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95" r:id="rId3"/>
    <p:sldId id="398" r:id="rId4"/>
    <p:sldId id="395" r:id="rId5"/>
    <p:sldId id="396" r:id="rId6"/>
    <p:sldId id="397" r:id="rId7"/>
    <p:sldId id="520" r:id="rId8"/>
    <p:sldId id="521" r:id="rId9"/>
    <p:sldId id="523" r:id="rId10"/>
    <p:sldId id="522" r:id="rId11"/>
    <p:sldId id="524" r:id="rId12"/>
    <p:sldId id="258" r:id="rId13"/>
    <p:sldId id="25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1582" autoAdjust="0"/>
  </p:normalViewPr>
  <p:slideViewPr>
    <p:cSldViewPr snapToGrid="0">
      <p:cViewPr varScale="1">
        <p:scale>
          <a:sx n="107" d="100"/>
          <a:sy n="107" d="100"/>
        </p:scale>
        <p:origin x="7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9C06326C-BEA5-9446-8B5D-EC8FD26AA146}"/>
    <pc:docChg chg="undo redo custSel addSld delSld modSld sldOrd">
      <pc:chgData name="WINDRIDGE Philip" userId="a20730c1-1805-4191-9c68-6e52c8725e9f" providerId="ADAL" clId="{9C06326C-BEA5-9446-8B5D-EC8FD26AA146}" dt="2020-09-10T13:34:57.251" v="8755" actId="20577"/>
      <pc:docMkLst>
        <pc:docMk/>
      </pc:docMkLst>
      <pc:sldChg chg="add">
        <pc:chgData name="WINDRIDGE Philip" userId="a20730c1-1805-4191-9c68-6e52c8725e9f" providerId="ADAL" clId="{9C06326C-BEA5-9446-8B5D-EC8FD26AA146}" dt="2020-09-07T15:12:56.875" v="31"/>
        <pc:sldMkLst>
          <pc:docMk/>
          <pc:sldMk cId="939059386" sldId="256"/>
        </pc:sldMkLst>
      </pc:sldChg>
      <pc:sldChg chg="del">
        <pc:chgData name="WINDRIDGE Philip" userId="a20730c1-1805-4191-9c68-6e52c8725e9f" providerId="ADAL" clId="{9C06326C-BEA5-9446-8B5D-EC8FD26AA146}" dt="2020-09-07T15:12:29.690" v="0" actId="2696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9C06326C-BEA5-9446-8B5D-EC8FD26AA146}" dt="2020-09-07T15:12:29.709" v="1" actId="2696"/>
        <pc:sldMkLst>
          <pc:docMk/>
          <pc:sldMk cId="2642107847" sldId="257"/>
        </pc:sldMkLst>
      </pc:sldChg>
      <pc:sldChg chg="addSp modSp add mod">
        <pc:chgData name="WINDRIDGE Philip" userId="a20730c1-1805-4191-9c68-6e52c8725e9f" providerId="ADAL" clId="{9C06326C-BEA5-9446-8B5D-EC8FD26AA146}" dt="2020-09-10T06:59:06.308" v="3254" actId="14100"/>
        <pc:sldMkLst>
          <pc:docMk/>
          <pc:sldMk cId="2768523318" sldId="257"/>
        </pc:sldMkLst>
        <pc:spChg chg="mod">
          <ac:chgData name="WINDRIDGE Philip" userId="a20730c1-1805-4191-9c68-6e52c8725e9f" providerId="ADAL" clId="{9C06326C-BEA5-9446-8B5D-EC8FD26AA146}" dt="2020-09-09T14:47:14.736" v="2882" actId="20577"/>
          <ac:spMkLst>
            <pc:docMk/>
            <pc:sldMk cId="2768523318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5" creationId="{0E011AF6-2938-3748-BE02-9C47CFD3FE23}"/>
          </ac:spMkLst>
        </pc:spChg>
        <pc:spChg chg="add mod">
          <ac:chgData name="WINDRIDGE Philip" userId="a20730c1-1805-4191-9c68-6e52c8725e9f" providerId="ADAL" clId="{9C06326C-BEA5-9446-8B5D-EC8FD26AA146}" dt="2020-09-10T06:59:06.308" v="3254" actId="14100"/>
          <ac:spMkLst>
            <pc:docMk/>
            <pc:sldMk cId="2768523318" sldId="257"/>
            <ac:spMk id="6" creationId="{E255A438-1BCF-4640-85C2-C8E3E9269382}"/>
          </ac:spMkLst>
        </pc:spChg>
      </pc:sldChg>
      <pc:sldChg chg="modSp add mod">
        <pc:chgData name="WINDRIDGE Philip" userId="a20730c1-1805-4191-9c68-6e52c8725e9f" providerId="ADAL" clId="{9C06326C-BEA5-9446-8B5D-EC8FD26AA146}" dt="2020-09-10T13:34:57.251" v="8755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9C06326C-BEA5-9446-8B5D-EC8FD26AA146}" dt="2020-09-10T13:34:57.251" v="8755" actId="20577"/>
          <ac:spMkLst>
            <pc:docMk/>
            <pc:sldMk cId="326861300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9C06326C-BEA5-9446-8B5D-EC8FD26AA146}" dt="2020-09-07T15:12:30.156" v="29" actId="2696"/>
        <pc:sldMkLst>
          <pc:docMk/>
          <pc:sldMk cId="3241139298" sldId="258"/>
        </pc:sldMkLst>
      </pc:sldChg>
      <pc:sldChg chg="del">
        <pc:chgData name="WINDRIDGE Philip" userId="a20730c1-1805-4191-9c68-6e52c8725e9f" providerId="ADAL" clId="{9C06326C-BEA5-9446-8B5D-EC8FD26AA146}" dt="2020-09-07T15:12:30.163" v="30" actId="2696"/>
        <pc:sldMkLst>
          <pc:docMk/>
          <pc:sldMk cId="2886372259" sldId="259"/>
        </pc:sldMkLst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4248272586" sldId="25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9C06326C-BEA5-9446-8B5D-EC8FD26AA146}" dt="2020-09-07T15:12:29.732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9C06326C-BEA5-9446-8B5D-EC8FD26AA146}" dt="2020-09-07T15:12:29.755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9C06326C-BEA5-9446-8B5D-EC8FD26AA146}" dt="2020-09-07T15:12:29.779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9C06326C-BEA5-9446-8B5D-EC8FD26AA146}" dt="2020-09-07T15:12:29.794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9C06326C-BEA5-9446-8B5D-EC8FD26AA146}" dt="2020-09-07T15:12:30.084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9C06326C-BEA5-9446-8B5D-EC8FD26AA146}" dt="2020-09-07T15:12:29.810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9C06326C-BEA5-9446-8B5D-EC8FD26AA146}" dt="2020-09-07T15:12:29.839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9C06326C-BEA5-9446-8B5D-EC8FD26AA146}" dt="2020-09-07T15:12:29.895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9C06326C-BEA5-9446-8B5D-EC8FD26AA146}" dt="2020-09-07T15:12:29.881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9C06326C-BEA5-9446-8B5D-EC8FD26AA146}" dt="2020-09-07T15:12:29.825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9C06326C-BEA5-9446-8B5D-EC8FD26AA146}" dt="2020-09-07T15:12:29.909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9C06326C-BEA5-9446-8B5D-EC8FD26AA146}" dt="2020-09-07T15:12:29.921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9C06326C-BEA5-9446-8B5D-EC8FD26AA146}" dt="2020-09-07T15:12:30.071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9C06326C-BEA5-9446-8B5D-EC8FD26AA146}" dt="2020-09-07T15:12:30.098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9C06326C-BEA5-9446-8B5D-EC8FD26AA146}" dt="2020-09-07T15:12:30.112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9C06326C-BEA5-9446-8B5D-EC8FD26AA146}" dt="2020-09-07T15:12:30.125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9C06326C-BEA5-9446-8B5D-EC8FD26AA146}" dt="2020-09-07T15:12:30.139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9C06326C-BEA5-9446-8B5D-EC8FD26AA146}" dt="2020-09-07T15:12:29.852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9C06326C-BEA5-9446-8B5D-EC8FD26AA146}" dt="2020-09-07T15:12:29.867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9C06326C-BEA5-9446-8B5D-EC8FD26AA146}" dt="2020-09-07T15:12:29.93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9C06326C-BEA5-9446-8B5D-EC8FD26AA146}" dt="2020-09-07T15:12:30.148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9C06326C-BEA5-9446-8B5D-EC8FD26AA146}" dt="2020-09-07T15:12:30.055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9C06326C-BEA5-9446-8B5D-EC8FD26AA146}" dt="2020-09-07T15:12:30.041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9C06326C-BEA5-9446-8B5D-EC8FD26AA146}" dt="2020-09-07T15:12:30.016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9C06326C-BEA5-9446-8B5D-EC8FD26AA146}" dt="2020-09-07T15:12:29.99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9C06326C-BEA5-9446-8B5D-EC8FD26AA146}" dt="2020-09-07T15:12:29.97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9C06326C-BEA5-9446-8B5D-EC8FD26AA146}" dt="2020-09-07T15:12:29.954" v="16" actId="2696"/>
        <pc:sldMkLst>
          <pc:docMk/>
          <pc:sldMk cId="3783711098" sldId="295"/>
        </pc:sldMkLst>
      </pc:sldChg>
      <pc:sldChg chg="addSp delSp modSp add mod ord chgLayout">
        <pc:chgData name="WINDRIDGE Philip" userId="a20730c1-1805-4191-9c68-6e52c8725e9f" providerId="ADAL" clId="{9C06326C-BEA5-9446-8B5D-EC8FD26AA146}" dt="2020-09-10T11:53:02.445" v="7873" actId="1076"/>
        <pc:sldMkLst>
          <pc:docMk/>
          <pc:sldMk cId="465851191" sldId="338"/>
        </pc:sldMkLst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2" creationId="{9872700A-53F1-774B-98B2-FBBD04A82C5C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4" creationId="{B2501705-664E-A147-838D-07819C258166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5" creationId="{9FF947D3-E5D5-164D-8D8A-AD710ABFC7B2}"/>
          </ac:spMkLst>
        </pc:spChg>
        <pc:spChg chg="add mod">
          <ac:chgData name="WINDRIDGE Philip" userId="a20730c1-1805-4191-9c68-6e52c8725e9f" providerId="ADAL" clId="{9C06326C-BEA5-9446-8B5D-EC8FD26AA146}" dt="2020-09-10T09:52:57.850" v="5824" actId="14100"/>
          <ac:spMkLst>
            <pc:docMk/>
            <pc:sldMk cId="465851191" sldId="338"/>
            <ac:spMk id="6" creationId="{708939C1-2C50-8840-84FF-AE3730F59FCD}"/>
          </ac:spMkLst>
        </pc:spChg>
        <pc:spChg chg="add del mod">
          <ac:chgData name="WINDRIDGE Philip" userId="a20730c1-1805-4191-9c68-6e52c8725e9f" providerId="ADAL" clId="{9C06326C-BEA5-9446-8B5D-EC8FD26AA146}" dt="2020-09-09T13:04:11.949" v="2193" actId="478"/>
          <ac:spMkLst>
            <pc:docMk/>
            <pc:sldMk cId="465851191" sldId="338"/>
            <ac:spMk id="6" creationId="{F61D4216-6A1B-C944-9801-0233D9138B85}"/>
          </ac:spMkLst>
        </pc:spChg>
        <pc:spChg chg="add mod">
          <ac:chgData name="WINDRIDGE Philip" userId="a20730c1-1805-4191-9c68-6e52c8725e9f" providerId="ADAL" clId="{9C06326C-BEA5-9446-8B5D-EC8FD26AA146}" dt="2020-09-09T13:13:17.731" v="2326" actId="20577"/>
          <ac:spMkLst>
            <pc:docMk/>
            <pc:sldMk cId="465851191" sldId="33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10:02:58.473" v="5968" actId="20577"/>
          <ac:spMkLst>
            <pc:docMk/>
            <pc:sldMk cId="465851191" sldId="338"/>
            <ac:spMk id="8" creationId="{7041F742-67D0-D84F-908B-F42449BC5A7B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9" creationId="{2640828B-ADA9-EA4F-B746-D051E637F112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0" creationId="{943AD9B4-43B1-6F46-AC74-660C4B139EED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1" creationId="{C11FB509-40B3-FA4A-9368-06D5BB4D0376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3" creationId="{5A91B69D-8C19-1B48-84F4-067A9E795AF9}"/>
          </ac:spMkLst>
        </pc:spChg>
        <pc:spChg chg="add del mod">
          <ac:chgData name="WINDRIDGE Philip" userId="a20730c1-1805-4191-9c68-6e52c8725e9f" providerId="ADAL" clId="{9C06326C-BEA5-9446-8B5D-EC8FD26AA146}" dt="2020-09-10T10:02:46.833" v="5964"/>
          <ac:spMkLst>
            <pc:docMk/>
            <pc:sldMk cId="465851191" sldId="338"/>
            <ac:spMk id="14" creationId="{97016409-979A-FC4C-906E-4CAB43D1F4AA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4" creationId="{EEACAD2C-89B4-B54B-AE9A-43EA688675FD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5" creationId="{EE0F7A4A-75E9-8346-8D65-0FB72A523C3C}"/>
          </ac:spMkLst>
        </pc:spChg>
        <pc:spChg chg="add mod">
          <ac:chgData name="WINDRIDGE Philip" userId="a20730c1-1805-4191-9c68-6e52c8725e9f" providerId="ADAL" clId="{9C06326C-BEA5-9446-8B5D-EC8FD26AA146}" dt="2020-09-10T11:53:02.445" v="7873" actId="1076"/>
          <ac:spMkLst>
            <pc:docMk/>
            <pc:sldMk cId="465851191" sldId="338"/>
            <ac:spMk id="16" creationId="{B4740072-C3D5-8448-8327-DE8DC24D2B9F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6" creationId="{C4E12978-218F-B841-9422-FA714CEEF659}"/>
          </ac:spMkLst>
        </pc:spChg>
        <pc:spChg chg="add del mod">
          <ac:chgData name="WINDRIDGE Philip" userId="a20730c1-1805-4191-9c68-6e52c8725e9f" providerId="ADAL" clId="{9C06326C-BEA5-9446-8B5D-EC8FD26AA146}" dt="2020-09-09T14:34:51.127" v="2697" actId="21"/>
          <ac:spMkLst>
            <pc:docMk/>
            <pc:sldMk cId="465851191" sldId="338"/>
            <ac:spMk id="17" creationId="{509CB420-98FD-BA4F-9599-4C3C3EA1834F}"/>
          </ac:spMkLst>
        </pc:spChg>
        <pc:spChg chg="mod ord">
          <ac:chgData name="WINDRIDGE Philip" userId="a20730c1-1805-4191-9c68-6e52c8725e9f" providerId="ADAL" clId="{9C06326C-BEA5-9446-8B5D-EC8FD26AA146}" dt="2020-09-09T13:02:30.938" v="2188" actId="20577"/>
          <ac:spMkLst>
            <pc:docMk/>
            <pc:sldMk cId="465851191" sldId="338"/>
            <ac:spMk id="17410" creationId="{00000000-0000-0000-0000-000000000000}"/>
          </ac:spMkLst>
        </pc:spChg>
        <pc:spChg chg="del mod ord">
          <ac:chgData name="WINDRIDGE Philip" userId="a20730c1-1805-4191-9c68-6e52c8725e9f" providerId="ADAL" clId="{9C06326C-BEA5-9446-8B5D-EC8FD26AA146}" dt="2020-09-09T13:04:05.979" v="2192" actId="21"/>
          <ac:spMkLst>
            <pc:docMk/>
            <pc:sldMk cId="465851191" sldId="33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9C06326C-BEA5-9446-8B5D-EC8FD26AA146}" dt="2020-09-10T09:56:04.242" v="5949" actId="14100"/>
          <ac:cxnSpMkLst>
            <pc:docMk/>
            <pc:sldMk cId="465851191" sldId="338"/>
            <ac:cxnSpMk id="9" creationId="{3B226F15-6151-6545-A2FD-EABCBA7EB1FE}"/>
          </ac:cxnSpMkLst>
        </pc:cxnChg>
        <pc:cxnChg chg="add mod">
          <ac:chgData name="WINDRIDGE Philip" userId="a20730c1-1805-4191-9c68-6e52c8725e9f" providerId="ADAL" clId="{9C06326C-BEA5-9446-8B5D-EC8FD26AA146}" dt="2020-09-10T09:56:16.802" v="5952" actId="14100"/>
          <ac:cxnSpMkLst>
            <pc:docMk/>
            <pc:sldMk cId="465851191" sldId="338"/>
            <ac:cxnSpMk id="13" creationId="{8891AB31-FACB-9B4D-BAF6-563ED811DACD}"/>
          </ac:cxnSpMkLst>
        </pc:cxnChg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2002805265" sldId="33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4" creationId="{B705FDDE-70E3-0F4D-9698-E5BD474A1A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5" creationId="{8A3D2BFE-F774-A64A-9B31-C834F2C8C8B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07:15.981" v="3302" actId="20577"/>
        <pc:sldMkLst>
          <pc:docMk/>
          <pc:sldMk cId="1167693694" sldId="340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15.981" v="3302" actId="20577"/>
          <ac:spMkLst>
            <pc:docMk/>
            <pc:sldMk cId="1167693694" sldId="340"/>
            <ac:spMk id="6" creationId="{C974DDA7-A8EE-3940-8A30-50C2221A7C59}"/>
          </ac:spMkLst>
        </pc:spChg>
      </pc:sldChg>
      <pc:sldChg chg="addSp modSp add">
        <pc:chgData name="WINDRIDGE Philip" userId="a20730c1-1805-4191-9c68-6e52c8725e9f" providerId="ADAL" clId="{9C06326C-BEA5-9446-8B5D-EC8FD26AA146}" dt="2020-09-10T07:07:24.533" v="3303"/>
        <pc:sldMkLst>
          <pc:docMk/>
          <pc:sldMk cId="2262085802" sldId="341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24.533" v="3303"/>
          <ac:spMkLst>
            <pc:docMk/>
            <pc:sldMk cId="2262085802" sldId="341"/>
            <ac:spMk id="11" creationId="{FFCD2AB2-7A0B-4142-B143-C24DB68156F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12:52:26.285" v="8608" actId="13926"/>
        <pc:sldMkLst>
          <pc:docMk/>
          <pc:sldMk cId="529629913" sldId="342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12:52:26.285" v="8608" actId="13926"/>
          <ac:spMkLst>
            <pc:docMk/>
            <pc:sldMk cId="529629913" sldId="342"/>
            <ac:spMk id="22" creationId="{D0E3A81C-106F-A848-B660-EAF4D2600C2A}"/>
          </ac:spMkLst>
        </pc:spChg>
        <pc:spChg chg="add mod">
          <ac:chgData name="WINDRIDGE Philip" userId="a20730c1-1805-4191-9c68-6e52c8725e9f" providerId="ADAL" clId="{9C06326C-BEA5-9446-8B5D-EC8FD26AA146}" dt="2020-09-10T07:13:41.367" v="3542" actId="20577"/>
          <ac:spMkLst>
            <pc:docMk/>
            <pc:sldMk cId="529629913" sldId="342"/>
            <ac:spMk id="23" creationId="{8D90965B-89E0-8649-B740-ACA591196F25}"/>
          </ac:spMkLst>
        </pc:spChg>
        <pc:spChg chg="add mod">
          <ac:chgData name="WINDRIDGE Philip" userId="a20730c1-1805-4191-9c68-6e52c8725e9f" providerId="ADAL" clId="{9C06326C-BEA5-9446-8B5D-EC8FD26AA146}" dt="2020-09-10T07:18:53.355" v="3864" actId="20577"/>
          <ac:spMkLst>
            <pc:docMk/>
            <pc:sldMk cId="529629913" sldId="342"/>
            <ac:spMk id="25" creationId="{78100DA6-7EAD-464D-9CC3-55FCD4EB5005}"/>
          </ac:spMkLst>
        </pc:spChg>
        <pc:cxnChg chg="add mod">
          <ac:chgData name="WINDRIDGE Philip" userId="a20730c1-1805-4191-9c68-6e52c8725e9f" providerId="ADAL" clId="{9C06326C-BEA5-9446-8B5D-EC8FD26AA146}" dt="2020-09-10T07:13:16.825" v="3527" actId="14100"/>
          <ac:cxnSpMkLst>
            <pc:docMk/>
            <pc:sldMk cId="529629913" sldId="342"/>
            <ac:cxnSpMk id="24" creationId="{E93D5E96-306B-4344-9DFE-EF824FF677F3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19:38.148" v="3865" actId="20577"/>
        <pc:sldMkLst>
          <pc:docMk/>
          <pc:sldMk cId="3063034532" sldId="343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9:38.148" v="3865" actId="20577"/>
          <ac:spMkLst>
            <pc:docMk/>
            <pc:sldMk cId="3063034532" sldId="343"/>
            <ac:spMk id="6" creationId="{A134E8B3-EC74-D74A-9D57-B05EC5458DB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22:04.946" v="3900" actId="1076"/>
        <pc:sldMkLst>
          <pc:docMk/>
          <pc:sldMk cId="25522343" sldId="345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4:17.253" v="3599" actId="20577"/>
          <ac:spMkLst>
            <pc:docMk/>
            <pc:sldMk cId="25522343" sldId="345"/>
            <ac:spMk id="22" creationId="{587905EA-6ECD-8244-BFB8-F24AA1F97A25}"/>
          </ac:spMkLst>
        </pc:spChg>
        <pc:spChg chg="add mod">
          <ac:chgData name="WINDRIDGE Philip" userId="a20730c1-1805-4191-9c68-6e52c8725e9f" providerId="ADAL" clId="{9C06326C-BEA5-9446-8B5D-EC8FD26AA146}" dt="2020-09-10T07:14:11.513" v="3587" actId="1038"/>
          <ac:spMkLst>
            <pc:docMk/>
            <pc:sldMk cId="25522343" sldId="345"/>
            <ac:spMk id="23" creationId="{757C285A-89E5-CB4D-8D94-481AA6C5757B}"/>
          </ac:spMkLst>
        </pc:spChg>
        <pc:spChg chg="add mod">
          <ac:chgData name="WINDRIDGE Philip" userId="a20730c1-1805-4191-9c68-6e52c8725e9f" providerId="ADAL" clId="{9C06326C-BEA5-9446-8B5D-EC8FD26AA146}" dt="2020-09-10T07:22:04.946" v="3900" actId="1076"/>
          <ac:spMkLst>
            <pc:docMk/>
            <pc:sldMk cId="25522343" sldId="345"/>
            <ac:spMk id="25" creationId="{B0C48660-6C67-0A47-952D-06C1D8781042}"/>
          </ac:spMkLst>
        </pc:spChg>
        <pc:cxnChg chg="add mod">
          <ac:chgData name="WINDRIDGE Philip" userId="a20730c1-1805-4191-9c68-6e52c8725e9f" providerId="ADAL" clId="{9C06326C-BEA5-9446-8B5D-EC8FD26AA146}" dt="2020-09-10T07:14:11.513" v="3587" actId="1038"/>
          <ac:cxnSpMkLst>
            <pc:docMk/>
            <pc:sldMk cId="25522343" sldId="345"/>
            <ac:cxnSpMk id="24" creationId="{6C9C8D07-476C-1149-BEEB-D729623EB796}"/>
          </ac:cxnSpMkLst>
        </pc:cxnChg>
      </pc:sldChg>
      <pc:sldChg chg="modSp add mod">
        <pc:chgData name="WINDRIDGE Philip" userId="a20730c1-1805-4191-9c68-6e52c8725e9f" providerId="ADAL" clId="{9C06326C-BEA5-9446-8B5D-EC8FD26AA146}" dt="2020-09-10T12:54:32.939" v="8609" actId="20577"/>
        <pc:sldMkLst>
          <pc:docMk/>
          <pc:sldMk cId="1677683898" sldId="34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10T12:54:32.939" v="8609" actId="20577"/>
          <ac:spMkLst>
            <pc:docMk/>
            <pc:sldMk cId="1677683898" sldId="346"/>
            <ac:spMk id="9" creationId="{AA5C31F9-8276-9C4C-B161-7B007A0AEF1F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38:47.888" v="4586" actId="108"/>
        <pc:sldMkLst>
          <pc:docMk/>
          <pc:sldMk cId="2296511569" sldId="34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38:47.888" v="4586" actId="108"/>
          <ac:spMkLst>
            <pc:docMk/>
            <pc:sldMk cId="2296511569" sldId="347"/>
            <ac:spMk id="12" creationId="{F6F7BCF6-5046-1B42-8DB7-9C39B98C5EDF}"/>
          </ac:spMkLst>
        </pc:spChg>
        <pc:spChg chg="add mod">
          <ac:chgData name="WINDRIDGE Philip" userId="a20730c1-1805-4191-9c68-6e52c8725e9f" providerId="ADAL" clId="{9C06326C-BEA5-9446-8B5D-EC8FD26AA146}" dt="2020-09-08T12:29:14.789" v="157" actId="1076"/>
          <ac:spMkLst>
            <pc:docMk/>
            <pc:sldMk cId="2296511569" sldId="347"/>
            <ac:spMk id="13" creationId="{C0D0D035-8B02-E649-8BD5-D3D4451C7E4F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38:41.367" v="4585" actId="108"/>
        <pc:sldMkLst>
          <pc:docMk/>
          <pc:sldMk cId="856237953" sldId="34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17.900" v="220" actId="20577"/>
          <ac:spMkLst>
            <pc:docMk/>
            <pc:sldMk cId="856237953" sldId="348"/>
            <ac:spMk id="15" creationId="{FD352B64-4F15-3F4D-B6AB-2544BB9A359E}"/>
          </ac:spMkLst>
        </pc:spChg>
        <pc:spChg chg="mod">
          <ac:chgData name="WINDRIDGE Philip" userId="a20730c1-1805-4191-9c68-6e52c8725e9f" providerId="ADAL" clId="{9C06326C-BEA5-9446-8B5D-EC8FD26AA146}" dt="2020-09-10T07:38:05.699" v="4578" actId="692"/>
          <ac:spMkLst>
            <pc:docMk/>
            <pc:sldMk cId="856237953" sldId="348"/>
            <ac:spMk id="21" creationId="{F732D2EC-A6C3-DA45-AE00-195F20EF26BC}"/>
          </ac:spMkLst>
        </pc:spChg>
        <pc:spChg chg="add del mod">
          <ac:chgData name="WINDRIDGE Philip" userId="a20730c1-1805-4191-9c68-6e52c8725e9f" providerId="ADAL" clId="{9C06326C-BEA5-9446-8B5D-EC8FD26AA146}" dt="2020-09-10T07:25:53.909" v="3948" actId="21"/>
          <ac:spMkLst>
            <pc:docMk/>
            <pc:sldMk cId="856237953" sldId="348"/>
            <ac:spMk id="22" creationId="{F465A825-E10B-044C-8FAC-37C24A477167}"/>
          </ac:spMkLst>
        </pc:spChg>
        <pc:spChg chg="add mod">
          <ac:chgData name="WINDRIDGE Philip" userId="a20730c1-1805-4191-9c68-6e52c8725e9f" providerId="ADAL" clId="{9C06326C-BEA5-9446-8B5D-EC8FD26AA146}" dt="2020-09-10T07:38:41.367" v="4585" actId="108"/>
          <ac:spMkLst>
            <pc:docMk/>
            <pc:sldMk cId="856237953" sldId="348"/>
            <ac:spMk id="23" creationId="{006C2422-5EF2-EA4F-A13C-A0F88A9798EF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3" creationId="{63B7960B-DBC7-214F-A0EB-B28ED8BB819B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8" creationId="{783817FD-7D95-3D42-844C-56005E71A805}"/>
          </ac:spMkLst>
        </pc:sp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37" creationId="{DCE0C213-A369-044E-8990-674167186629}"/>
          </ac:cxnSpMkLst>
        </pc:cxn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44" creationId="{94A3EDFB-F564-3E44-912C-05DA58790418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8:33.367" v="4584" actId="692"/>
        <pc:sldMkLst>
          <pc:docMk/>
          <pc:sldMk cId="1712813230" sldId="34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52.142" v="237" actId="20577"/>
          <ac:spMkLst>
            <pc:docMk/>
            <pc:sldMk cId="1712813230" sldId="349"/>
            <ac:spMk id="19" creationId="{CFB5EEDA-218E-5842-9B48-AD87774DF503}"/>
          </ac:spMkLst>
        </pc:spChg>
        <pc:spChg chg="add mod">
          <ac:chgData name="WINDRIDGE Philip" userId="a20730c1-1805-4191-9c68-6e52c8725e9f" providerId="ADAL" clId="{9C06326C-BEA5-9446-8B5D-EC8FD26AA146}" dt="2020-09-10T07:38:33.367" v="4584" actId="692"/>
          <ac:spMkLst>
            <pc:docMk/>
            <pc:sldMk cId="1712813230" sldId="349"/>
            <ac:spMk id="20" creationId="{13A3A19D-F34B-B34E-8CEC-2B291F4E5E8C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1:18.385" v="4693" actId="255"/>
        <pc:sldMkLst>
          <pc:docMk/>
          <pc:sldMk cId="2460300182" sldId="35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10" creationId="{3529027C-A88B-A842-AAD7-B879D70EA9ED}"/>
          </ac:spMkLst>
        </pc:spChg>
        <pc:spChg chg="add mod">
          <ac:chgData name="WINDRIDGE Philip" userId="a20730c1-1805-4191-9c68-6e52c8725e9f" providerId="ADAL" clId="{9C06326C-BEA5-9446-8B5D-EC8FD26AA146}" dt="2020-09-08T12:31:26.030" v="258" actId="1076"/>
          <ac:spMkLst>
            <pc:docMk/>
            <pc:sldMk cId="2460300182" sldId="350"/>
            <ac:spMk id="17" creationId="{6273AAAD-5E96-9C46-B84C-A403F6A9185E}"/>
          </ac:spMkLst>
        </pc:spChg>
        <pc:spChg chg="add mod">
          <ac:chgData name="WINDRIDGE Philip" userId="a20730c1-1805-4191-9c68-6e52c8725e9f" providerId="ADAL" clId="{9C06326C-BEA5-9446-8B5D-EC8FD26AA146}" dt="2020-09-10T07:40:22.324" v="4658" actId="20577"/>
          <ac:spMkLst>
            <pc:docMk/>
            <pc:sldMk cId="2460300182" sldId="350"/>
            <ac:spMk id="18" creationId="{9EF222FD-52CE-4D46-8DAD-AFBF9AEDBEB0}"/>
          </ac:spMkLst>
        </pc:spChg>
        <pc:spChg chg="add mod">
          <ac:chgData name="WINDRIDGE Philip" userId="a20730c1-1805-4191-9c68-6e52c8725e9f" providerId="ADAL" clId="{9C06326C-BEA5-9446-8B5D-EC8FD26AA146}" dt="2020-09-10T07:41:18.385" v="4693" actId="255"/>
          <ac:spMkLst>
            <pc:docMk/>
            <pc:sldMk cId="2460300182" sldId="350"/>
            <ac:spMk id="19" creationId="{5D5A8C05-5751-2247-9A96-685FEA5E58A9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1" creationId="{E0BABE5B-860C-F247-AB7D-9CF6A38C9EC1}"/>
          </ac:spMkLst>
        </pc:spChg>
        <pc:spChg chg="add mod">
          <ac:chgData name="WINDRIDGE Philip" userId="a20730c1-1805-4191-9c68-6e52c8725e9f" providerId="ADAL" clId="{9C06326C-BEA5-9446-8B5D-EC8FD26AA146}" dt="2020-09-10T07:40:58.712" v="4692" actId="1076"/>
          <ac:spMkLst>
            <pc:docMk/>
            <pc:sldMk cId="2460300182" sldId="350"/>
            <ac:spMk id="22" creationId="{89805CA1-1728-0248-B3BD-0C1B3DD4B18B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8" creationId="{6F9ACDAE-A31A-0E42-A867-AAB4017705B6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41" creationId="{FF382B6E-84EE-7E45-BD33-D45BAE06F113}"/>
          </ac:spMkLst>
        </pc:spChg>
        <pc:cxnChg chg="add mod">
          <ac:chgData name="WINDRIDGE Philip" userId="a20730c1-1805-4191-9c68-6e52c8725e9f" providerId="ADAL" clId="{9C06326C-BEA5-9446-8B5D-EC8FD26AA146}" dt="2020-09-10T07:30:34.482" v="4165" actId="14100"/>
          <ac:cxnSpMkLst>
            <pc:docMk/>
            <pc:sldMk cId="2460300182" sldId="350"/>
            <ac:cxnSpMk id="20" creationId="{6AC2193E-163A-FD49-B95C-51B7FF7BB264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42" creationId="{98017310-9C8A-DB4A-85F4-E6DE094ED9E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1:59.394" v="4715" actId="20577"/>
        <pc:sldMkLst>
          <pc:docMk/>
          <pc:sldMk cId="236027337" sldId="35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2:01.980" v="259"/>
          <ac:spMkLst>
            <pc:docMk/>
            <pc:sldMk cId="236027337" sldId="351"/>
            <ac:spMk id="12" creationId="{994AF01E-D415-B541-A8AD-2ACC05F4D497}"/>
          </ac:spMkLst>
        </pc:spChg>
        <pc:spChg chg="add del mod">
          <ac:chgData name="WINDRIDGE Philip" userId="a20730c1-1805-4191-9c68-6e52c8725e9f" providerId="ADAL" clId="{9C06326C-BEA5-9446-8B5D-EC8FD26AA146}" dt="2020-09-10T07:26:07.060" v="3951" actId="21"/>
          <ac:spMkLst>
            <pc:docMk/>
            <pc:sldMk cId="236027337" sldId="351"/>
            <ac:spMk id="13" creationId="{24900330-8E59-B644-B145-28BEFAE49BB6}"/>
          </ac:spMkLst>
        </pc:spChg>
        <pc:spChg chg="add mod">
          <ac:chgData name="WINDRIDGE Philip" userId="a20730c1-1805-4191-9c68-6e52c8725e9f" providerId="ADAL" clId="{9C06326C-BEA5-9446-8B5D-EC8FD26AA146}" dt="2020-09-10T07:39:07.821" v="4588" actId="108"/>
          <ac:spMkLst>
            <pc:docMk/>
            <pc:sldMk cId="236027337" sldId="351"/>
            <ac:spMk id="14" creationId="{B180FDC4-B72B-6A42-8F0C-E0BE8573196E}"/>
          </ac:spMkLst>
        </pc:spChg>
        <pc:spChg chg="add mod">
          <ac:chgData name="WINDRIDGE Philip" userId="a20730c1-1805-4191-9c68-6e52c8725e9f" providerId="ADAL" clId="{9C06326C-BEA5-9446-8B5D-EC8FD26AA146}" dt="2020-09-10T07:41:59.394" v="4715" actId="20577"/>
          <ac:spMkLst>
            <pc:docMk/>
            <pc:sldMk cId="236027337" sldId="351"/>
            <ac:spMk id="15" creationId="{5B80F964-127F-214B-A2E2-1A396A3817B2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1" creationId="{E0BABE5B-860C-F247-AB7D-9CF6A38C9EC1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4" creationId="{AF9A9155-4BBA-2348-997E-9D4B9389BBDC}"/>
          </ac:spMkLst>
        </pc:spChg>
        <pc:cxnChg chg="add mod">
          <ac:chgData name="WINDRIDGE Philip" userId="a20730c1-1805-4191-9c68-6e52c8725e9f" providerId="ADAL" clId="{9C06326C-BEA5-9446-8B5D-EC8FD26AA146}" dt="2020-09-10T07:33:38.058" v="4257" actId="14100"/>
          <ac:cxnSpMkLst>
            <pc:docMk/>
            <pc:sldMk cId="236027337" sldId="351"/>
            <ac:cxnSpMk id="17" creationId="{9C31FD62-49CA-3048-8362-585125FD3C64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9:13.383" v="4589" actId="108"/>
        <pc:sldMkLst>
          <pc:docMk/>
          <pc:sldMk cId="872417956" sldId="35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5" creationId="{0340E139-4933-F045-B671-20F09369D08B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6" creationId="{AB0860DD-9096-704A-ADE0-93B206376DAC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7" creationId="{5080126F-7CBD-354C-B647-A8EC701A84CF}"/>
          </ac:spMkLst>
        </pc:spChg>
        <pc:spChg chg="add mod">
          <ac:chgData name="WINDRIDGE Philip" userId="a20730c1-1805-4191-9c68-6e52c8725e9f" providerId="ADAL" clId="{9C06326C-BEA5-9446-8B5D-EC8FD26AA146}" dt="2020-09-08T12:43:16.350" v="368" actId="20577"/>
          <ac:spMkLst>
            <pc:docMk/>
            <pc:sldMk cId="872417956" sldId="353"/>
            <ac:spMk id="20" creationId="{162FBF8A-25C2-D847-93EB-58ECA578FAB5}"/>
          </ac:spMkLst>
        </pc:spChg>
        <pc:spChg chg="add mod">
          <ac:chgData name="WINDRIDGE Philip" userId="a20730c1-1805-4191-9c68-6e52c8725e9f" providerId="ADAL" clId="{9C06326C-BEA5-9446-8B5D-EC8FD26AA146}" dt="2020-09-10T07:39:13.383" v="4589" actId="108"/>
          <ac:spMkLst>
            <pc:docMk/>
            <pc:sldMk cId="872417956" sldId="353"/>
            <ac:spMk id="21" creationId="{ED6DCCAF-7415-B044-A2FC-1F5C5778D2BC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2" creationId="{D127B675-262B-C04A-8CC1-CC9931AC50F0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3" creationId="{08B5CF5B-F7E8-0E4B-B7B5-F5007B2C93B5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5" creationId="{B079A355-3FBC-E34A-87B8-9BF11861ED3F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6" creationId="{9F66D2B9-3F14-3744-866F-C65FBCF56B64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7" creationId="{48C2EF49-3015-4E4C-8457-E150D05ABB47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8" creationId="{C34A92E1-00BB-964E-B5BB-24B6EA7790AE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1" creationId="{25E448F1-7D65-524A-856F-454DB1BBF671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2" creationId="{F2C9CD61-BA89-1A46-8342-B1320D5ED68B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3" creationId="{E31C869E-D980-BD44-95F5-E0EE5613CE1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9:05.688" v="4819" actId="20577"/>
        <pc:sldMkLst>
          <pc:docMk/>
          <pc:sldMk cId="2851045874" sldId="35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43:34.008" v="371"/>
          <ac:spMkLst>
            <pc:docMk/>
            <pc:sldMk cId="2851045874" sldId="355"/>
            <ac:spMk id="17" creationId="{B80EDFA2-366B-B948-9137-7095AEEDB220}"/>
          </ac:spMkLst>
        </pc:spChg>
        <pc:spChg chg="add mod">
          <ac:chgData name="WINDRIDGE Philip" userId="a20730c1-1805-4191-9c68-6e52c8725e9f" providerId="ADAL" clId="{9C06326C-BEA5-9446-8B5D-EC8FD26AA146}" dt="2020-09-09T08:40:36.084" v="421" actId="1076"/>
          <ac:spMkLst>
            <pc:docMk/>
            <pc:sldMk cId="2851045874" sldId="355"/>
            <ac:spMk id="18" creationId="{C787F1FC-20E6-9740-9C70-7485EBE34657}"/>
          </ac:spMkLst>
        </pc:spChg>
        <pc:spChg chg="add mod">
          <ac:chgData name="WINDRIDGE Philip" userId="a20730c1-1805-4191-9c68-6e52c8725e9f" providerId="ADAL" clId="{9C06326C-BEA5-9446-8B5D-EC8FD26AA146}" dt="2020-09-10T07:49:05.688" v="4819" actId="20577"/>
          <ac:spMkLst>
            <pc:docMk/>
            <pc:sldMk cId="2851045874" sldId="355"/>
            <ac:spMk id="21" creationId="{26C3A38B-A96F-0F4D-B517-1505E2292679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4" creationId="{30386090-4214-D34A-9684-D74AD0FEEE7E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5" creationId="{57E63C34-F26C-2F48-BC2B-4933E4C8848E}"/>
          </ac:spMkLst>
        </pc:spChg>
        <pc:spChg chg="mod">
          <ac:chgData name="WINDRIDGE Philip" userId="a20730c1-1805-4191-9c68-6e52c8725e9f" providerId="ADAL" clId="{9C06326C-BEA5-9446-8B5D-EC8FD26AA146}" dt="2020-09-08T12:45:28.835" v="391" actId="14100"/>
          <ac:spMkLst>
            <pc:docMk/>
            <pc:sldMk cId="2851045874" sldId="355"/>
            <ac:spMk id="66" creationId="{26A4673E-E494-DA4C-8C89-B3FFEAC16A28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0" creationId="{08011238-A502-B94B-B007-21E5E9515600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1" creationId="{DFFE8404-BBB9-D447-B517-5AAE3D484521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2" creationId="{AA63EE63-93A0-0B42-90BC-999C2EA9EBBB}"/>
          </ac:spMkLst>
        </pc:spChg>
        <pc:cxnChg chg="add mod">
          <ac:chgData name="WINDRIDGE Philip" userId="a20730c1-1805-4191-9c68-6e52c8725e9f" providerId="ADAL" clId="{9C06326C-BEA5-9446-8B5D-EC8FD26AA146}" dt="2020-09-09T08:41:09.710" v="427" actId="14100"/>
          <ac:cxnSpMkLst>
            <pc:docMk/>
            <pc:sldMk cId="2851045874" sldId="355"/>
            <ac:cxnSpMk id="19" creationId="{CD0D8FEE-C805-774A-852B-5CA1A556F3CE}"/>
          </ac:cxnSpMkLst>
        </pc:cxnChg>
        <pc:cxnChg chg="add mod">
          <ac:chgData name="WINDRIDGE Philip" userId="a20730c1-1805-4191-9c68-6e52c8725e9f" providerId="ADAL" clId="{9C06326C-BEA5-9446-8B5D-EC8FD26AA146}" dt="2020-09-09T08:41:03.871" v="426" actId="1076"/>
          <ac:cxnSpMkLst>
            <pc:docMk/>
            <pc:sldMk cId="2851045874" sldId="355"/>
            <ac:cxnSpMk id="20" creationId="{F43EB067-AF8E-E54D-829F-96AA7BA7E598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0" creationId="{5114915E-1AC0-4843-BEEC-6F489FF09F12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2" creationId="{0BF400E5-F5FD-EC4F-B4D6-B2241DCC3EBC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4" creationId="{91F0DA84-328D-BB47-AA8F-6DBD96E9A4C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4:14.374" v="5140" actId="20577"/>
        <pc:sldMkLst>
          <pc:docMk/>
          <pc:sldMk cId="1541985950" sldId="35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8" creationId="{BEA00EA3-ED0A-9743-9DF8-6CA7B0088D1D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9" creationId="{B5C2BD43-B9D6-A64C-AFBA-6A0887E1AAF2}"/>
          </ac:spMkLst>
        </pc:spChg>
        <pc:spChg chg="add del mod">
          <ac:chgData name="WINDRIDGE Philip" userId="a20730c1-1805-4191-9c68-6e52c8725e9f" providerId="ADAL" clId="{9C06326C-BEA5-9446-8B5D-EC8FD26AA146}" dt="2020-09-10T07:58:37.561" v="4918" actId="478"/>
          <ac:spMkLst>
            <pc:docMk/>
            <pc:sldMk cId="1541985950" sldId="356"/>
            <ac:spMk id="10" creationId="{3938042D-361A-E04B-AF4A-E6CD61290210}"/>
          </ac:spMkLst>
        </pc:spChg>
        <pc:spChg chg="add del">
          <ac:chgData name="WINDRIDGE Philip" userId="a20730c1-1805-4191-9c68-6e52c8725e9f" providerId="ADAL" clId="{9C06326C-BEA5-9446-8B5D-EC8FD26AA146}" dt="2020-09-10T07:58:58.873" v="4920" actId="478"/>
          <ac:spMkLst>
            <pc:docMk/>
            <pc:sldMk cId="1541985950" sldId="356"/>
            <ac:spMk id="11" creationId="{107A610C-5663-A64C-AE4B-A14AF98C499B}"/>
          </ac:spMkLst>
        </pc:spChg>
        <pc:spChg chg="add del">
          <ac:chgData name="WINDRIDGE Philip" userId="a20730c1-1805-4191-9c68-6e52c8725e9f" providerId="ADAL" clId="{9C06326C-BEA5-9446-8B5D-EC8FD26AA146}" dt="2020-09-10T07:59:16.475" v="4922" actId="478"/>
          <ac:spMkLst>
            <pc:docMk/>
            <pc:sldMk cId="1541985950" sldId="356"/>
            <ac:spMk id="12" creationId="{ABCB5A5C-437D-A14D-B382-0B533E5E7BF3}"/>
          </ac:spMkLst>
        </pc:spChg>
        <pc:spChg chg="add mod">
          <ac:chgData name="WINDRIDGE Philip" userId="a20730c1-1805-4191-9c68-6e52c8725e9f" providerId="ADAL" clId="{9C06326C-BEA5-9446-8B5D-EC8FD26AA146}" dt="2020-09-10T07:59:59.713" v="4926" actId="692"/>
          <ac:spMkLst>
            <pc:docMk/>
            <pc:sldMk cId="1541985950" sldId="356"/>
            <ac:spMk id="13" creationId="{8DF46731-81D0-AB4A-8B17-389D0ADC61EE}"/>
          </ac:spMkLst>
        </pc:spChg>
        <pc:spChg chg="mod">
          <ac:chgData name="WINDRIDGE Philip" userId="a20730c1-1805-4191-9c68-6e52c8725e9f" providerId="ADAL" clId="{9C06326C-BEA5-9446-8B5D-EC8FD26AA146}" dt="2020-09-09T09:13:22.338" v="588" actId="692"/>
          <ac:spMkLst>
            <pc:docMk/>
            <pc:sldMk cId="1541985950" sldId="35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13:48.078" v="590" actId="14100"/>
          <ac:spMkLst>
            <pc:docMk/>
            <pc:sldMk cId="1541985950" sldId="356"/>
            <ac:spMk id="44" creationId="{E8DF51AB-92D6-FF4F-BB40-9FA5ADDD2C2F}"/>
          </ac:spMkLst>
        </pc:spChg>
        <pc:spChg chg="add mod">
          <ac:chgData name="WINDRIDGE Philip" userId="a20730c1-1805-4191-9c68-6e52c8725e9f" providerId="ADAL" clId="{9C06326C-BEA5-9446-8B5D-EC8FD26AA146}" dt="2020-09-10T08:00:09.757" v="4927" actId="167"/>
          <ac:spMkLst>
            <pc:docMk/>
            <pc:sldMk cId="1541985950" sldId="356"/>
            <ac:spMk id="48" creationId="{886429C6-16F7-8E4C-A0C6-144C7303A16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0" creationId="{5C63A0DD-85F6-C34C-A441-72C5D8D38D30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3" creationId="{22B0B4E8-EFED-7F47-B22B-359825160B13}"/>
          </ac:spMkLst>
        </pc:spChg>
        <pc:spChg chg="add mod">
          <ac:chgData name="WINDRIDGE Philip" userId="a20730c1-1805-4191-9c68-6e52c8725e9f" providerId="ADAL" clId="{9C06326C-BEA5-9446-8B5D-EC8FD26AA146}" dt="2020-09-10T08:01:38.088" v="4934" actId="113"/>
          <ac:spMkLst>
            <pc:docMk/>
            <pc:sldMk cId="1541985950" sldId="356"/>
            <ac:spMk id="54" creationId="{D8D91A3F-9DEA-5C4C-96D5-937A8D7D3CD2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5" creationId="{EF573404-BBC5-3849-B793-2DD704A07115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6" creationId="{CE957257-E1B0-AB44-A406-13CE9BEA7CD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8" creationId="{62BAE3D1-C14A-A142-86AC-19836E23C460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9" creationId="{AD8C4819-10A9-8A47-AD9F-EE213505AD32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3" creationId="{088A710E-EECC-364F-B3C3-D12C4227835F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4" creationId="{602B46B3-29EA-AD46-8ECC-7E5C496B1B85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5" creationId="{C54028FD-4D64-2A4F-ADFD-D75D53708AD1}"/>
          </ac:spMkLst>
        </pc:spChg>
        <pc:spChg chg="add mod">
          <ac:chgData name="WINDRIDGE Philip" userId="a20730c1-1805-4191-9c68-6e52c8725e9f" providerId="ADAL" clId="{9C06326C-BEA5-9446-8B5D-EC8FD26AA146}" dt="2020-09-10T08:44:14.374" v="5140" actId="20577"/>
          <ac:spMkLst>
            <pc:docMk/>
            <pc:sldMk cId="1541985950" sldId="356"/>
            <ac:spMk id="66" creationId="{37BF268B-8897-D240-B361-4A7F4BFE9DC0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0" creationId="{A5DFB599-DB3E-154D-AE56-1664FE309EA6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4" creationId="{333FC4A4-7AA8-824E-AE97-4EB3B8AD42C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7" creationId="{7A135850-8BD2-4845-A007-F0AD766087B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0" creationId="{B68C5025-42B3-B24B-BE14-9C97E835C2B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2" creationId="{AD137E11-6937-6D48-9AAD-D4F49FB5A5C5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5" creationId="{6765BB1E-F3D3-7D4C-AD6D-C7D336B99EB1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7" creationId="{E049DB73-E5C2-0F49-AA35-D43F0B69136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9" creationId="{EA1C0321-F825-AE47-BD87-ACEF98331EE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1" creationId="{DAA92C09-FA73-1941-A625-7B7486391F2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5" creationId="{B32DF389-820C-1245-8451-B94658921024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8" creationId="{F48D2C38-F8DD-AA42-A08F-98AF74C50E2F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2" creationId="{5D6FCB88-2F36-B043-A58A-80D2F30F8575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4" creationId="{ABD77739-0EB0-D842-A04A-E04D3EFCE936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7" creationId="{8EE8C3ED-4BA0-3E42-A8A9-34F2CB7D6ACA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9" creationId="{3110BC1A-DF76-AD4B-BA1C-DD0D942BDCFD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31" creationId="{662B7D71-2CA3-5646-A1D3-F062BB9D5813}"/>
          </ac:spMkLst>
        </pc:spChg>
        <pc:spChg chg="add del mod">
          <ac:chgData name="WINDRIDGE Philip" userId="a20730c1-1805-4191-9c68-6e52c8725e9f" providerId="ADAL" clId="{9C06326C-BEA5-9446-8B5D-EC8FD26AA146}" dt="2020-09-09T09:32:25.793" v="739" actId="478"/>
          <ac:spMkLst>
            <pc:docMk/>
            <pc:sldMk cId="1541985950" sldId="356"/>
            <ac:spMk id="138" creationId="{192F61CF-768F-BA47-981F-B7AC0D9ABCF4}"/>
          </ac:spMkLst>
        </pc:spChg>
        <pc:spChg chg="add mod">
          <ac:chgData name="WINDRIDGE Philip" userId="a20730c1-1805-4191-9c68-6e52c8725e9f" providerId="ADAL" clId="{9C06326C-BEA5-9446-8B5D-EC8FD26AA146}" dt="2020-09-10T07:50:34.861" v="4855" actId="1076"/>
          <ac:spMkLst>
            <pc:docMk/>
            <pc:sldMk cId="1541985950" sldId="356"/>
            <ac:spMk id="139" creationId="{99B570EC-D306-BD40-98B5-BF8CE72B0797}"/>
          </ac:spMkLst>
        </pc:spChg>
        <pc:grpChg chg="add del">
          <ac:chgData name="WINDRIDGE Philip" userId="a20730c1-1805-4191-9c68-6e52c8725e9f" providerId="ADAL" clId="{9C06326C-BEA5-9446-8B5D-EC8FD26AA146}" dt="2020-09-09T09:15:10.623" v="607" actId="478"/>
          <ac:grpSpMkLst>
            <pc:docMk/>
            <pc:sldMk cId="1541985950" sldId="356"/>
            <ac:grpSpMk id="5" creationId="{176F53D5-7141-5140-A389-85927957C29D}"/>
          </ac:grpSpMkLst>
        </pc:grpChg>
        <pc:grpChg chg="add del mod">
          <ac:chgData name="WINDRIDGE Philip" userId="a20730c1-1805-4191-9c68-6e52c8725e9f" providerId="ADAL" clId="{9C06326C-BEA5-9446-8B5D-EC8FD26AA146}" dt="2020-09-09T09:14:32.597" v="593"/>
          <ac:grpSpMkLst>
            <pc:docMk/>
            <pc:sldMk cId="1541985950" sldId="356"/>
            <ac:grpSpMk id="48" creationId="{187DEA74-4C52-C644-9E6A-83F88B8733CA}"/>
          </ac:grpSpMkLst>
        </pc:grpChg>
        <pc:grpChg chg="add mod">
          <ac:chgData name="WINDRIDGE Philip" userId="a20730c1-1805-4191-9c68-6e52c8725e9f" providerId="ADAL" clId="{9C06326C-BEA5-9446-8B5D-EC8FD26AA146}" dt="2020-09-09T09:15:02.175" v="606" actId="167"/>
          <ac:grpSpMkLst>
            <pc:docMk/>
            <pc:sldMk cId="1541985950" sldId="356"/>
            <ac:grpSpMk id="106" creationId="{57524BEF-7C68-AE48-B5FF-76553F0DF8C5}"/>
          </ac:grpSpMkLst>
        </pc:grpChg>
        <pc:picChg chg="mod">
          <ac:chgData name="WINDRIDGE Philip" userId="a20730c1-1805-4191-9c68-6e52c8725e9f" providerId="ADAL" clId="{9C06326C-BEA5-9446-8B5D-EC8FD26AA146}" dt="2020-09-09T09:14:29.025" v="592"/>
          <ac:picMkLst>
            <pc:docMk/>
            <pc:sldMk cId="1541985950" sldId="356"/>
            <ac:picMk id="67" creationId="{136B594A-E2C6-594A-9C62-EBE23C0D2A9D}"/>
          </ac:picMkLst>
        </pc:picChg>
        <pc:picChg chg="mod">
          <ac:chgData name="WINDRIDGE Philip" userId="a20730c1-1805-4191-9c68-6e52c8725e9f" providerId="ADAL" clId="{9C06326C-BEA5-9446-8B5D-EC8FD26AA146}" dt="2020-09-09T09:14:38.101" v="595"/>
          <ac:picMkLst>
            <pc:docMk/>
            <pc:sldMk cId="1541985950" sldId="356"/>
            <ac:picMk id="108" creationId="{16E8174B-B200-A042-80EF-DE0ED8E99124}"/>
          </ac:picMkLst>
        </pc:picChg>
        <pc:cxnChg chg="add del mod">
          <ac:chgData name="WINDRIDGE Philip" userId="a20730c1-1805-4191-9c68-6e52c8725e9f" providerId="ADAL" clId="{9C06326C-BEA5-9446-8B5D-EC8FD26AA146}" dt="2020-09-10T08:00:38.525" v="4931" actId="478"/>
          <ac:cxnSpMkLst>
            <pc:docMk/>
            <pc:sldMk cId="1541985950" sldId="356"/>
            <ac:cxnSpMk id="52" creationId="{A8222063-A808-9A49-8B13-28394F988F3D}"/>
          </ac:cxnSpMkLst>
        </pc:cxnChg>
        <pc:cxnChg chg="mod">
          <ac:chgData name="WINDRIDGE Philip" userId="a20730c1-1805-4191-9c68-6e52c8725e9f" providerId="ADAL" clId="{9C06326C-BEA5-9446-8B5D-EC8FD26AA146}" dt="2020-09-10T07:51:59.044" v="4867" actId="14100"/>
          <ac:cxnSpMkLst>
            <pc:docMk/>
            <pc:sldMk cId="1541985950" sldId="356"/>
            <ac:cxnSpMk id="60" creationId="{7CCB7AAD-7AFE-6F42-9B84-7FF11EC533B2}"/>
          </ac:cxnSpMkLst>
        </pc:cxnChg>
        <pc:cxnChg chg="mod">
          <ac:chgData name="WINDRIDGE Philip" userId="a20730c1-1805-4191-9c68-6e52c8725e9f" providerId="ADAL" clId="{9C06326C-BEA5-9446-8B5D-EC8FD26AA146}" dt="2020-09-10T07:52:03.793" v="4868" actId="14100"/>
          <ac:cxnSpMkLst>
            <pc:docMk/>
            <pc:sldMk cId="1541985950" sldId="356"/>
            <ac:cxnSpMk id="61" creationId="{A84805D1-85CA-0A46-9717-B6B3DD57665C}"/>
          </ac:cxnSpMkLst>
        </pc:cxnChg>
        <pc:cxnChg chg="mod">
          <ac:chgData name="WINDRIDGE Philip" userId="a20730c1-1805-4191-9c68-6e52c8725e9f" providerId="ADAL" clId="{9C06326C-BEA5-9446-8B5D-EC8FD26AA146}" dt="2020-09-10T07:52:09.059" v="4869" actId="14100"/>
          <ac:cxnSpMkLst>
            <pc:docMk/>
            <pc:sldMk cId="1541985950" sldId="356"/>
            <ac:cxnSpMk id="62" creationId="{E6FD0BDA-6FCA-AA45-A4A2-8A085AB993A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6" creationId="{0BBE13F9-C9DF-5E4E-8D05-CAF0DB885E6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8" creationId="{7100A918-410E-A34B-8D62-2D8416B36A5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9" creationId="{E5760949-074F-064A-8796-2E8F8E170BC2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1" creationId="{617718CD-BCDE-5D4D-97C2-CA4A494530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2" creationId="{1833ACE3-2340-8749-B222-CA35E277E8B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3" creationId="{996582A0-35AA-7647-9E0C-CA95E70F5D9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5" creationId="{22F81610-22DB-F848-B597-2ED99D19B726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6" creationId="{D2C950C8-ED2A-AF45-853E-2A74F8911B1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8" creationId="{29652C2A-1247-854B-9654-0F11595097C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0" creationId="{1DDD76E2-5307-974D-8464-853B1ECC82E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9" creationId="{327FCB4B-0E2E-E34D-8C7C-8F0099F9BE0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1" creationId="{60855677-C994-C74A-B917-9A0940B711E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3" creationId="{44387100-C5CB-8849-95BE-915BD7B6BEDB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4" creationId="{BEBD9E7E-7D72-1D47-AFFD-E3412DB57A2D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6" creationId="{FA37E8A7-E052-D74A-98A0-8E89EBE14509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8" creationId="{537972F9-2287-4C47-B754-06A7E6766A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0" creationId="{193558DD-9CD2-E249-91A8-47649556FE51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1" creationId="{0E1F1E37-32A7-2B44-AF52-CAA1B0A091BA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2" creationId="{57DFC13E-59B7-D040-9754-1FDA30404B7F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3" creationId="{F346D791-2EF1-A543-BB8B-81A08F99133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4" creationId="{E0D88425-8915-FA44-AD6C-9322117709E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5" creationId="{E6423C0E-DE13-344D-83DA-A14A6B0696C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7" creationId="{3DF316FF-F04E-F94B-85FC-64F66462E9F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9" creationId="{20D457AB-399D-EA40-80CD-2EC4644BDC7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0" creationId="{18A02A69-5B6B-594F-A844-118E2CED126B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2" creationId="{0A6CB765-849B-BB4B-8203-389E71898F2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3" creationId="{C3C534AF-4F66-8B49-9368-0AB8EECD3278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4" creationId="{A274642F-0BCF-C741-9A92-EE257B6436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6" creationId="{4F670FD5-4CAF-4840-AC3D-199DB376067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7" creationId="{0972DB21-72EA-2D42-A1EC-98DCF5D763E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9" creationId="{95269212-74DC-3A4C-BBA2-864D634DE03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0" creationId="{B6791845-D293-134B-9AA9-43A3F67A91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1" creationId="{27718E15-4F1B-CF4C-A857-A3F6C8FAF4C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3" creationId="{56C039F7-ECFC-534C-89FC-66C7280846F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5" creationId="{61444165-10E2-624F-8BFE-89468EFD5BC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6" creationId="{B814050C-E321-8748-A006-519E97D84D5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8" creationId="{5B0C4EF3-ED6D-4C49-8F15-573EBC15E2C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0" creationId="{8DC984BE-C9D0-8948-8ADC-D143AAF9A6BD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2" creationId="{28402A5A-4773-B74A-BF98-12C6563AF37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3" creationId="{C9B2C9F1-799B-E745-B27F-7BAD14EF029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4" creationId="{84E66A35-2EE3-EB46-A5F0-79D3A73EB3A1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5" creationId="{4A25424A-F326-C540-AE0C-A585BE253C6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6" creationId="{538B29E4-1453-A941-B6AC-30BB96EEA5E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7" creationId="{C7A44352-CA32-6149-93FD-A25BA53A270E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1:36.059" v="5088" actId="20577"/>
        <pc:sldMkLst>
          <pc:docMk/>
          <pc:sldMk cId="3583310635" sldId="35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9" creationId="{219E69AF-7F27-DC4C-B20E-B9665858AE4E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38" creationId="{04AC7433-BBC2-424C-A9D0-D53B44962028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0" creationId="{47CA81F1-A539-B94C-9313-A49951AD3DDD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1" creationId="{8488D46F-8B7C-6D45-BBBD-D0154E19B756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44" creationId="{E8DF51AB-92D6-FF4F-BB40-9FA5ADDD2C2F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8" creationId="{C2CE2941-4D8F-6145-975E-8AA9B3257432}"/>
          </ac:spMkLst>
        </pc:spChg>
        <pc:spChg chg="add mod">
          <ac:chgData name="WINDRIDGE Philip" userId="a20730c1-1805-4191-9c68-6e52c8725e9f" providerId="ADAL" clId="{9C06326C-BEA5-9446-8B5D-EC8FD26AA146}" dt="2020-09-10T07:49:56.431" v="4822" actId="1076"/>
          <ac:spMkLst>
            <pc:docMk/>
            <pc:sldMk cId="3583310635" sldId="357"/>
            <ac:spMk id="50" creationId="{0535A905-4156-C840-A23D-50D16E7C8E81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2" creationId="{07F12711-07D3-6A4E-A538-FA6DC3886F14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5" creationId="{9057D70A-19B1-7E43-AA0A-CDB5405367D6}"/>
          </ac:spMkLst>
        </pc:spChg>
        <pc:spChg chg="add mod">
          <ac:chgData name="WINDRIDGE Philip" userId="a20730c1-1805-4191-9c68-6e52c8725e9f" providerId="ADAL" clId="{9C06326C-BEA5-9446-8B5D-EC8FD26AA146}" dt="2020-09-10T08:41:36.059" v="5088" actId="20577"/>
          <ac:spMkLst>
            <pc:docMk/>
            <pc:sldMk cId="3583310635" sldId="357"/>
            <ac:spMk id="58" creationId="{99624051-294E-1144-AB3D-2B2869BCF601}"/>
          </ac:spMkLst>
        </pc:spChg>
        <pc:spChg chg="add del mod">
          <ac:chgData name="WINDRIDGE Philip" userId="a20730c1-1805-4191-9c68-6e52c8725e9f" providerId="ADAL" clId="{9C06326C-BEA5-9446-8B5D-EC8FD26AA146}" dt="2020-09-10T07:51:18.809" v="4859" actId="21"/>
          <ac:spMkLst>
            <pc:docMk/>
            <pc:sldMk cId="3583310635" sldId="357"/>
            <ac:spMk id="59" creationId="{2E89DA89-A8D0-1A4D-B218-DB3F5C8EFAF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79" creationId="{4093FA35-4FA3-D147-9A2F-8A02119A7E92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2" creationId="{42A6B392-7279-7E4C-91DF-092AE555B40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6" creationId="{5A9C251A-792F-BB4A-9163-F613C6510B17}"/>
          </ac:spMkLst>
        </pc:sp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18" creationId="{6D42DEDA-A6D9-CC4E-AE22-A97C7B8EE742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0" creationId="{77B5E9AF-1978-744A-8DB6-C7874BF731D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4" creationId="{21810921-BA75-F14B-A9DF-5B806908038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0" creationId="{88C8F381-98D1-C94D-8291-53C4D2CF9690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7" creationId="{0C3D380E-F3A5-D645-A5FF-E5A4925C314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2" creationId="{CDB3BC24-0F96-8245-83E6-5BFB2F1FA62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3" creationId="{CCCAD14B-9F46-7743-852A-F241F700926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5" creationId="{626C5BFB-1E79-8142-95FE-1389E4363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6" creationId="{261F5D05-E161-F044-A431-FAA63997FBD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7" creationId="{B36E0A70-2537-DD4B-8A3A-4ACEDF1F9B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9" creationId="{220C9D62-6D80-674F-8C2D-F3B68E4624A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1" creationId="{8DBC3E87-1F16-A94C-ACCB-AE0302E6E8DE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3" creationId="{5B7427B7-A8CB-A94D-B45D-C5D9B61904A6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4" creationId="{8E20548D-894B-2641-93A8-A90ADE734287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6" creationId="{5AF4B790-8EFC-9C4D-988E-F941ADC0774C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7" creationId="{9989333A-CDD1-1C49-9DD7-4BE9608431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1" creationId="{D758CDE1-AF41-5E48-A093-8E68DEF4327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3" creationId="{8B2DBAA0-E678-9E40-A0D1-3EC7D6E5671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4" creationId="{55CBF5AF-3779-2F41-98F4-F136035F9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5" creationId="{079FAF61-4513-E74F-810F-E7A01FDA6453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7" creationId="{127F84A4-230B-5C40-8257-D1F342C9F6F1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8" creationId="{3C132016-057A-3D45-B20F-61FA6D5F654B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4:51.088" v="4726" actId="20577"/>
        <pc:sldMkLst>
          <pc:docMk/>
          <pc:sldMk cId="2039138804" sldId="359"/>
        </pc:sldMkLst>
        <pc:spChg chg="mod">
          <ac:chgData name="WINDRIDGE Philip" userId="a20730c1-1805-4191-9c68-6e52c8725e9f" providerId="ADAL" clId="{9C06326C-BEA5-9446-8B5D-EC8FD26AA146}" dt="2020-09-08T12:38:05.740" v="312" actId="1076"/>
          <ac:spMkLst>
            <pc:docMk/>
            <pc:sldMk cId="2039138804" sldId="359"/>
            <ac:spMk id="2" creationId="{99FFF9E1-45AC-B546-8A46-22A4CEEB221C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38:38.196" v="339" actId="1038"/>
          <ac:spMkLst>
            <pc:docMk/>
            <pc:sldMk cId="2039138804" sldId="359"/>
            <ac:spMk id="17" creationId="{0DA95648-825C-BE4A-BFDA-063292C0AAF9}"/>
          </ac:spMkLst>
        </pc:spChg>
        <pc:spChg chg="mod">
          <ac:chgData name="WINDRIDGE Philip" userId="a20730c1-1805-4191-9c68-6e52c8725e9f" providerId="ADAL" clId="{9C06326C-BEA5-9446-8B5D-EC8FD26AA146}" dt="2020-09-08T12:38:26.308" v="329" actId="1038"/>
          <ac:spMkLst>
            <pc:docMk/>
            <pc:sldMk cId="2039138804" sldId="359"/>
            <ac:spMk id="18" creationId="{FE5C4545-F7BF-C047-ABAD-CDDD2D977B61}"/>
          </ac:spMkLst>
        </pc:spChg>
        <pc:spChg chg="add mod">
          <ac:chgData name="WINDRIDGE Philip" userId="a20730c1-1805-4191-9c68-6e52c8725e9f" providerId="ADAL" clId="{9C06326C-BEA5-9446-8B5D-EC8FD26AA146}" dt="2020-09-08T12:43:21.701" v="369"/>
          <ac:spMkLst>
            <pc:docMk/>
            <pc:sldMk cId="2039138804" sldId="359"/>
            <ac:spMk id="19" creationId="{827D3857-E975-1F47-8C4D-05EE789764E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0" creationId="{7991B889-D6A2-494F-91AB-A794C213B9DE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1" creationId="{B6B5217A-EAF3-5341-8D48-A4E83F30EEE3}"/>
          </ac:spMkLst>
        </pc:spChg>
        <pc:spChg chg="mod">
          <ac:chgData name="WINDRIDGE Philip" userId="a20730c1-1805-4191-9c68-6e52c8725e9f" providerId="ADAL" clId="{9C06326C-BEA5-9446-8B5D-EC8FD26AA146}" dt="2020-09-08T12:37:58.454" v="310" actId="1037"/>
          <ac:spMkLst>
            <pc:docMk/>
            <pc:sldMk cId="2039138804" sldId="359"/>
            <ac:spMk id="22" creationId="{1E621846-1429-8A4A-9F01-FE9BAD547C2E}"/>
          </ac:spMkLst>
        </pc:spChg>
        <pc:spChg chg="mod">
          <ac:chgData name="WINDRIDGE Philip" userId="a20730c1-1805-4191-9c68-6e52c8725e9f" providerId="ADAL" clId="{9C06326C-BEA5-9446-8B5D-EC8FD26AA146}" dt="2020-09-08T12:37:20.123" v="305" actId="1038"/>
          <ac:spMkLst>
            <pc:docMk/>
            <pc:sldMk cId="2039138804" sldId="359"/>
            <ac:spMk id="23" creationId="{EF800DDF-921A-7C41-AC8D-19FD3CA8F082}"/>
          </ac:spMkLst>
        </pc:spChg>
        <pc:spChg chg="mod">
          <ac:chgData name="WINDRIDGE Philip" userId="a20730c1-1805-4191-9c68-6e52c8725e9f" providerId="ADAL" clId="{9C06326C-BEA5-9446-8B5D-EC8FD26AA146}" dt="2020-09-08T12:37:04.730" v="303" actId="1038"/>
          <ac:spMkLst>
            <pc:docMk/>
            <pc:sldMk cId="2039138804" sldId="359"/>
            <ac:spMk id="24" creationId="{9C653311-72CA-9440-8F47-8C26E9839823}"/>
          </ac:spMkLst>
        </pc:spChg>
        <pc:spChg chg="add mod">
          <ac:chgData name="WINDRIDGE Philip" userId="a20730c1-1805-4191-9c68-6e52c8725e9f" providerId="ADAL" clId="{9C06326C-BEA5-9446-8B5D-EC8FD26AA146}" dt="2020-09-10T07:44:51.088" v="4726" actId="20577"/>
          <ac:spMkLst>
            <pc:docMk/>
            <pc:sldMk cId="2039138804" sldId="359"/>
            <ac:spMk id="25" creationId="{5A157DA5-FF83-4540-AFBB-8919372C1F2E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7" creationId="{306DBFC4-2748-A147-AACB-E19B1585C6E7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8" creationId="{8E52C01F-5013-3F4A-8F04-45257E862734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9" creationId="{FCF8B393-26D6-844B-A5BF-A8BABD0B6DF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30" creationId="{C4865878-F031-2445-99F5-E7784EF545A7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46:37.294" v="4760" actId="14100"/>
        <pc:sldMkLst>
          <pc:docMk/>
          <pc:sldMk cId="598950098" sldId="36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45:16.678" v="4728" actId="14100"/>
          <ac:spMkLst>
            <pc:docMk/>
            <pc:sldMk cId="598950098" sldId="361"/>
            <ac:spMk id="12" creationId="{3B53A552-78D7-D64C-AFB7-3E5D29B9EEEA}"/>
          </ac:spMkLst>
        </pc:spChg>
        <pc:spChg chg="add mod">
          <ac:chgData name="WINDRIDGE Philip" userId="a20730c1-1805-4191-9c68-6e52c8725e9f" providerId="ADAL" clId="{9C06326C-BEA5-9446-8B5D-EC8FD26AA146}" dt="2020-09-10T07:46:31.645" v="4759" actId="1036"/>
          <ac:spMkLst>
            <pc:docMk/>
            <pc:sldMk cId="598950098" sldId="361"/>
            <ac:spMk id="13" creationId="{D8C591F1-6EF3-E24F-B7B1-23362E36E335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7" creationId="{0DA95648-825C-BE4A-BFDA-063292C0AAF9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8" creationId="{FE5C4545-F7BF-C047-ABAD-CDDD2D977B61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19" creationId="{4B469938-1247-204F-8E00-539C630661D1}"/>
          </ac:spMkLst>
        </pc:spChg>
        <pc:spChg chg="del">
          <ac:chgData name="WINDRIDGE Philip" userId="a20730c1-1805-4191-9c68-6e52c8725e9f" providerId="ADAL" clId="{9C06326C-BEA5-9446-8B5D-EC8FD26AA146}" dt="2020-09-08T12:39:12.053" v="341" actId="478"/>
          <ac:spMkLst>
            <pc:docMk/>
            <pc:sldMk cId="598950098" sldId="361"/>
            <ac:spMk id="20" creationId="{7991B889-D6A2-494F-91AB-A794C213B9D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1" creationId="{B6B5217A-EAF3-5341-8D48-A4E83F30EEE3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2" creationId="{1E621846-1429-8A4A-9F01-FE9BAD547C2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3" creationId="{EF800DDF-921A-7C41-AC8D-19FD3CA8F082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4" creationId="{9C653311-72CA-9440-8F47-8C26E9839823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5" creationId="{C6E6C4E9-EF1F-D946-ADD4-2D167AEEC1D9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7" creationId="{7FD330EB-82C1-3F4B-BC7C-694C0A973038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8" creationId="{0EA4D253-91B8-DB4C-8FA9-81B1F001112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29" creationId="{B896D709-51D6-734E-836E-8583AA384F9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0" creationId="{0A022A98-D63D-A747-A9FF-0F6179A3F161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1" creationId="{980485A4-F48D-F24F-9006-015A3966CD06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2" creationId="{E04A6CDB-DC89-764A-B5C6-A3D537DC015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3" creationId="{CEE37A9B-1654-DA47-A1B4-BD67D25DE67E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4" creationId="{868B7487-23E5-1144-BAA1-FD33A32A87B3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5" creationId="{CC70A3F2-679A-E64D-8E12-04B39019C03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6" creationId="{D5DC8A1E-57C6-374B-A6D5-72FE5313B0BB}"/>
          </ac:spMkLst>
        </pc:spChg>
        <pc:spChg chg="add mod">
          <ac:chgData name="WINDRIDGE Philip" userId="a20730c1-1805-4191-9c68-6e52c8725e9f" providerId="ADAL" clId="{9C06326C-BEA5-9446-8B5D-EC8FD26AA146}" dt="2020-09-08T12:43:25.052" v="370"/>
          <ac:spMkLst>
            <pc:docMk/>
            <pc:sldMk cId="598950098" sldId="361"/>
            <ac:spMk id="37" creationId="{D18924F7-2A56-3940-B72B-5409AAFE8387}"/>
          </ac:spMkLst>
        </pc:spChg>
        <pc:cxnChg chg="add mod">
          <ac:chgData name="WINDRIDGE Philip" userId="a20730c1-1805-4191-9c68-6e52c8725e9f" providerId="ADAL" clId="{9C06326C-BEA5-9446-8B5D-EC8FD26AA146}" dt="2020-09-10T07:46:37.294" v="4760" actId="14100"/>
          <ac:cxnSpMkLst>
            <pc:docMk/>
            <pc:sldMk cId="598950098" sldId="361"/>
            <ac:cxnSpMk id="14" creationId="{602C7EB5-7EDF-864B-ADDD-116B819D339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9:19.737" v="4820"/>
        <pc:sldMkLst>
          <pc:docMk/>
          <pc:sldMk cId="1620088982" sldId="362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8:44:18.575" v="532" actId="1076"/>
          <ac:spMkLst>
            <pc:docMk/>
            <pc:sldMk cId="1620088982" sldId="362"/>
            <ac:spMk id="15" creationId="{6CEFCC1D-7FCE-8740-A53E-4B019DF09CF0}"/>
          </ac:spMkLst>
        </pc:spChg>
        <pc:spChg chg="add mod">
          <ac:chgData name="WINDRIDGE Philip" userId="a20730c1-1805-4191-9c68-6e52c8725e9f" providerId="ADAL" clId="{9C06326C-BEA5-9446-8B5D-EC8FD26AA146}" dt="2020-09-10T07:49:19.737" v="4820"/>
          <ac:spMkLst>
            <pc:docMk/>
            <pc:sldMk cId="1620088982" sldId="362"/>
            <ac:spMk id="17" creationId="{ADDB19AB-ADCD-A747-95AE-503688042143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4" creationId="{A5125975-19A2-6F4A-AC6A-C63E9DDEEC44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5" creationId="{9776F245-1127-1143-A110-B28B1C4BAAC7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6" creationId="{2996CF60-13D6-724E-83D2-627DC78CDF31}"/>
          </ac:spMkLst>
        </pc:spChg>
        <pc:spChg chg="mod">
          <ac:chgData name="WINDRIDGE Philip" userId="a20730c1-1805-4191-9c68-6e52c8725e9f" providerId="ADAL" clId="{9C06326C-BEA5-9446-8B5D-EC8FD26AA146}" dt="2020-09-09T08:41:43.061" v="428" actId="207"/>
          <ac:spMkLst>
            <pc:docMk/>
            <pc:sldMk cId="1620088982" sldId="362"/>
            <ac:spMk id="66" creationId="{26A4673E-E494-DA4C-8C89-B3FFEAC16A28}"/>
          </ac:spMkLst>
        </pc:sp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3" creationId="{99D01AA0-A2F1-214F-A895-DCE406EAEA41}"/>
          </ac:cxnSpMkLst>
        </pc:cxn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4" creationId="{D821670C-5E0F-6F44-A680-F3A69F1B158C}"/>
          </ac:cxnSpMkLst>
        </pc:cxnChg>
        <pc:cxnChg chg="add mod">
          <ac:chgData name="WINDRIDGE Philip" userId="a20730c1-1805-4191-9c68-6e52c8725e9f" providerId="ADAL" clId="{9C06326C-BEA5-9446-8B5D-EC8FD26AA146}" dt="2020-09-09T08:43:58.764" v="489" actId="14100"/>
          <ac:cxnSpMkLst>
            <pc:docMk/>
            <pc:sldMk cId="1620088982" sldId="362"/>
            <ac:cxnSpMk id="16" creationId="{7FF36264-D1DD-C94C-ADA1-4B8CDD143952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70" creationId="{5114915E-1AC0-4843-BEEC-6F489FF09F1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19.816" v="5158" actId="21"/>
        <pc:sldMkLst>
          <pc:docMk/>
          <pc:sldMk cId="1564768518" sldId="36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8" creationId="{C5FFDF7D-3986-4E43-8382-6EB784560CAC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2" creationId="{93F70C48-6908-B241-8207-F4B5B001667F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3" creationId="{20E79ACF-BE24-0F44-B226-B4A8247AC6D8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4" creationId="{3031A7E2-793A-4B4A-A6FF-A808BF828C1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8" creationId="{AEDDEEBA-6E07-6746-BDC4-8AD4E544A3A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1" creationId="{7B7BA381-9DCC-C94F-BDA8-550536BCBAB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5" creationId="{AF7AD34B-FAD1-DD43-BEEF-0F65945D2CEB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7" creationId="{F1B36739-009C-B949-BD70-52F1D83CB481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89" creationId="{C2E467AC-81E8-3148-B0FA-EFCCCE91B18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1" creationId="{530EEDBE-B989-524A-8A1D-6E025C414319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3" creationId="{ECA7CAA7-8DDA-864E-BF74-530BD757C519}"/>
          </ac:spMkLst>
        </pc:spChg>
        <pc:spChg chg="add del mod">
          <ac:chgData name="WINDRIDGE Philip" userId="a20730c1-1805-4191-9c68-6e52c8725e9f" providerId="ADAL" clId="{9C06326C-BEA5-9446-8B5D-EC8FD26AA146}" dt="2020-09-09T09:35:15.815" v="841" actId="478"/>
          <ac:spMkLst>
            <pc:docMk/>
            <pc:sldMk cId="1564768518" sldId="363"/>
            <ac:spMk id="100" creationId="{02ED1352-A825-F549-9819-11F2BA96B6B2}"/>
          </ac:spMkLst>
        </pc:spChg>
        <pc:spChg chg="add del mod">
          <ac:chgData name="WINDRIDGE Philip" userId="a20730c1-1805-4191-9c68-6e52c8725e9f" providerId="ADAL" clId="{9C06326C-BEA5-9446-8B5D-EC8FD26AA146}" dt="2020-09-10T08:51:19.816" v="5158" actId="21"/>
          <ac:spMkLst>
            <pc:docMk/>
            <pc:sldMk cId="1564768518" sldId="363"/>
            <ac:spMk id="102" creationId="{D909C9DF-1D6A-C24D-A0E3-155485EFD7EF}"/>
          </ac:spMkLst>
        </pc:spChg>
        <pc:grpChg chg="del">
          <ac:chgData name="WINDRIDGE Philip" userId="a20730c1-1805-4191-9c68-6e52c8725e9f" providerId="ADAL" clId="{9C06326C-BEA5-9446-8B5D-EC8FD26AA146}" dt="2020-09-09T09:34:09.709" v="836" actId="478"/>
          <ac:grpSpMkLst>
            <pc:docMk/>
            <pc:sldMk cId="1564768518" sldId="363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10.735" v="837"/>
          <ac:grpSpMkLst>
            <pc:docMk/>
            <pc:sldMk cId="1564768518" sldId="363"/>
            <ac:grpSpMk id="50" creationId="{7C132993-0970-8748-A58C-83155294B9AE}"/>
          </ac:grpSpMkLst>
        </pc:grpChg>
        <pc:picChg chg="mod">
          <ac:chgData name="WINDRIDGE Philip" userId="a20730c1-1805-4191-9c68-6e52c8725e9f" providerId="ADAL" clId="{9C06326C-BEA5-9446-8B5D-EC8FD26AA146}" dt="2020-09-09T09:34:10.735" v="837"/>
          <ac:picMkLst>
            <pc:docMk/>
            <pc:sldMk cId="1564768518" sldId="363"/>
            <ac:picMk id="59" creationId="{77733611-7688-6F49-BB2B-FDDE5FBCB67A}"/>
          </ac:picMkLst>
        </pc:pic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58" creationId="{DA979E8F-821B-3647-A4CB-2C62F3EA778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0" creationId="{19AD24A6-B270-A744-8B4D-E467DBF3C58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1" creationId="{83C63E03-FB30-A044-8BE4-816C5B9447CD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5" creationId="{28E20E6A-A74A-6C4E-943D-5F805FE92824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6" creationId="{5E8F1445-F718-B746-845C-97A881F454D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7" creationId="{ADC44F57-3EAC-6B43-B94D-559BAD51224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9" creationId="{213F60EC-BC3A-9646-8AE7-779393D950E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0" creationId="{01C8F81F-A597-3948-8951-B067ADFD77F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2" creationId="{43EE6BF8-C26A-8840-A3C7-37628F41B079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3" creationId="{094CEE6B-59D6-624E-808A-C08C7050A5B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4" creationId="{3B02E456-F54B-304F-852A-AE2DA603F3BB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6" creationId="{EA28E129-F795-0C40-853B-11A6112CD0D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8" creationId="{11DBE099-A34B-C945-AF72-1EE0CA69546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80" creationId="{0941C675-DA73-DA4A-9DE7-3C39DC6B55F7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0" creationId="{674774EE-B63F-7A4F-832D-50DF5F712D1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2" creationId="{D8095ED9-8766-DE4F-8595-FCBAE1A34AAF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4" creationId="{8F7DA7EC-8288-2242-9F50-939898337FA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5" creationId="{EE583CE9-A7EB-1A4F-A125-06C15657CFF8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6" creationId="{3F152905-9D9B-7441-ADE2-8DA65D6D160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7" creationId="{3728396E-B598-3C43-891A-9326B946B7C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8" creationId="{B9A7FE05-DF79-EF43-ACF1-5D050A61939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9" creationId="{8FF3054A-FA25-D841-953A-1F5DAE05E5FF}"/>
          </ac:cxnSpMkLst>
        </pc:cxnChg>
        <pc:cxnChg chg="add del mod">
          <ac:chgData name="WINDRIDGE Philip" userId="a20730c1-1805-4191-9c68-6e52c8725e9f" providerId="ADAL" clId="{9C06326C-BEA5-9446-8B5D-EC8FD26AA146}" dt="2020-09-09T09:35:15.815" v="841" actId="478"/>
          <ac:cxnSpMkLst>
            <pc:docMk/>
            <pc:sldMk cId="1564768518" sldId="363"/>
            <ac:cxnSpMk id="101" creationId="{7C9ACFC9-75DA-9449-82CC-110E152B2E98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33.259" v="5160" actId="1076"/>
        <pc:sldMkLst>
          <pc:docMk/>
          <pc:sldMk cId="1634627010" sldId="364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51:33.259" v="5160" actId="1076"/>
          <ac:spMkLst>
            <pc:docMk/>
            <pc:sldMk cId="1634627010" sldId="364"/>
            <ac:spMk id="42" creationId="{441E8A45-52F7-EC4A-BB0D-1E8B2B3E6574}"/>
          </ac:spMkLst>
        </pc:spChg>
        <pc:spChg chg="mod">
          <ac:chgData name="WINDRIDGE Philip" userId="a20730c1-1805-4191-9c68-6e52c8725e9f" providerId="ADAL" clId="{9C06326C-BEA5-9446-8B5D-EC8FD26AA146}" dt="2020-09-09T09:36:38.683" v="936" actId="692"/>
          <ac:spMkLst>
            <pc:docMk/>
            <pc:sldMk cId="1634627010" sldId="364"/>
            <ac:spMk id="62" creationId="{D719BB88-47A2-3B4C-A004-D2301BCE0901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4" creationId="{BFF87920-93BF-1C4D-8707-3E23CBAA910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8" creationId="{F1E8B7C0-27B8-124A-9D7A-88CEA7169C2D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1" creationId="{99F79F68-D394-E64E-9377-912CEE3ED5F2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5" creationId="{60992302-E0F2-AC4C-8F7C-014734D86E64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7" creationId="{3BE4AFA0-E691-0249-A79E-DFBA1F24BBC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89" creationId="{B8E105EB-4FE0-B349-8C20-1480440D987A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1" creationId="{86430F35-3E8A-284F-A8A1-162D292FF557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3" creationId="{B17897B2-5317-5A45-AD3A-78DEFE2A2407}"/>
          </ac:spMkLst>
        </pc:spChg>
        <pc:spChg chg="add mod">
          <ac:chgData name="WINDRIDGE Philip" userId="a20730c1-1805-4191-9c68-6e52c8725e9f" providerId="ADAL" clId="{9C06326C-BEA5-9446-8B5D-EC8FD26AA146}" dt="2020-09-10T08:51:15.001" v="5157" actId="1076"/>
          <ac:spMkLst>
            <pc:docMk/>
            <pc:sldMk cId="1634627010" sldId="364"/>
            <ac:spMk id="100" creationId="{ED0C9C77-06F4-3440-BF76-82B1E3B7E796}"/>
          </ac:spMkLst>
        </pc:spChg>
        <pc:grpChg chg="del">
          <ac:chgData name="WINDRIDGE Philip" userId="a20730c1-1805-4191-9c68-6e52c8725e9f" providerId="ADAL" clId="{9C06326C-BEA5-9446-8B5D-EC8FD26AA146}" dt="2020-09-09T09:34:22.653" v="838" actId="478"/>
          <ac:grpSpMkLst>
            <pc:docMk/>
            <pc:sldMk cId="1634627010" sldId="364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24.460" v="839"/>
          <ac:grpSpMkLst>
            <pc:docMk/>
            <pc:sldMk cId="1634627010" sldId="364"/>
            <ac:grpSpMk id="41" creationId="{BD168A55-37CB-8542-B097-02B6E64BDC59}"/>
          </ac:grpSpMkLst>
        </pc:grpChg>
        <pc:picChg chg="mod">
          <ac:chgData name="WINDRIDGE Philip" userId="a20730c1-1805-4191-9c68-6e52c8725e9f" providerId="ADAL" clId="{9C06326C-BEA5-9446-8B5D-EC8FD26AA146}" dt="2020-09-09T09:34:24.460" v="839"/>
          <ac:picMkLst>
            <pc:docMk/>
            <pc:sldMk cId="1634627010" sldId="364"/>
            <ac:picMk id="50" creationId="{FA7DABB3-46B4-2642-8B32-BEDC3C1C526A}"/>
          </ac:picMkLst>
        </pc:pic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48" creationId="{07198D83-79DA-1B4A-9EDA-36CADDFBCB88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58" creationId="{8AC66F61-511A-6D45-AFC8-98F8CB12028A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3" creationId="{B3855778-D46C-E146-AA49-499E39A123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5" creationId="{1481C0E5-6757-9544-9A64-3002B64A887E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6" creationId="{CE05C1AE-D396-6743-BA1C-D0D995FC77FD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7" creationId="{6EB8FB09-871A-8A4F-BEE1-0EE5EF008A3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9" creationId="{D3F687BD-4A6B-0B40-8AEF-B3DB9AEA3495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0" creationId="{5FE7821E-FC6F-4D4B-9CAA-4F81662AB07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2" creationId="{21FD5C53-E706-9B45-9D99-4155BB6F5F8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3" creationId="{CEF83EC0-59EF-AA45-A3AE-B7F0F56F7CE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4" creationId="{A171133B-CC27-B14F-A326-A95A03D66DA9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6" creationId="{06BCC758-970E-9045-9A72-967CF0B0B70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8" creationId="{C345214A-99CC-FA41-A837-19012612BA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80" creationId="{36B82A46-7C1E-B94F-A3DD-E170E6F4086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0" creationId="{12BD29D8-DA81-A748-BD8C-5EEA8D7B6142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2" creationId="{AD786AA6-B3C1-B149-92A2-7C3B1B315C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4" creationId="{7CD6D790-CDA3-134C-A2E0-ABBA6C1B0F0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5" creationId="{845542EF-3B66-E341-BD8A-19758583B046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6" creationId="{65D07866-088A-374F-B8C0-07E509A6E5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7" creationId="{077D236A-A909-1F4B-AFD6-E44ABBA1B49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8" creationId="{760E2DC5-C75C-4444-B86C-4A2C43CA2E9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9" creationId="{666C9B31-0122-E941-82D8-961D42C4D47C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0:54:23.325" v="1405"/>
        <pc:sldMkLst>
          <pc:docMk/>
          <pc:sldMk cId="2470050543" sldId="36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1" creationId="{81CC9728-A76C-0240-86E0-0110FEFDA0F7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2" creationId="{46E1DC87-1822-2B4B-98F8-49694AF667C3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3" creationId="{F57AE481-8E69-5546-A963-8463875431E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4" creationId="{B83C1842-0F9D-2140-9B1C-DE275A51C686}"/>
          </ac:spMkLst>
        </pc:spChg>
        <pc:spChg chg="del mod">
          <ac:chgData name="WINDRIDGE Philip" userId="a20730c1-1805-4191-9c68-6e52c8725e9f" providerId="ADAL" clId="{9C06326C-BEA5-9446-8B5D-EC8FD26AA146}" dt="2020-09-09T10:54:22.837" v="1404" actId="478"/>
          <ac:spMkLst>
            <pc:docMk/>
            <pc:sldMk cId="2470050543" sldId="365"/>
            <ac:spMk id="65" creationId="{247A04D4-4320-604F-BABA-60B338E1816E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9" creationId="{F221C356-C3BA-7C4E-89FC-4811BD68461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70" creationId="{0F0541A6-58B2-EA43-A06B-DA0AAE39ED4E}"/>
          </ac:spMkLst>
        </pc:spChg>
        <pc:spChg chg="mod">
          <ac:chgData name="WINDRIDGE Philip" userId="a20730c1-1805-4191-9c68-6e52c8725e9f" providerId="ADAL" clId="{9C06326C-BEA5-9446-8B5D-EC8FD26AA146}" dt="2020-09-09T09:46:48.028" v="1059" actId="14100"/>
          <ac:spMkLst>
            <pc:docMk/>
            <pc:sldMk cId="2470050543" sldId="365"/>
            <ac:spMk id="71" creationId="{849CAA75-1C01-0147-B969-7ED236777E88}"/>
          </ac:spMkLst>
        </pc:spChg>
        <pc:spChg chg="mod">
          <ac:chgData name="WINDRIDGE Philip" userId="a20730c1-1805-4191-9c68-6e52c8725e9f" providerId="ADAL" clId="{9C06326C-BEA5-9446-8B5D-EC8FD26AA146}" dt="2020-09-09T09:47:07.222" v="1069" actId="115"/>
          <ac:spMkLst>
            <pc:docMk/>
            <pc:sldMk cId="2470050543" sldId="365"/>
            <ac:spMk id="73" creationId="{24848D15-CFC5-7849-B5E1-C64531D9CB5B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77" creationId="{F25C8691-5D2E-2044-8954-E88A8E43B997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0" creationId="{781D38B5-FD99-AA4D-A99E-79EB2B0A0485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2" creationId="{51EE2AD4-392D-B841-BB00-778C92366408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5" creationId="{C1938D1D-BA41-E342-B379-943B9676CDEC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7" creationId="{A8FD42B6-A6E8-8E4D-8417-8D4E1575A77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9" creationId="{96D9F835-3B48-1C40-8340-2234EFCDB8AA}"/>
          </ac:spMkLst>
        </pc:spChg>
        <pc:spChg chg="add mod">
          <ac:chgData name="WINDRIDGE Philip" userId="a20730c1-1805-4191-9c68-6e52c8725e9f" providerId="ADAL" clId="{9C06326C-BEA5-9446-8B5D-EC8FD26AA146}" dt="2020-09-09T09:44:54.211" v="1032" actId="1076"/>
          <ac:spMkLst>
            <pc:docMk/>
            <pc:sldMk cId="2470050543" sldId="365"/>
            <ac:spMk id="106" creationId="{C0EF70BA-F4D9-1F45-98FF-F993D90E1F0C}"/>
          </ac:spMkLst>
        </pc:spChg>
        <pc:spChg chg="add mod">
          <ac:chgData name="WINDRIDGE Philip" userId="a20730c1-1805-4191-9c68-6e52c8725e9f" providerId="ADAL" clId="{9C06326C-BEA5-9446-8B5D-EC8FD26AA146}" dt="2020-09-09T09:45:13.414" v="1035" actId="1076"/>
          <ac:spMkLst>
            <pc:docMk/>
            <pc:sldMk cId="2470050543" sldId="365"/>
            <ac:spMk id="107" creationId="{837FC3E9-308A-3147-B311-F6F4352BF8E1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8" creationId="{3EF46127-8E88-9944-AFC3-D71C44266295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9" creationId="{5B213FA0-7817-0246-97C5-C4795491270D}"/>
          </ac:spMkLst>
        </pc:spChg>
        <pc:spChg chg="add mod">
          <ac:chgData name="WINDRIDGE Philip" userId="a20730c1-1805-4191-9c68-6e52c8725e9f" providerId="ADAL" clId="{9C06326C-BEA5-9446-8B5D-EC8FD26AA146}" dt="2020-09-09T10:54:23.325" v="1405"/>
          <ac:spMkLst>
            <pc:docMk/>
            <pc:sldMk cId="2470050543" sldId="365"/>
            <ac:spMk id="110" creationId="{F9759D05-C429-F44A-A3DE-3B7FD2DBC677}"/>
          </ac:spMkLst>
        </pc:spChg>
        <pc:grpChg chg="del">
          <ac:chgData name="WINDRIDGE Philip" userId="a20730c1-1805-4191-9c68-6e52c8725e9f" providerId="ADAL" clId="{9C06326C-BEA5-9446-8B5D-EC8FD26AA146}" dt="2020-09-09T09:43:29.710" v="1027" actId="478"/>
          <ac:grpSpMkLst>
            <pc:docMk/>
            <pc:sldMk cId="2470050543" sldId="365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3:37.874" v="1028"/>
          <ac:grpSpMkLst>
            <pc:docMk/>
            <pc:sldMk cId="2470050543" sldId="365"/>
            <ac:grpSpMk id="48" creationId="{15857D75-6243-084F-9B81-879D1A94882A}"/>
          </ac:grpSpMkLst>
        </pc:grpChg>
        <pc:picChg chg="mod">
          <ac:chgData name="WINDRIDGE Philip" userId="a20730c1-1805-4191-9c68-6e52c8725e9f" providerId="ADAL" clId="{9C06326C-BEA5-9446-8B5D-EC8FD26AA146}" dt="2020-09-09T09:43:37.874" v="1028"/>
          <ac:picMkLst>
            <pc:docMk/>
            <pc:sldMk cId="2470050543" sldId="365"/>
            <ac:picMk id="58" creationId="{4D26C823-E229-6D45-9418-B1F718251D44}"/>
          </ac:picMkLst>
        </pc:pic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0" creationId="{E7AB8A98-C5BE-C04D-8CA8-895645E24D2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9" creationId="{61648EC5-FE7B-0D4A-A395-18272E86AB7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0" creationId="{DA53268F-9F70-6B4E-9423-D898ABE7CA6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6" creationId="{B215248C-E80A-234F-A205-6B6AFDC7B89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7" creationId="{6507F9BF-F694-EC47-BA7B-AAB17C43223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8" creationId="{741297A7-5368-CE4F-8334-4853BECF2A0A}"/>
          </ac:cxnSpMkLst>
        </pc:cxnChg>
        <pc:cxnChg chg="mod">
          <ac:chgData name="WINDRIDGE Philip" userId="a20730c1-1805-4191-9c68-6e52c8725e9f" providerId="ADAL" clId="{9C06326C-BEA5-9446-8B5D-EC8FD26AA146}" dt="2020-09-09T09:43:15.538" v="1025" actId="692"/>
          <ac:cxnSpMkLst>
            <pc:docMk/>
            <pc:sldMk cId="2470050543" sldId="365"/>
            <ac:cxnSpMk id="72" creationId="{F199E026-F968-8C4D-8D9A-DA6BAB004AF1}"/>
          </ac:cxnSpMkLst>
        </pc:cxnChg>
        <pc:cxnChg chg="mod">
          <ac:chgData name="WINDRIDGE Philip" userId="a20730c1-1805-4191-9c68-6e52c8725e9f" providerId="ADAL" clId="{9C06326C-BEA5-9446-8B5D-EC8FD26AA146}" dt="2020-09-09T09:44:59.870" v="1033" actId="1076"/>
          <ac:cxnSpMkLst>
            <pc:docMk/>
            <pc:sldMk cId="2470050543" sldId="365"/>
            <ac:cxnSpMk id="74" creationId="{54707781-F960-6245-8196-F6E1DA81ED3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5" creationId="{3F7C3BDA-A9ED-364D-9723-B5399C253E8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6" creationId="{04AA8CE9-3472-354E-8FFE-8B42AE48655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8" creationId="{03109670-5CE2-874C-B881-57AAF4E935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0" creationId="{63184BCF-DA86-9F4A-9F8A-49267033150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9" creationId="{43FCC31E-AF8A-594D-BE48-D825D6B5CF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1" creationId="{BF29CF47-79D3-3249-AB09-D9BF08E615AD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3" creationId="{83F4F7E2-7962-0D4F-A8CF-C7760695CC25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4" creationId="{15998E5A-FFAA-AE41-8315-278F748FD8B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6" creationId="{7BF8CE07-F6AE-D040-94B3-28ACB0126422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8" creationId="{E8373209-D782-974A-9644-B1CC6C54E6F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0" creationId="{F31EC273-5825-4B46-8350-DC7A355894E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1" creationId="{E3BDF2D5-67B0-7745-8C58-76183F643CD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2" creationId="{5256B9CB-D4B5-234F-B354-466DF2C2C6D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3" creationId="{32DD07F9-EC7B-744D-A942-B4D12C4D2D5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4" creationId="{8805770D-E047-6D47-B9D3-41EB742D62A4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5" creationId="{7F775264-ABE5-734C-8286-3A374B1D6C9F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09-09T09:50:12.674" v="1077" actId="2696"/>
        <pc:sldMkLst>
          <pc:docMk/>
          <pc:sldMk cId="3538941248" sldId="36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0" creationId="{5323157C-2D01-FD4A-B4DC-BAE2B4BC31D3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9" creationId="{D148F7A2-2C9B-7B4D-A859-89BE3490EBEF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2" creationId="{56474F9C-08DA-374F-B1BD-DFC78E0AD75B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3" creationId="{1BAF6CA0-F27A-694C-BFAA-FC333A8EBCA5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4" creationId="{F1E69EF9-47DC-6D4D-AC2B-916CBACE0407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5" creationId="{F8F5123C-145B-C148-8A8F-FF574331B3D6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6" creationId="{33FFAA4F-4FA2-4D4D-95F2-5A1D43C565D9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7" creationId="{9D1901F2-D804-4C44-A713-E363B0604719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3" creationId="{9E76FE7F-5229-D54F-BD01-656D32D9044B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7" creationId="{E85730B4-D8B5-EA40-8E2E-5F8508CD48A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89" creationId="{53B1763A-58B6-5748-8D01-4CAE9DBE54DD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3" creationId="{86C20DFE-5385-4340-9945-3B0309BB9E6A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5" creationId="{E1F468B0-D294-0C4B-86B6-12F09048870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8" creationId="{6896403A-71CF-C24E-93C6-E4D718373770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0" creationId="{857D9457-0A1A-CA4E-B0FF-DBC439D101A8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2" creationId="{2A0F81EC-69F8-7E44-8409-7C763CD55E76}"/>
          </ac:spMkLst>
        </pc:spChg>
        <pc:grpChg chg="del">
          <ac:chgData name="WINDRIDGE Philip" userId="a20730c1-1805-4191-9c68-6e52c8725e9f" providerId="ADAL" clId="{9C06326C-BEA5-9446-8B5D-EC8FD26AA146}" dt="2020-09-09T09:48:25.368" v="1073" actId="478"/>
          <ac:grpSpMkLst>
            <pc:docMk/>
            <pc:sldMk cId="3538941248" sldId="366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8:32.890" v="1074"/>
          <ac:grpSpMkLst>
            <pc:docMk/>
            <pc:sldMk cId="3538941248" sldId="366"/>
            <ac:grpSpMk id="68" creationId="{7F589AB8-AB74-F146-AD7C-B59CF9D68BEF}"/>
          </ac:grpSpMkLst>
        </pc:grpChg>
        <pc:picChg chg="mod">
          <ac:chgData name="WINDRIDGE Philip" userId="a20730c1-1805-4191-9c68-6e52c8725e9f" providerId="ADAL" clId="{9C06326C-BEA5-9446-8B5D-EC8FD26AA146}" dt="2020-09-09T09:48:32.890" v="1074"/>
          <ac:picMkLst>
            <pc:docMk/>
            <pc:sldMk cId="3538941248" sldId="366"/>
            <ac:picMk id="70" creationId="{AA3CF3D9-C8CB-9441-BDAB-A0975602D383}"/>
          </ac:picMkLst>
        </pc:pic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48" creationId="{E7749A10-4F91-6E49-9F43-1168D5F60883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58" creationId="{B1E00291-FFE1-5346-B807-40E7138ACCE0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60" creationId="{C4DEC27A-6C55-3F4C-9AFA-C3BBBD15023B}"/>
          </ac:cxnSpMkLst>
        </pc:cxn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61" creationId="{9737BDAF-B643-8749-ADD4-8972EF5ADA5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69" creationId="{E2F9F502-2550-DC43-A71D-3A87BDF3C4A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1" creationId="{BE379128-8364-C343-9190-64E092B2B737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2" creationId="{636D9D3B-1715-3E4B-A14E-CBF5B251493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4" creationId="{5FC9DA00-722A-9940-988E-176868E89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5" creationId="{DBE8D9BC-2D62-F64A-90D2-FAD8EC28971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6" creationId="{62DBAC4E-BBF0-4B41-92EF-B6869DB9F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8" creationId="{FB2BCB01-3DF2-1448-AF97-308163808DE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80" creationId="{5E84DB29-9151-FF45-889D-0B59BBABB97C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0" creationId="{0620F089-FAB0-3048-8A58-49EFD610DDD6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1" creationId="{68BC2917-DE28-A647-91E8-638A45F2D25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2" creationId="{97076F4F-CC5A-5F4A-8D8A-8D8ADBAB0F0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4" creationId="{E96862A0-F6C6-694C-A1E4-9E0FC9296B9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6" creationId="{304C0934-A5C6-1141-812D-1565D634F433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7" creationId="{B83137B0-9E3E-B742-AC2E-167307AECF7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9" creationId="{F68262AE-FF7C-A644-83E9-398CAF483ED1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1" creationId="{AB1A634B-8C11-5242-9EB9-611B4BE8798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3" creationId="{8A1D4C58-362D-8646-AA6E-5ADB627FBB34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4" creationId="{B8CEBCF2-463E-EF42-BABB-60586551FE6A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5" creationId="{D59A98FF-D7FA-F54A-96A0-B94B8888A78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6" creationId="{1B77580A-714E-6A47-A5A4-DCC8AC120C1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7" creationId="{5E68E5B1-2B3A-EC4B-8503-B9DE1565C0AE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8" creationId="{C794981F-C8AE-C343-8BE4-3EDEF326F064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4:51:33.989" v="2924" actId="20577"/>
        <pc:sldMkLst>
          <pc:docMk/>
          <pc:sldMk cId="2214729425" sldId="36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3" creationId="{FA3DC235-CE0B-0747-A120-914E7C6BB317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4" creationId="{D8353168-7836-2446-8E0C-899161FD6A69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09T09:50:58.507" v="1081" actId="692"/>
          <ac:spMkLst>
            <pc:docMk/>
            <pc:sldMk cId="2214729425" sldId="367"/>
            <ac:spMk id="41" creationId="{07CCDA4A-A75C-BC4E-BEC1-7144B8CDEB31}"/>
          </ac:spMkLst>
        </pc:spChg>
        <pc:spChg chg="del mod">
          <ac:chgData name="WINDRIDGE Philip" userId="a20730c1-1805-4191-9c68-6e52c8725e9f" providerId="ADAL" clId="{9C06326C-BEA5-9446-8B5D-EC8FD26AA146}" dt="2020-09-09T10:54:15.789" v="1402" actId="478"/>
          <ac:spMkLst>
            <pc:docMk/>
            <pc:sldMk cId="2214729425" sldId="367"/>
            <ac:spMk id="48" creationId="{33440155-2F66-1342-BF13-6BB2A16FC328}"/>
          </ac:spMkLst>
        </pc:spChg>
        <pc:spChg chg="mod">
          <ac:chgData name="WINDRIDGE Philip" userId="a20730c1-1805-4191-9c68-6e52c8725e9f" providerId="ADAL" clId="{9C06326C-BEA5-9446-8B5D-EC8FD26AA146}" dt="2020-09-09T14:51:33.989" v="2924" actId="20577"/>
          <ac:spMkLst>
            <pc:docMk/>
            <pc:sldMk cId="2214729425" sldId="367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49:05.018" v="1076" actId="14100"/>
          <ac:spMkLst>
            <pc:docMk/>
            <pc:sldMk cId="2214729425" sldId="367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4" creationId="{E6811F02-8830-834E-9950-2EDBDE8A6363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8" creationId="{D3032004-AEAD-F842-8977-C278D1B95A0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1" creationId="{01722EBF-EE19-A847-8CEE-EA331176B76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5" creationId="{6C0D5287-0296-4340-9792-E95C90AD1728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7" creationId="{4D0F98F8-2E27-F044-AADF-B9E5733848F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89" creationId="{632B19EB-25C9-BD48-B0B3-24C2B4189EA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1" creationId="{E9BD8931-E296-754C-BA12-6CEB1A98EB4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3" creationId="{1F3B66F8-5F9B-6E41-9BF9-00BC79D34878}"/>
          </ac:spMkLst>
        </pc:spChg>
        <pc:spChg chg="add mod">
          <ac:chgData name="WINDRIDGE Philip" userId="a20730c1-1805-4191-9c68-6e52c8725e9f" providerId="ADAL" clId="{9C06326C-BEA5-9446-8B5D-EC8FD26AA146}" dt="2020-09-09T10:54:16.758" v="1403"/>
          <ac:spMkLst>
            <pc:docMk/>
            <pc:sldMk cId="2214729425" sldId="367"/>
            <ac:spMk id="100" creationId="{A1DADCB8-FBB2-BF46-8AF5-FCDB3B1A7DF7}"/>
          </ac:spMkLst>
        </pc:spChg>
        <pc:spChg chg="add mod">
          <ac:chgData name="WINDRIDGE Philip" userId="a20730c1-1805-4191-9c68-6e52c8725e9f" providerId="ADAL" clId="{9C06326C-BEA5-9446-8B5D-EC8FD26AA146}" dt="2020-09-09T11:43:59.273" v="1762" actId="1076"/>
          <ac:spMkLst>
            <pc:docMk/>
            <pc:sldMk cId="2214729425" sldId="367"/>
            <ac:spMk id="101" creationId="{D4F24FCF-DEAE-CC48-9EB7-CD4EEE715CEB}"/>
          </ac:spMkLst>
        </pc:spChg>
        <pc:spChg chg="add mod">
          <ac:chgData name="WINDRIDGE Philip" userId="a20730c1-1805-4191-9c68-6e52c8725e9f" providerId="ADAL" clId="{9C06326C-BEA5-9446-8B5D-EC8FD26AA146}" dt="2020-09-09T11:42:44.944" v="1727" actId="14100"/>
          <ac:spMkLst>
            <pc:docMk/>
            <pc:sldMk cId="2214729425" sldId="367"/>
            <ac:spMk id="103" creationId="{C00FF554-84EA-3D4B-96D5-B2D81830B694}"/>
          </ac:spMkLst>
        </pc:spChg>
        <pc:spChg chg="add mod">
          <ac:chgData name="WINDRIDGE Philip" userId="a20730c1-1805-4191-9c68-6e52c8725e9f" providerId="ADAL" clId="{9C06326C-BEA5-9446-8B5D-EC8FD26AA146}" dt="2020-09-09T11:44:26.781" v="1766" actId="14100"/>
          <ac:spMkLst>
            <pc:docMk/>
            <pc:sldMk cId="2214729425" sldId="367"/>
            <ac:spMk id="105" creationId="{1EC2D015-5D69-2F49-9AA2-0D5186870E04}"/>
          </ac:spMkLst>
        </pc:spChg>
        <pc:spChg chg="add mod">
          <ac:chgData name="WINDRIDGE Philip" userId="a20730c1-1805-4191-9c68-6e52c8725e9f" providerId="ADAL" clId="{9C06326C-BEA5-9446-8B5D-EC8FD26AA146}" dt="2020-09-09T11:44:57.008" v="1790" actId="1076"/>
          <ac:spMkLst>
            <pc:docMk/>
            <pc:sldMk cId="2214729425" sldId="367"/>
            <ac:spMk id="106" creationId="{7121DA89-5712-2040-828C-C7B304F5F1A7}"/>
          </ac:spMkLst>
        </pc:spChg>
        <pc:spChg chg="add mod">
          <ac:chgData name="WINDRIDGE Philip" userId="a20730c1-1805-4191-9c68-6e52c8725e9f" providerId="ADAL" clId="{9C06326C-BEA5-9446-8B5D-EC8FD26AA146}" dt="2020-09-09T12:41:45.187" v="1908" actId="1076"/>
          <ac:spMkLst>
            <pc:docMk/>
            <pc:sldMk cId="2214729425" sldId="367"/>
            <ac:spMk id="107" creationId="{A928F37C-775B-1F47-83F2-3FC99482D3D1}"/>
          </ac:spMkLst>
        </pc:spChg>
        <pc:grpChg chg="del">
          <ac:chgData name="WINDRIDGE Philip" userId="a20730c1-1805-4191-9c68-6e52c8725e9f" providerId="ADAL" clId="{9C06326C-BEA5-9446-8B5D-EC8FD26AA146}" dt="2020-09-09T09:51:14.001" v="1082" actId="478"/>
          <ac:grpSpMkLst>
            <pc:docMk/>
            <pc:sldMk cId="2214729425" sldId="367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51:29.923" v="1084"/>
          <ac:grpSpMkLst>
            <pc:docMk/>
            <pc:sldMk cId="2214729425" sldId="367"/>
            <ac:grpSpMk id="50" creationId="{A1F5FB64-EF6E-014D-B8BB-8FE7D2804157}"/>
          </ac:grpSpMkLst>
        </pc:grpChg>
        <pc:picChg chg="mod">
          <ac:chgData name="WINDRIDGE Philip" userId="a20730c1-1805-4191-9c68-6e52c8725e9f" providerId="ADAL" clId="{9C06326C-BEA5-9446-8B5D-EC8FD26AA146}" dt="2020-09-09T09:51:29.923" v="1084"/>
          <ac:picMkLst>
            <pc:docMk/>
            <pc:sldMk cId="2214729425" sldId="367"/>
            <ac:picMk id="59" creationId="{8190A3EF-B1FB-714D-BFB4-8C7662C53A4C}"/>
          </ac:picMkLst>
        </pc:pic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58" creationId="{2C9AF350-DB46-084B-AC8B-946C53C2405E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0" creationId="{27606FCA-C1F2-A84D-A90A-2944ADF0184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3" creationId="{609A50CA-0B53-9B48-B69F-ACC4F8FF2BA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5" creationId="{2A013222-C5C3-6A4E-90B3-443F55862E56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6" creationId="{649E4C94-8649-4B47-B6DE-6CA9D65008F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7" creationId="{118D11C8-B1D1-1749-9831-5FCB3F7B7BB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9" creationId="{6F8FF703-3DB4-D24D-8F48-680F2DEC83B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0" creationId="{2C8808C5-51F1-E54F-87F8-FE7271DD9E80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2" creationId="{20B19C10-7E63-924C-9445-E912D050D492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3" creationId="{7375CBA6-498E-8541-95AD-AB85D0E6657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4" creationId="{DFEAE9D9-F784-7F42-95E6-8DD7F0593669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6" creationId="{248C0F4B-2181-C24C-9D0E-16EC645CB1C4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8" creationId="{D2605FFD-74DB-3348-B594-060D54B8D8FC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80" creationId="{6B1F9191-C4B9-0F4D-926F-2B9DB0B13A0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0" creationId="{EFAB6703-75F9-2C40-B011-3574AB802EE7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2" creationId="{2DBEB033-7E9D-CA42-9B40-2D6C5DF3005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4" creationId="{4027FD44-C096-B24C-9211-6F678158601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5" creationId="{5E5954CA-1D1B-6F48-9091-86F9F98EBE8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6" creationId="{14F926D5-C93D-9F48-8C65-4E59E110E0D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7" creationId="{21EB1414-FFC8-474E-AC07-8022FB41D4CA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8" creationId="{4D460ECC-1F86-DC49-8172-1171AA97DFE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9" creationId="{47590E4E-E0FE-E145-847B-73110712A708}"/>
          </ac:cxnSpMkLst>
        </pc:cxnChg>
        <pc:cxnChg chg="add mod">
          <ac:chgData name="WINDRIDGE Philip" userId="a20730c1-1805-4191-9c68-6e52c8725e9f" providerId="ADAL" clId="{9C06326C-BEA5-9446-8B5D-EC8FD26AA146}" dt="2020-09-09T11:44:06.349" v="1763" actId="14100"/>
          <ac:cxnSpMkLst>
            <pc:docMk/>
            <pc:sldMk cId="2214729425" sldId="367"/>
            <ac:cxnSpMk id="102" creationId="{6803A29E-C5C1-DA4D-BCB9-BAA717417905}"/>
          </ac:cxnSpMkLst>
        </pc:cxnChg>
        <pc:cxnChg chg="add mod">
          <ac:chgData name="WINDRIDGE Philip" userId="a20730c1-1805-4191-9c68-6e52c8725e9f" providerId="ADAL" clId="{9C06326C-BEA5-9446-8B5D-EC8FD26AA146}" dt="2020-09-09T11:44:20.019" v="1765" actId="1076"/>
          <ac:cxnSpMkLst>
            <pc:docMk/>
            <pc:sldMk cId="2214729425" sldId="367"/>
            <ac:cxnSpMk id="104" creationId="{C213291D-53F2-EB4C-817B-672828B2847C}"/>
          </ac:cxnSpMkLst>
        </pc:cxnChg>
        <pc:cxnChg chg="add mod">
          <ac:chgData name="WINDRIDGE Philip" userId="a20730c1-1805-4191-9c68-6e52c8725e9f" providerId="ADAL" clId="{9C06326C-BEA5-9446-8B5D-EC8FD26AA146}" dt="2020-09-09T12:45:44.171" v="1991" actId="14100"/>
          <ac:cxnSpMkLst>
            <pc:docMk/>
            <pc:sldMk cId="2214729425" sldId="367"/>
            <ac:cxnSpMk id="108" creationId="{A730A616-3B70-1C40-A357-7CD6225E4E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2:42:34.463" v="1912" actId="14100"/>
        <pc:sldMkLst>
          <pc:docMk/>
          <pc:sldMk cId="2021265371" sldId="36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9:52:39.199" v="1085"/>
          <ac:spMkLst>
            <pc:docMk/>
            <pc:sldMk cId="2021265371" sldId="368"/>
            <ac:spMk id="48" creationId="{9B14AE00-45BC-1445-B56A-72654CE6837D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09T12:42:01.045" v="1909" actId="20577"/>
          <ac:spMkLst>
            <pc:docMk/>
            <pc:sldMk cId="2021265371" sldId="368"/>
            <ac:spMk id="60" creationId="{FD204BF7-D0AF-D74E-9E8A-3937135C2BDB}"/>
          </ac:spMkLst>
        </pc:spChg>
        <pc:spChg chg="add del mod">
          <ac:chgData name="WINDRIDGE Philip" userId="a20730c1-1805-4191-9c68-6e52c8725e9f" providerId="ADAL" clId="{9C06326C-BEA5-9446-8B5D-EC8FD26AA146}" dt="2020-09-09T09:56:21.955" v="1198" actId="478"/>
          <ac:spMkLst>
            <pc:docMk/>
            <pc:sldMk cId="2021265371" sldId="36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09T09:53:53.998" v="1127" actId="478"/>
          <ac:spMkLst>
            <pc:docMk/>
            <pc:sldMk cId="2021265371" sldId="368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10:54:01.221" v="1401" actId="14100"/>
          <ac:spMkLst>
            <pc:docMk/>
            <pc:sldMk cId="2021265371" sldId="368"/>
            <ac:spMk id="63" creationId="{B872952E-4701-D94F-9B91-1CE0225C8BF9}"/>
          </ac:spMkLst>
        </pc:spChg>
        <pc:spChg chg="mod">
          <ac:chgData name="WINDRIDGE Philip" userId="a20730c1-1805-4191-9c68-6e52c8725e9f" providerId="ADAL" clId="{9C06326C-BEA5-9446-8B5D-EC8FD26AA146}" dt="2020-09-09T10:53:54.165" v="1400" actId="14100"/>
          <ac:spMkLst>
            <pc:docMk/>
            <pc:sldMk cId="2021265371" sldId="368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1" creationId="{6D1D1729-3500-1C40-962A-B71C262B4B8C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5" creationId="{F3584150-C80F-0C49-878D-1CCC0B6EC513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8" creationId="{C1E8A8C7-C509-9A4B-BDC7-CBE4351CD7C6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1" creationId="{F2B580DB-96D7-1245-A753-162BB6900F6F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3" creationId="{55785845-1995-9D4C-AB3F-3479288360FA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6" creationId="{1CA661EC-8BE8-5643-A971-D7790C5BD3F9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8" creationId="{1072CE39-2F8E-8C46-93A7-1587EB980E2E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100" creationId="{3FBB8B24-FFFA-F641-A0EA-D9C2E83B800E}"/>
          </ac:spMkLst>
        </pc:spChg>
        <pc:grpChg chg="del">
          <ac:chgData name="WINDRIDGE Philip" userId="a20730c1-1805-4191-9c68-6e52c8725e9f" providerId="ADAL" clId="{9C06326C-BEA5-9446-8B5D-EC8FD26AA146}" dt="2020-09-09T09:59:58.193" v="1377" actId="478"/>
          <ac:grpSpMkLst>
            <pc:docMk/>
            <pc:sldMk cId="2021265371" sldId="368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00:07.411" v="1378"/>
          <ac:grpSpMkLst>
            <pc:docMk/>
            <pc:sldMk cId="2021265371" sldId="368"/>
            <ac:grpSpMk id="65" creationId="{ED48C249-C7A0-E147-84F4-D370A88E8EA6}"/>
          </ac:grpSpMkLst>
        </pc:grpChg>
        <pc:picChg chg="mod">
          <ac:chgData name="WINDRIDGE Philip" userId="a20730c1-1805-4191-9c68-6e52c8725e9f" providerId="ADAL" clId="{9C06326C-BEA5-9446-8B5D-EC8FD26AA146}" dt="2020-09-09T10:00:07.411" v="1378"/>
          <ac:picMkLst>
            <pc:docMk/>
            <pc:sldMk cId="2021265371" sldId="368"/>
            <ac:picMk id="68" creationId="{25F68CEF-2666-0643-9336-3548552AB906}"/>
          </ac:picMkLst>
        </pc:pic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7" creationId="{09506B67-27A0-0043-A023-E6D9B716CFA6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9" creationId="{16004CBF-A429-204A-918F-8A772EDB0BC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0" creationId="{36C990D6-1146-6F42-986F-1D131E50A62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2" creationId="{A4079E2B-8182-B64C-839E-973C7E62A907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3" creationId="{B5450985-24C0-A746-AFA3-48AED7A6639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4" creationId="{70433B57-0DDB-B84D-9806-D12179B87C35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6" creationId="{13E059F6-13D9-1641-A344-3FABFB66CC1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7" creationId="{48FF7124-78E8-2D43-9DD4-C9C3D799383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0" creationId="{63A78C80-926E-4541-9E48-26056AA296C4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9" creationId="{BB257617-7599-C844-8A98-B8917766060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0" creationId="{468C4F41-8573-5C48-85AA-341324A9F44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2" creationId="{BFC16D6F-B2E5-2840-AA93-26D4E26C890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4" creationId="{DB6C37F3-130E-0540-BDBC-19E8511BDB5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5" creationId="{CACCCBA3-1EE1-B54E-A796-A533BB86D2F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7" creationId="{0ADD6EB3-ECC3-7141-993C-0617E7291EF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9" creationId="{C603D41C-5A74-E248-9090-C4870743552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1" creationId="{994FC91D-7902-8A46-8A30-1FA535A97512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2" creationId="{1DB2F833-8DAC-7648-95B3-FEF7266A8AA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3" creationId="{1BBFDCE1-F5CE-3741-A98F-0AB2BB9EBCFC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4" creationId="{02D46666-598E-5242-8B26-DCDAAAE51D8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5" creationId="{66D9C152-4A72-D845-91F2-1D5A7D2F382E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6" creationId="{20D55557-BCED-8842-8BD7-A4E0963728EB}"/>
          </ac:cxnSpMkLst>
        </pc:cxnChg>
        <pc:cxnChg chg="add mod">
          <ac:chgData name="WINDRIDGE Philip" userId="a20730c1-1805-4191-9c68-6e52c8725e9f" providerId="ADAL" clId="{9C06326C-BEA5-9446-8B5D-EC8FD26AA146}" dt="2020-09-09T12:42:34.463" v="1912" actId="14100"/>
          <ac:cxnSpMkLst>
            <pc:docMk/>
            <pc:sldMk cId="2021265371" sldId="368"/>
            <ac:cxnSpMk id="107" creationId="{2597D5CF-EBE1-8A4A-ACAB-A1A67BEBA0CF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9:26:35.345" v="5769" actId="1076"/>
        <pc:sldMkLst>
          <pc:docMk/>
          <pc:sldMk cId="309395901" sldId="36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4" creationId="{852429A0-B9C9-BC42-A7ED-359C304D9CB3}"/>
          </ac:spMkLst>
        </pc:spChg>
        <pc:spChg chg="add del mod">
          <ac:chgData name="WINDRIDGE Philip" userId="a20730c1-1805-4191-9c68-6e52c8725e9f" providerId="ADAL" clId="{9C06326C-BEA5-9446-8B5D-EC8FD26AA146}" dt="2020-09-09T09:58:33.990" v="1357" actId="478"/>
          <ac:spMkLst>
            <pc:docMk/>
            <pc:sldMk cId="309395901" sldId="369"/>
            <ac:spMk id="48" creationId="{4C8752AD-07A4-A34E-B87B-720838DB14DB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10T09:26:35.345" v="5769" actId="1076"/>
          <ac:spMkLst>
            <pc:docMk/>
            <pc:sldMk cId="309395901" sldId="369"/>
            <ac:spMk id="60" creationId="{34203115-5A15-4D48-ADA0-E82D131B8D44}"/>
          </ac:spMkLst>
        </pc:spChg>
        <pc:spChg chg="del">
          <ac:chgData name="WINDRIDGE Philip" userId="a20730c1-1805-4191-9c68-6e52c8725e9f" providerId="ADAL" clId="{9C06326C-BEA5-9446-8B5D-EC8FD26AA146}" dt="2020-09-09T09:58:38.655" v="1358" actId="478"/>
          <ac:spMkLst>
            <pc:docMk/>
            <pc:sldMk cId="309395901" sldId="369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58:26.183" v="1356" actId="167"/>
          <ac:spMkLst>
            <pc:docMk/>
            <pc:sldMk cId="309395901" sldId="369"/>
            <ac:spMk id="62" creationId="{28B3FA30-CB44-904D-964A-ED2F2DE60826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3" creationId="{B872952E-4701-D94F-9B91-1CE0225C8BF9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10:55:28.360" v="1408" actId="14100"/>
          <ac:spMkLst>
            <pc:docMk/>
            <pc:sldMk cId="309395901" sldId="369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1" creationId="{90C76A48-F15A-1B49-9C67-A0F170C0B44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5" creationId="{3F8BAB3D-02A1-074B-B635-B384E330A8B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8" creationId="{F594394F-F765-8C4E-9DF3-CDB0E38524D5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1" creationId="{F5EC8C1B-155D-9E4E-AEBF-7EF62396B3F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3" creationId="{96561814-EE33-CA40-B207-7F6CB1D73907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6" creationId="{C30A490D-8FE2-A844-BF3F-CC43FB035A4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8" creationId="{19ED75A2-3C86-C244-8F96-0EBE21FC959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100" creationId="{7BE1B8F3-E2BE-9F48-A16F-148009CD5968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7" creationId="{44100496-0EE6-BA40-91F8-5D06B48218E4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8" creationId="{C1FFCEBF-B99A-AB4A-905A-CCDD20F42644}"/>
          </ac:spMkLst>
        </pc:spChg>
        <pc:grpChg chg="del">
          <ac:chgData name="WINDRIDGE Philip" userId="a20730c1-1805-4191-9c68-6e52c8725e9f" providerId="ADAL" clId="{9C06326C-BEA5-9446-8B5D-EC8FD26AA146}" dt="2020-09-09T09:58:46.903" v="1359" actId="478"/>
          <ac:grpSpMkLst>
            <pc:docMk/>
            <pc:sldMk cId="309395901" sldId="369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52:52.319" v="1399"/>
          <ac:grpSpMkLst>
            <pc:docMk/>
            <pc:sldMk cId="309395901" sldId="369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0:52:52.319" v="1399"/>
          <ac:picMkLst>
            <pc:docMk/>
            <pc:sldMk cId="309395901" sldId="369"/>
            <ac:picMk id="68" creationId="{9FAF9B78-9A28-9E41-8FBF-56783E5B26FD}"/>
          </ac:picMkLst>
        </pc:pic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7" creationId="{226792DE-6196-F049-868B-D2805E78477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9" creationId="{5AC133A3-5D35-B94C-A2E0-5FAB7D7EB36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0" creationId="{5F8E00A7-99EA-D247-AA4C-8C77B7A69CF7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2" creationId="{BF112BF2-3EF2-934D-B883-58E50953C73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3" creationId="{86DD2EB7-3B6E-6349-B27E-A5694EF0A86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4" creationId="{44E514BC-ADD5-E94E-A2EE-861EC3A5C61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6" creationId="{D775AE9B-0F96-214E-B535-34064BE820A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7" creationId="{4E3A8864-AA5F-D746-A58C-CCD5D56A7848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0" creationId="{E1EB41A9-F2F3-AF43-A114-F5B9934C756D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9" creationId="{49A6256E-D9A1-8D40-8697-F25FF713D2F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0" creationId="{342126DA-BA74-6B41-A081-4FB675A0EAA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2" creationId="{A1F19C1F-581A-3141-AC35-3945102684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4" creationId="{ABAF8FA0-DCE1-334E-AACA-010D0F6002E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5" creationId="{49794308-C659-D443-9314-F81F7BC2AED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7" creationId="{F60C6131-6A81-0E4C-B99C-CB0BE1C0AA7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9" creationId="{84A2E945-47FA-1545-9E7C-81D6D36E269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1" creationId="{670C9B7D-159E-7644-ADF8-A57D71AEA423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2" creationId="{7971037E-445D-4945-B0A6-354D113E98E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3" creationId="{9CD68CD3-A62E-EC4A-93BA-5D56D1DABDF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4" creationId="{88577CDA-2029-A44C-B367-E1E1928A5A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5" creationId="{FAB2A6EE-0D2E-854A-8B26-73C0F5A88B3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6" creationId="{40A96135-CC13-304B-A478-774E08EF65F6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3:00:51.859" v="2181" actId="14100"/>
        <pc:sldMkLst>
          <pc:docMk/>
          <pc:sldMk cId="734366602" sldId="370"/>
        </pc:sldMkLst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5" creationId="{1B4232F3-CEFF-3142-8915-89A77D02E0C5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6" creationId="{3D72C194-C40D-334B-9875-39F64474D439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7" creationId="{9837173B-B8F6-4440-AD9D-87EE01045AFE}"/>
          </ac:spMkLst>
        </pc:spChg>
        <pc:spChg chg="add mod">
          <ac:chgData name="WINDRIDGE Philip" userId="a20730c1-1805-4191-9c68-6e52c8725e9f" providerId="ADAL" clId="{9C06326C-BEA5-9446-8B5D-EC8FD26AA146}" dt="2020-09-09T11:25:33.940" v="1643" actId="1037"/>
          <ac:spMkLst>
            <pc:docMk/>
            <pc:sldMk cId="734366602" sldId="370"/>
            <ac:spMk id="48" creationId="{90E61258-EAA4-B447-BC98-CE87272481FF}"/>
          </ac:spMkLst>
        </pc:spChg>
        <pc:spChg chg="add mod">
          <ac:chgData name="WINDRIDGE Philip" userId="a20730c1-1805-4191-9c68-6e52c8725e9f" providerId="ADAL" clId="{9C06326C-BEA5-9446-8B5D-EC8FD26AA146}" dt="2020-09-09T11:25:40.548" v="1645" actId="20577"/>
          <ac:spMkLst>
            <pc:docMk/>
            <pc:sldMk cId="734366602" sldId="370"/>
            <ac:spMk id="49" creationId="{2E696047-70B2-734F-AD41-58008C57ED97}"/>
          </ac:spMkLst>
        </pc:spChg>
        <pc:spChg chg="add mod">
          <ac:chgData name="WINDRIDGE Philip" userId="a20730c1-1805-4191-9c68-6e52c8725e9f" providerId="ADAL" clId="{9C06326C-BEA5-9446-8B5D-EC8FD26AA146}" dt="2020-09-09T11:26:01.188" v="1650" actId="207"/>
          <ac:spMkLst>
            <pc:docMk/>
            <pc:sldMk cId="734366602" sldId="370"/>
            <ac:spMk id="51" creationId="{A041928C-801C-984C-87AC-11BB3010C80A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57" creationId="{668B71AE-B041-4F41-9E09-DF93FABC9073}"/>
          </ac:spMkLst>
        </pc:spChg>
        <pc:spChg chg="mod">
          <ac:chgData name="WINDRIDGE Philip" userId="a20730c1-1805-4191-9c68-6e52c8725e9f" providerId="ADAL" clId="{9C06326C-BEA5-9446-8B5D-EC8FD26AA146}" dt="2020-09-09T12:43:33.149" v="1975" actId="13926"/>
          <ac:spMkLst>
            <pc:docMk/>
            <pc:sldMk cId="734366602" sldId="370"/>
            <ac:spMk id="60" creationId="{34203115-5A15-4D48-ADA0-E82D131B8D44}"/>
          </ac:spMkLst>
        </pc:spChg>
        <pc:spChg chg="mod">
          <ac:chgData name="WINDRIDGE Philip" userId="a20730c1-1805-4191-9c68-6e52c8725e9f" providerId="ADAL" clId="{9C06326C-BEA5-9446-8B5D-EC8FD26AA146}" dt="2020-09-09T12:43:49.271" v="1977" actId="20577"/>
          <ac:spMkLst>
            <pc:docMk/>
            <pc:sldMk cId="734366602" sldId="370"/>
            <ac:spMk id="62" creationId="{28B3FA30-CB44-904D-964A-ED2F2DE60826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79" creationId="{4EED4AE3-FF60-B046-8F03-58B000BFC75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3" creationId="{21531D76-578B-384B-B389-E5E56B5B5BD9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7" creationId="{5856EEEE-EF00-7B4B-B75D-597DE17098D9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7" creationId="{44100496-0EE6-BA40-91F8-5D06B48218E4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8" creationId="{C1FFCEBF-B99A-AB4A-905A-CCDD20F426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09" creationId="{AE554ED9-F7C0-5C40-B7AC-67CB12DF6103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2" creationId="{DD2ABE16-8BCF-E74F-84DE-33F43C07CF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4" creationId="{A6039E55-16E6-A748-93DD-8E2AA047D0BF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6" creationId="{91E66A1E-738C-2D4E-B4BF-2E0B897E52DF}"/>
          </ac:spMkLst>
        </pc:spChg>
        <pc:spChg chg="add mod">
          <ac:chgData name="WINDRIDGE Philip" userId="a20730c1-1805-4191-9c68-6e52c8725e9f" providerId="ADAL" clId="{9C06326C-BEA5-9446-8B5D-EC8FD26AA146}" dt="2020-09-09T12:45:15.134" v="1988" actId="1076"/>
          <ac:spMkLst>
            <pc:docMk/>
            <pc:sldMk cId="734366602" sldId="370"/>
            <ac:spMk id="123" creationId="{6284BF9E-D3B6-C84D-A6B4-A8F4645DF516}"/>
          </ac:spMkLst>
        </pc:spChg>
        <pc:spChg chg="add mod">
          <ac:chgData name="WINDRIDGE Philip" userId="a20730c1-1805-4191-9c68-6e52c8725e9f" providerId="ADAL" clId="{9C06326C-BEA5-9446-8B5D-EC8FD26AA146}" dt="2020-09-09T13:00:40.529" v="2180" actId="14100"/>
          <ac:spMkLst>
            <pc:docMk/>
            <pc:sldMk cId="734366602" sldId="370"/>
            <ac:spMk id="125" creationId="{E9860364-A301-984C-9317-6ED276A3F2AD}"/>
          </ac:spMkLst>
        </pc:spChg>
        <pc:spChg chg="add mod">
          <ac:chgData name="WINDRIDGE Philip" userId="a20730c1-1805-4191-9c68-6e52c8725e9f" providerId="ADAL" clId="{9C06326C-BEA5-9446-8B5D-EC8FD26AA146}" dt="2020-09-09T12:58:43.100" v="2154" actId="20577"/>
          <ac:spMkLst>
            <pc:docMk/>
            <pc:sldMk cId="734366602" sldId="370"/>
            <ac:spMk id="127" creationId="{9CC8116C-A7D6-2547-95CE-B67AD746D0B1}"/>
          </ac:spMkLst>
        </pc:spChg>
        <pc:spChg chg="add mod">
          <ac:chgData name="WINDRIDGE Philip" userId="a20730c1-1805-4191-9c68-6e52c8725e9f" providerId="ADAL" clId="{9C06326C-BEA5-9446-8B5D-EC8FD26AA146}" dt="2020-09-09T12:59:33.801" v="2171" actId="13926"/>
          <ac:spMkLst>
            <pc:docMk/>
            <pc:sldMk cId="734366602" sldId="370"/>
            <ac:spMk id="128" creationId="{D40036EF-206E-5D45-BA86-EB50C19F9657}"/>
          </ac:spMkLst>
        </pc:spChg>
        <pc:grpChg chg="add mod">
          <ac:chgData name="WINDRIDGE Philip" userId="a20730c1-1805-4191-9c68-6e52c8725e9f" providerId="ADAL" clId="{9C06326C-BEA5-9446-8B5D-EC8FD26AA146}" dt="2020-09-09T11:37:41.644" v="1722"/>
          <ac:grpSpMkLst>
            <pc:docMk/>
            <pc:sldMk cId="734366602" sldId="370"/>
            <ac:grpSpMk id="52" creationId="{7F01D5A0-FA67-9B40-8B90-D52CB22954F1}"/>
          </ac:grpSpMkLst>
        </pc:grpChg>
        <pc:grpChg chg="del">
          <ac:chgData name="WINDRIDGE Philip" userId="a20730c1-1805-4191-9c68-6e52c8725e9f" providerId="ADAL" clId="{9C06326C-BEA5-9446-8B5D-EC8FD26AA146}" dt="2020-09-09T11:13:28.018" v="1453" actId="478"/>
          <ac:grpSpMkLst>
            <pc:docMk/>
            <pc:sldMk cId="734366602" sldId="370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1:37:41.644" v="1722"/>
          <ac:picMkLst>
            <pc:docMk/>
            <pc:sldMk cId="734366602" sldId="370"/>
            <ac:picMk id="54" creationId="{33332DDF-41A0-C640-964C-A4B532CBC5E2}"/>
          </ac:picMkLst>
        </pc:pic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3" creationId="{DE62EBC0-DFC0-204F-A667-CE92C9EE7DE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5" creationId="{79649414-23B8-7D43-8810-A40AE49894CC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6" creationId="{5259589C-37B3-DA40-915F-62ED99192E4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1" creationId="{91C1EA5F-EFFD-2041-AB04-1BFF52E1A36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3" creationId="{62E8FA51-9848-DF4A-B321-87E4BCB792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4" creationId="{7FDA8BAC-D606-5947-BF2D-31119099489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1" creationId="{66FB74C5-6BA1-D647-BA45-9007649DDE42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2" creationId="{0B7CC2A3-9C9F-844B-A3A9-50B7B21193C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4" creationId="{56F1F84D-2DA6-4A46-B11F-2BD0FBFB414E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5" creationId="{F4F0A193-0757-2049-A1F9-B6EF5BB9BCE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6" creationId="{97DDFA98-E574-184C-8203-B08C67424E0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8" creationId="{2FB0B105-DB88-5B47-8949-B8022FFA716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0" creationId="{CD67DC19-16B1-6C48-9140-1AFE4EF7A1C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1" creationId="{3B51DBCC-3DD0-6341-B4FF-BD18609FA7A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3" creationId="{5DE93D4B-F1C2-0741-9502-DDDE95414CE7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5" creationId="{248A7470-FD7D-7741-BFE3-C38262BFCEE3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7" creationId="{D01CF959-53EE-204C-A667-4C0CEC5756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8" creationId="{38242C99-16F3-D846-90A1-495C6C20691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9" creationId="{0C3C59B0-3900-D540-9FA9-EA3D9C35FAD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0" creationId="{F6281D24-C95E-9E46-B776-FE613A6E179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1" creationId="{93C2A70C-9BCF-2749-A3E3-15D4545995E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2" creationId="{C228B018-2B7C-DC43-9902-56FAC68E4863}"/>
          </ac:cxnSpMkLst>
        </pc:cxnChg>
        <pc:cxnChg chg="add mod">
          <ac:chgData name="WINDRIDGE Philip" userId="a20730c1-1805-4191-9c68-6e52c8725e9f" providerId="ADAL" clId="{9C06326C-BEA5-9446-8B5D-EC8FD26AA146}" dt="2020-09-09T12:46:04.522" v="1994" actId="14100"/>
          <ac:cxnSpMkLst>
            <pc:docMk/>
            <pc:sldMk cId="734366602" sldId="370"/>
            <ac:cxnSpMk id="124" creationId="{04E728B1-51AC-084A-A0E9-FBF5EBD4C4AA}"/>
          </ac:cxnSpMkLst>
        </pc:cxnChg>
        <pc:cxnChg chg="add mod">
          <ac:chgData name="WINDRIDGE Philip" userId="a20730c1-1805-4191-9c68-6e52c8725e9f" providerId="ADAL" clId="{9C06326C-BEA5-9446-8B5D-EC8FD26AA146}" dt="2020-09-09T13:00:51.859" v="2181" actId="14100"/>
          <ac:cxnSpMkLst>
            <pc:docMk/>
            <pc:sldMk cId="734366602" sldId="370"/>
            <ac:cxnSpMk id="126" creationId="{5151A8BE-B194-BC41-B3B5-23FB5B8FE211}"/>
          </ac:cxnSpMkLst>
        </pc:cxnChg>
        <pc:cxnChg chg="add mod">
          <ac:chgData name="WINDRIDGE Philip" userId="a20730c1-1805-4191-9c68-6e52c8725e9f" providerId="ADAL" clId="{9C06326C-BEA5-9446-8B5D-EC8FD26AA146}" dt="2020-09-09T12:59:25.401" v="2169" actId="14100"/>
          <ac:cxnSpMkLst>
            <pc:docMk/>
            <pc:sldMk cId="734366602" sldId="370"/>
            <ac:cxnSpMk id="129" creationId="{B12655AC-5635-E841-BB8C-02E82BBAC5C5}"/>
          </ac:cxnSpMkLst>
        </pc:cxnChg>
        <pc:cxnChg chg="add mod">
          <ac:chgData name="WINDRIDGE Philip" userId="a20730c1-1805-4191-9c68-6e52c8725e9f" providerId="ADAL" clId="{9C06326C-BEA5-9446-8B5D-EC8FD26AA146}" dt="2020-09-09T13:00:01.864" v="2175" actId="14100"/>
          <ac:cxnSpMkLst>
            <pc:docMk/>
            <pc:sldMk cId="734366602" sldId="370"/>
            <ac:cxnSpMk id="130" creationId="{A2E131A2-8DFD-CF4E-9C49-BFE566212D57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53" v="34" actId="2696"/>
        <pc:sldMkLst>
          <pc:docMk/>
          <pc:sldMk cId="1413382705" sldId="37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5" creationId="{C43850E0-3218-4041-AEDF-1F0C5A34E004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2:48:56.953" v="8547" actId="20577"/>
        <pc:sldMkLst>
          <pc:docMk/>
          <pc:sldMk cId="400241330" sldId="371"/>
        </pc:sldMkLst>
        <pc:spChg chg="mod">
          <ac:chgData name="WINDRIDGE Philip" userId="a20730c1-1805-4191-9c68-6e52c8725e9f" providerId="ADAL" clId="{9C06326C-BEA5-9446-8B5D-EC8FD26AA146}" dt="2020-09-10T11:55:40.241" v="7905" actId="5793"/>
          <ac:spMkLst>
            <pc:docMk/>
            <pc:sldMk cId="400241330" sldId="371"/>
            <ac:spMk id="2" creationId="{99FFF9E1-45AC-B546-8A46-22A4CEEB221C}"/>
          </ac:spMkLst>
        </pc:spChg>
        <pc:spChg chg="add mod">
          <ac:chgData name="WINDRIDGE Philip" userId="a20730c1-1805-4191-9c68-6e52c8725e9f" providerId="ADAL" clId="{9C06326C-BEA5-9446-8B5D-EC8FD26AA146}" dt="2020-09-09T12:55:14.846" v="2059" actId="166"/>
          <ac:spMkLst>
            <pc:docMk/>
            <pc:sldMk cId="400241330" sldId="371"/>
            <ac:spMk id="5" creationId="{62F26793-6711-D848-892F-BAD969741A17}"/>
          </ac:spMkLst>
        </pc:spChg>
        <pc:spChg chg="add mod">
          <ac:chgData name="WINDRIDGE Philip" userId="a20730c1-1805-4191-9c68-6e52c8725e9f" providerId="ADAL" clId="{9C06326C-BEA5-9446-8B5D-EC8FD26AA146}" dt="2020-09-10T12:48:56.953" v="8547" actId="20577"/>
          <ac:spMkLst>
            <pc:docMk/>
            <pc:sldMk cId="400241330" sldId="371"/>
            <ac:spMk id="20" creationId="{56327978-5227-6848-B860-88F9EC40D305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1" creationId="{822F98F9-234D-8248-B370-BFEAC9C5E579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5" creationId="{8DEBE5E7-3BF6-9343-BE83-EEC02A5FCE5D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8" creationId="{ED524DD6-68B7-6144-AE8E-A29FD83D164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2" creationId="{30BCAF94-627F-8D48-9708-528E085D05E1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4" creationId="{ED950E03-FDB0-544F-B54F-7E3FB8722A33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7" creationId="{60743D2A-2DE3-7A48-8CA0-FF825F68B8E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9" creationId="{70E3C4A9-DF92-374E-B358-AB0C67656AB8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41" creationId="{74323E8F-B9EB-ED40-8030-C370AC3DCD5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5" creationId="{1B4232F3-CEFF-3142-8915-89A77D02E0C5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6" creationId="{3D72C194-C40D-334B-9875-39F64474D439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7" creationId="{9837173B-B8F6-4440-AD9D-87EE01045AF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8" creationId="{90E61258-EAA4-B447-BC98-CE87272481FF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9" creationId="{2E696047-70B2-734F-AD41-58008C57ED9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1" creationId="{A041928C-801C-984C-87AC-11BB3010C80A}"/>
          </ac:spMkLst>
        </pc:spChg>
        <pc:spChg chg="add mod">
          <ac:chgData name="WINDRIDGE Philip" userId="a20730c1-1805-4191-9c68-6e52c8725e9f" providerId="ADAL" clId="{9C06326C-BEA5-9446-8B5D-EC8FD26AA146}" dt="2020-09-09T12:47:11.612" v="1998"/>
          <ac:spMkLst>
            <pc:docMk/>
            <pc:sldMk cId="400241330" sldId="371"/>
            <ac:spMk id="55" creationId="{B75EC412-1788-6340-9EA3-C5BA52E22654}"/>
          </ac:spMkLst>
        </pc:spChg>
        <pc:spChg chg="add del mod">
          <ac:chgData name="WINDRIDGE Philip" userId="a20730c1-1805-4191-9c68-6e52c8725e9f" providerId="ADAL" clId="{9C06326C-BEA5-9446-8B5D-EC8FD26AA146}" dt="2020-09-09T14:45:10.740" v="2864" actId="478"/>
          <ac:spMkLst>
            <pc:docMk/>
            <pc:sldMk cId="400241330" sldId="371"/>
            <ac:spMk id="56" creationId="{F78604C5-A690-1E4A-BFB9-C92BA8B0762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9" creationId="{87534690-AE59-0B4C-8389-A238E5DCEAAC}"/>
          </ac:spMkLst>
        </pc:spChg>
        <pc:spChg chg="del mod">
          <ac:chgData name="WINDRIDGE Philip" userId="a20730c1-1805-4191-9c68-6e52c8725e9f" providerId="ADAL" clId="{9C06326C-BEA5-9446-8B5D-EC8FD26AA146}" dt="2020-09-09T12:46:53.588" v="1996" actId="478"/>
          <ac:spMkLst>
            <pc:docMk/>
            <pc:sldMk cId="400241330" sldId="371"/>
            <ac:spMk id="60" creationId="{34203115-5A15-4D48-ADA0-E82D131B8D44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1" creationId="{C17158D4-004A-7643-B9A0-05F9DB16A262}"/>
          </ac:spMkLst>
        </pc:spChg>
        <pc:spChg chg="del">
          <ac:chgData name="WINDRIDGE Philip" userId="a20730c1-1805-4191-9c68-6e52c8725e9f" providerId="ADAL" clId="{9C06326C-BEA5-9446-8B5D-EC8FD26AA146}" dt="2020-09-09T12:47:11.012" v="1997" actId="478"/>
          <ac:spMkLst>
            <pc:docMk/>
            <pc:sldMk cId="400241330" sldId="371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3" creationId="{13E86BA2-8F8A-7942-A757-AB74EBC8B358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4" creationId="{7C8E31AD-145D-0C48-9A75-2D920A01C80C}"/>
          </ac:spMkLst>
        </pc:spChg>
        <pc:spChg chg="add mod">
          <ac:chgData name="WINDRIDGE Philip" userId="a20730c1-1805-4191-9c68-6e52c8725e9f" providerId="ADAL" clId="{9C06326C-BEA5-9446-8B5D-EC8FD26AA146}" dt="2020-09-09T12:54:03.252" v="2057" actId="1036"/>
          <ac:spMkLst>
            <pc:docMk/>
            <pc:sldMk cId="400241330" sldId="371"/>
            <ac:spMk id="65" creationId="{31239064-1C9B-DC42-A2DC-D705AA177DE8}"/>
          </ac:spMkLst>
        </pc:spChg>
        <pc:grpChg chg="add del mod">
          <ac:chgData name="WINDRIDGE Philip" userId="a20730c1-1805-4191-9c68-6e52c8725e9f" providerId="ADAL" clId="{9C06326C-BEA5-9446-8B5D-EC8FD26AA146}" dt="2020-09-09T12:48:41.848" v="2000" actId="478"/>
          <ac:grpSpMkLst>
            <pc:docMk/>
            <pc:sldMk cId="400241330" sldId="371"/>
            <ac:grpSpMk id="16" creationId="{176C0B13-9195-CF49-993A-D28B4257A077}"/>
          </ac:grpSpMkLst>
        </pc:grpChg>
        <pc:picChg chg="mod">
          <ac:chgData name="WINDRIDGE Philip" userId="a20730c1-1805-4191-9c68-6e52c8725e9f" providerId="ADAL" clId="{9C06326C-BEA5-9446-8B5D-EC8FD26AA146}" dt="2020-09-09T11:37:44.884" v="1723"/>
          <ac:picMkLst>
            <pc:docMk/>
            <pc:sldMk cId="400241330" sldId="371"/>
            <ac:picMk id="18" creationId="{700B6B1B-6B7A-494E-AFDE-BBA8AFAC02B4}"/>
          </ac:picMkLst>
        </pc:picChg>
        <pc:cxnChg chg="add mod">
          <ac:chgData name="WINDRIDGE Philip" userId="a20730c1-1805-4191-9c68-6e52c8725e9f" providerId="ADAL" clId="{9C06326C-BEA5-9446-8B5D-EC8FD26AA146}" dt="2020-09-10T11:57:44.637" v="7980" actId="692"/>
          <ac:cxnSpMkLst>
            <pc:docMk/>
            <pc:sldMk cId="400241330" sldId="371"/>
            <ac:cxnSpMk id="7" creationId="{0D828D2F-9FAC-FF49-9A26-6AAFEDBAAE7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7" creationId="{A83BEF42-1051-C14C-986A-6A6CF69C26B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9" creationId="{481029F0-60C7-3A42-A78B-2D239F8E152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0" creationId="{9AAD7464-6C80-624C-AB79-C62CB9381BA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2" creationId="{7F97F24A-F341-D041-844A-9652E2E0D14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3" creationId="{0D24A5F7-9B6D-564D-8F21-7E2AC6F26478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4" creationId="{917018EA-1840-5D4E-8EC3-45FC63C0B231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6" creationId="{21A82046-FB06-884E-A07A-16564FFA2EDC}"/>
          </ac:cxnSpMkLst>
        </pc:cxnChg>
        <pc:cxnChg chg="add mod">
          <ac:chgData name="WINDRIDGE Philip" userId="a20730c1-1805-4191-9c68-6e52c8725e9f" providerId="ADAL" clId="{9C06326C-BEA5-9446-8B5D-EC8FD26AA146}" dt="2020-09-10T11:57:51.642" v="7985" actId="1035"/>
          <ac:cxnSpMkLst>
            <pc:docMk/>
            <pc:sldMk cId="400241330" sldId="371"/>
            <ac:cxnSpMk id="26" creationId="{978227AC-3256-8C47-9FBD-B740011807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7" creationId="{C767EE37-C891-1C4C-9512-F771D61D90A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9" creationId="{2B8A8CD7-C91C-C94A-B4DE-39BE3498524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0" creationId="{756A89C6-FEE3-C344-B6CF-2C2560EC348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1" creationId="{04CD4E5E-27C1-6D42-9962-75DDE011F2A9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3" creationId="{06C58FD7-1225-7743-BD14-C08C23B142C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5" creationId="{7DE59A13-FF3B-4A42-9F30-02526118879E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6" creationId="{9959DD98-CD77-474F-8A95-9E2CFABA602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8" creationId="{F3086DA3-4681-4E40-8C78-233B3DE5C8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0" creationId="{F3621102-4273-394A-94BA-4B111DBAF97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2" creationId="{1CA0F845-C244-F649-A61C-359FED469C0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3" creationId="{C1DD009C-E58A-3F4A-B493-7419D2038CD5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4" creationId="{427B64A3-5FF0-2B41-A117-ED5E81555A2D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2" creationId="{7E775B43-8DB7-A341-A6FF-8997B1D3ECDC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3" creationId="{2DA43FB3-B530-6D4B-AA59-A180E9DDF217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4" creationId="{F865FEFC-DB32-E74B-A57F-7CE9218408AD}"/>
          </ac:cxnSpMkLst>
        </pc:cxnChg>
        <pc:cxnChg chg="add del mod">
          <ac:chgData name="WINDRIDGE Philip" userId="a20730c1-1805-4191-9c68-6e52c8725e9f" providerId="ADAL" clId="{9C06326C-BEA5-9446-8B5D-EC8FD26AA146}" dt="2020-09-09T14:45:13.540" v="2865" actId="478"/>
          <ac:cxnSpMkLst>
            <pc:docMk/>
            <pc:sldMk cId="400241330" sldId="371"/>
            <ac:cxnSpMk id="57" creationId="{29E53E71-A5E3-9D42-A62F-B55C6F38DEDA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63" v="35" actId="2696"/>
        <pc:sldMkLst>
          <pc:docMk/>
          <pc:sldMk cId="828354070" sldId="37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5" creationId="{5D29342B-937D-7540-83EC-F31C864F6A23}"/>
          </ac:spMkLst>
        </pc:spChg>
      </pc:sldChg>
      <pc:sldChg chg="addSp modSp add del">
        <pc:chgData name="WINDRIDGE Philip" userId="a20730c1-1805-4191-9c68-6e52c8725e9f" providerId="ADAL" clId="{9C06326C-BEA5-9446-8B5D-EC8FD26AA146}" dt="2020-09-10T11:55:28.792" v="7895" actId="2696"/>
        <pc:sldMkLst>
          <pc:docMk/>
          <pc:sldMk cId="1633966751" sldId="372"/>
        </pc:sldMkLst>
        <pc:spChg chg="add mod">
          <ac:chgData name="WINDRIDGE Philip" userId="a20730c1-1805-4191-9c68-6e52c8725e9f" providerId="ADAL" clId="{9C06326C-BEA5-9446-8B5D-EC8FD26AA146}" dt="2020-09-09T13:04:33.508" v="2196"/>
          <ac:spMkLst>
            <pc:docMk/>
            <pc:sldMk cId="1633966751" sldId="372"/>
            <ac:spMk id="3" creationId="{2C9297CF-D1DC-9547-9CFB-BFDB9B4BF493}"/>
          </ac:spMkLst>
        </pc:spChg>
      </pc:sldChg>
      <pc:sldChg chg="add del">
        <pc:chgData name="WINDRIDGE Philip" userId="a20730c1-1805-4191-9c68-6e52c8725e9f" providerId="ADAL" clId="{9C06326C-BEA5-9446-8B5D-EC8FD26AA146}" dt="2020-09-09T13:14:01.655" v="2328" actId="2696"/>
        <pc:sldMkLst>
          <pc:docMk/>
          <pc:sldMk cId="103390985" sldId="373"/>
        </pc:sldMkLst>
      </pc:sldChg>
      <pc:sldChg chg="addSp delSp modSp add del mod">
        <pc:chgData name="WINDRIDGE Philip" userId="a20730c1-1805-4191-9c68-6e52c8725e9f" providerId="ADAL" clId="{9C06326C-BEA5-9446-8B5D-EC8FD26AA146}" dt="2020-09-10T12:00:08.470" v="8003" actId="2696"/>
        <pc:sldMkLst>
          <pc:docMk/>
          <pc:sldMk cId="646559350" sldId="374"/>
        </pc:sldMkLst>
        <pc:spChg chg="add mod">
          <ac:chgData name="WINDRIDGE Philip" userId="a20730c1-1805-4191-9c68-6e52c8725e9f" providerId="ADAL" clId="{9C06326C-BEA5-9446-8B5D-EC8FD26AA146}" dt="2020-09-09T15:17:00.449" v="3007" actId="692"/>
          <ac:spMkLst>
            <pc:docMk/>
            <pc:sldMk cId="646559350" sldId="374"/>
            <ac:spMk id="2" creationId="{48CA428A-FB7F-0B4A-87D5-7BA1A0858E95}"/>
          </ac:spMkLst>
        </pc:spChg>
        <pc:spChg chg="add del mod">
          <ac:chgData name="WINDRIDGE Philip" userId="a20730c1-1805-4191-9c68-6e52c8725e9f" providerId="ADAL" clId="{9C06326C-BEA5-9446-8B5D-EC8FD26AA146}" dt="2020-09-09T15:19:04.371" v="3025" actId="767"/>
          <ac:spMkLst>
            <pc:docMk/>
            <pc:sldMk cId="646559350" sldId="374"/>
            <ac:spMk id="3" creationId="{BCC2B52F-2F89-2E46-80FB-F10A381548D7}"/>
          </ac:spMkLst>
        </pc:spChg>
        <pc:spChg chg="add mod">
          <ac:chgData name="WINDRIDGE Philip" userId="a20730c1-1805-4191-9c68-6e52c8725e9f" providerId="ADAL" clId="{9C06326C-BEA5-9446-8B5D-EC8FD26AA146}" dt="2020-09-09T15:30:58.556" v="3134" actId="207"/>
          <ac:spMkLst>
            <pc:docMk/>
            <pc:sldMk cId="646559350" sldId="37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09-09T15:29:40.585" v="3121" actId="207"/>
          <ac:spMkLst>
            <pc:docMk/>
            <pc:sldMk cId="646559350" sldId="374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8" creationId="{5D110B64-63F1-7347-AEB0-ED946B2D2173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9" creationId="{B93C525D-6ADA-6F45-AFC4-EC4E9AEB7939}"/>
          </ac:spMkLst>
        </pc:spChg>
        <pc:spChg chg="add mod">
          <ac:chgData name="WINDRIDGE Philip" userId="a20730c1-1805-4191-9c68-6e52c8725e9f" providerId="ADAL" clId="{9C06326C-BEA5-9446-8B5D-EC8FD26AA146}" dt="2020-09-09T15:12:43.634" v="2982" actId="571"/>
          <ac:spMkLst>
            <pc:docMk/>
            <pc:sldMk cId="646559350" sldId="374"/>
            <ac:spMk id="10" creationId="{1AE36002-EA76-EC41-B962-22DF486DE5B9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1" creationId="{B13428E2-D1E2-CD46-9906-ACB202A306AC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5.205" v="5831"/>
          <ac:spMkLst>
            <pc:docMk/>
            <pc:sldMk cId="646559350" sldId="374"/>
            <ac:spMk id="13" creationId="{A7A06F0A-F43D-2A45-9147-5DE5D3BA83CE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4.607" v="7880"/>
          <ac:spMkLst>
            <pc:docMk/>
            <pc:sldMk cId="646559350" sldId="374"/>
            <ac:spMk id="14" creationId="{2ED5B789-6B53-7242-8E63-877B163382BE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4" creationId="{A4E43A49-38B6-494F-B8E9-073939A92BAD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5" creationId="{31938207-0ACE-B74D-8CF7-F018D11E9D77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6" creationId="{B438B4CA-C237-3143-B667-9E52F5B9543A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7" creationId="{C12DFB25-8A92-C74E-897D-605A681B280C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8" creationId="{A0C1E216-D335-9B4B-8B8F-7D0743E502E8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9" creationId="{90CCF50E-CAB2-C94F-8D2A-9E37E6C05C31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0" creationId="{D3C08E93-8525-9A40-82A2-20AB3001DC2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1" creationId="{E5AD886F-6544-0E4F-80F2-E2AE2FDD0EB7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2" creationId="{763BBC6F-6653-5E41-A39D-4AD12681C3D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3" creationId="{E456C236-9431-F44D-9169-C3CB523B9EE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4" creationId="{A68995AA-425E-A843-A5F9-5E65F5FA051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5" creationId="{B0812071-BAE5-3A42-94CA-7598E4FD4553}"/>
          </ac:spMkLst>
        </pc:spChg>
        <pc:spChg chg="add mod">
          <ac:chgData name="WINDRIDGE Philip" userId="a20730c1-1805-4191-9c68-6e52c8725e9f" providerId="ADAL" clId="{9C06326C-BEA5-9446-8B5D-EC8FD26AA146}" dt="2020-09-09T15:19:24.575" v="3028" actId="571"/>
          <ac:spMkLst>
            <pc:docMk/>
            <pc:sldMk cId="646559350" sldId="374"/>
            <ac:spMk id="27" creationId="{8D79D16E-E2A1-6946-AFAD-3C1B30987EBD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8" creationId="{32FD5899-4ABF-B940-A139-EBEF4CB0D5D1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9" creationId="{73E37AB8-03B3-1141-AFBF-69E99632773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0" creationId="{0C8A3482-0B56-1C4C-8140-5EA76687E19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1" creationId="{C9B8403A-C03F-D143-9489-BB8FEB5FAD6C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2" creationId="{A9946421-43FA-EC4C-BDDC-1285F731454B}"/>
          </ac:spMkLst>
        </pc:spChg>
        <pc:spChg chg="add mod">
          <ac:chgData name="WINDRIDGE Philip" userId="a20730c1-1805-4191-9c68-6e52c8725e9f" providerId="ADAL" clId="{9C06326C-BEA5-9446-8B5D-EC8FD26AA146}" dt="2020-09-09T15:31:30.272" v="3136" actId="1076"/>
          <ac:spMkLst>
            <pc:docMk/>
            <pc:sldMk cId="646559350" sldId="374"/>
            <ac:spMk id="33" creationId="{A7A56C1D-E2EB-5047-BA79-1A5ABD9E285B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4" creationId="{F662749C-A03F-A846-A44A-61A1C36579D3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5" creationId="{A326B7DB-520D-6F43-8E17-B08B2E5F953C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6" creationId="{8A8B64CD-D554-FF4F-BC9D-6A8075B54707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7" creationId="{3B4C2882-1B33-8545-9041-0BBC048ED298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8" creationId="{41AFD8C1-C20B-2D49-8C21-5303F966B00C}"/>
          </ac:spMkLst>
        </pc:spChg>
        <pc:spChg chg="add mod">
          <ac:chgData name="WINDRIDGE Philip" userId="a20730c1-1805-4191-9c68-6e52c8725e9f" providerId="ADAL" clId="{9C06326C-BEA5-9446-8B5D-EC8FD26AA146}" dt="2020-09-09T15:31:47.422" v="3138" actId="1076"/>
          <ac:spMkLst>
            <pc:docMk/>
            <pc:sldMk cId="646559350" sldId="374"/>
            <ac:spMk id="39" creationId="{7B313332-4E2F-8A4B-9F53-14468B477534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0" creationId="{29405B71-E50B-9842-8932-37A1F38E39D1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1" creationId="{21C7968D-EA9D-4448-BF0C-2372A0C9C797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2" creationId="{DABD5FA9-BC09-294B-8664-80798420FBD6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3" creationId="{3DA1B30D-E295-1249-AEB3-AEF23A1F51F0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4" creationId="{0C572DA2-4C1F-4040-AECA-C8AC966158DE}"/>
          </ac:spMkLst>
        </pc:spChg>
        <pc:spChg chg="add mod">
          <ac:chgData name="WINDRIDGE Philip" userId="a20730c1-1805-4191-9c68-6e52c8725e9f" providerId="ADAL" clId="{9C06326C-BEA5-9446-8B5D-EC8FD26AA146}" dt="2020-09-09T15:32:49.394" v="3151" actId="1038"/>
          <ac:spMkLst>
            <pc:docMk/>
            <pc:sldMk cId="646559350" sldId="374"/>
            <ac:spMk id="45" creationId="{5CEF0E4A-49A0-584E-9D9E-78E526BA2BF5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6" creationId="{A83FFD81-A9FA-B744-9923-BDF009B9A71A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7" creationId="{21C1F400-B3C6-7749-ABE7-16692B80D534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8" creationId="{AB865971-A282-674D-B9BD-A1012452E099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9" creationId="{72CCD767-6381-0B46-90D1-0D50122797AB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50" creationId="{B9B5E14A-C016-594A-A485-3B4908718695}"/>
          </ac:spMkLst>
        </pc:spChg>
        <pc:spChg chg="add mod">
          <ac:chgData name="WINDRIDGE Philip" userId="a20730c1-1805-4191-9c68-6e52c8725e9f" providerId="ADAL" clId="{9C06326C-BEA5-9446-8B5D-EC8FD26AA146}" dt="2020-09-09T15:33:06.555" v="3163" actId="1038"/>
          <ac:spMkLst>
            <pc:docMk/>
            <pc:sldMk cId="646559350" sldId="374"/>
            <ac:spMk id="51" creationId="{022972E5-11CB-0247-B6F0-4C1674BEF298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2" creationId="{CFB5558A-5D5B-314D-BFF0-84BC31B3D734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3" creationId="{3EEDAE6C-5145-DF49-97C6-56155ABB47B8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4" creationId="{ADA8335F-FD1C-2648-86AB-75178BDB4861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5" creationId="{5C591ADE-4E8F-E24B-AAD3-DC76DB75BB8E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6" creationId="{75DB2510-7B2A-CD46-ADB0-5AF547922789}"/>
          </ac:spMkLst>
        </pc:spChg>
      </pc:sldChg>
      <pc:sldChg chg="addSp delSp modSp add del mod">
        <pc:chgData name="WINDRIDGE Philip" userId="a20730c1-1805-4191-9c68-6e52c8725e9f" providerId="ADAL" clId="{9C06326C-BEA5-9446-8B5D-EC8FD26AA146}" dt="2020-09-09T14:36:24.719" v="2713" actId="2696"/>
        <pc:sldMkLst>
          <pc:docMk/>
          <pc:sldMk cId="3521707543" sldId="375"/>
        </pc:sldMkLst>
        <pc:spChg chg="add del mod">
          <ac:chgData name="WINDRIDGE Philip" userId="a20730c1-1805-4191-9c68-6e52c8725e9f" providerId="ADAL" clId="{9C06326C-BEA5-9446-8B5D-EC8FD26AA146}" dt="2020-09-09T14:35:09.778" v="2699" actId="21"/>
          <ac:spMkLst>
            <pc:docMk/>
            <pc:sldMk cId="3521707543" sldId="375"/>
            <ac:spMk id="6" creationId="{A57C72B9-174A-854A-A3CC-AFADCF8C769C}"/>
          </ac:spMkLst>
        </pc:spChg>
        <pc:spChg chg="del mod">
          <ac:chgData name="WINDRIDGE Philip" userId="a20730c1-1805-4191-9c68-6e52c8725e9f" providerId="ADAL" clId="{9C06326C-BEA5-9446-8B5D-EC8FD26AA146}" dt="2020-09-09T14:34:31.714" v="2660" actId="21"/>
          <ac:spMkLst>
            <pc:docMk/>
            <pc:sldMk cId="3521707543" sldId="375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36:01.083" v="2710" actId="478"/>
          <ac:spMkLst>
            <pc:docMk/>
            <pc:sldMk cId="3521707543" sldId="375"/>
            <ac:spMk id="8" creationId="{019B4134-30E1-0B43-9527-1DB19EB52D6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1.306" v="7875"/>
        <pc:sldMkLst>
          <pc:docMk/>
          <pc:sldMk cId="3661453248" sldId="376"/>
        </pc:sldMkLst>
        <pc:spChg chg="add mod">
          <ac:chgData name="WINDRIDGE Philip" userId="a20730c1-1805-4191-9c68-6e52c8725e9f" providerId="ADAL" clId="{9C06326C-BEA5-9446-8B5D-EC8FD26AA146}" dt="2020-09-09T14:42:44.976" v="2850" actId="14100"/>
          <ac:spMkLst>
            <pc:docMk/>
            <pc:sldMk cId="3661453248" sldId="376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09T14:33:53.264" v="2658" actId="167"/>
          <ac:spMkLst>
            <pc:docMk/>
            <pc:sldMk cId="3661453248" sldId="376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09-09T13:16:22.505" v="2387"/>
          <ac:spMkLst>
            <pc:docMk/>
            <pc:sldMk cId="3661453248" sldId="376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8" creationId="{CBEC27AB-C265-0143-B876-D558EDF66D5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09:53:04.965" v="5826"/>
          <ac:spMkLst>
            <pc:docMk/>
            <pc:sldMk cId="3661453248" sldId="376"/>
            <ac:spMk id="9" creationId="{D8E9DFC1-285A-FD42-A867-B4C3E8DBED65}"/>
          </ac:spMkLst>
        </pc:spChg>
        <pc:spChg chg="add mod">
          <ac:chgData name="WINDRIDGE Philip" userId="a20730c1-1805-4191-9c68-6e52c8725e9f" providerId="ADAL" clId="{9C06326C-BEA5-9446-8B5D-EC8FD26AA146}" dt="2020-09-10T10:29:00.013" v="6472" actId="207"/>
          <ac:spMkLst>
            <pc:docMk/>
            <pc:sldMk cId="3661453248" sldId="376"/>
            <ac:spMk id="10" creationId="{6957AD76-0A40-D842-87BE-9131D79ACAC4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09T14:31:27.441" v="2555" actId="14100"/>
          <ac:spMkLst>
            <pc:docMk/>
            <pc:sldMk cId="3661453248" sldId="376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4:26.411" v="6381" actId="20577"/>
          <ac:spMkLst>
            <pc:docMk/>
            <pc:sldMk cId="3661453248" sldId="376"/>
            <ac:spMk id="12" creationId="{29A0CAFE-2886-E94E-9D49-6C262BEA5D0E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2" creationId="{83DC44DD-8F8B-7F48-96F9-AA47F16E5673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3" creationId="{36C14007-DBA0-E045-88B4-F78D0E68EA41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3" creationId="{7811209B-6151-7C4D-B92E-4BE73C5F1F64}"/>
          </ac:spMkLst>
        </pc:spChg>
        <pc:spChg chg="add del mod">
          <ac:chgData name="WINDRIDGE Philip" userId="a20730c1-1805-4191-9c68-6e52c8725e9f" providerId="ADAL" clId="{9C06326C-BEA5-9446-8B5D-EC8FD26AA146}" dt="2020-09-09T14:32:45.099" v="2568" actId="21"/>
          <ac:spMkLst>
            <pc:docMk/>
            <pc:sldMk cId="3661453248" sldId="376"/>
            <ac:spMk id="14" creationId="{1DF728A1-F363-AC43-9CAA-9B80FED4A845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4" creationId="{EECFC2EB-0559-4D48-AF0E-3B8BA8ACAAD8}"/>
          </ac:spMkLst>
        </pc:spChg>
        <pc:spChg chg="add mod">
          <ac:chgData name="WINDRIDGE Philip" userId="a20730c1-1805-4191-9c68-6e52c8725e9f" providerId="ADAL" clId="{9C06326C-BEA5-9446-8B5D-EC8FD26AA146}" dt="2020-09-10T11:53:11.306" v="7875"/>
          <ac:spMkLst>
            <pc:docMk/>
            <pc:sldMk cId="3661453248" sldId="376"/>
            <ac:spMk id="15" creationId="{0864EFDE-02E5-DF4A-B556-704A98B7794A}"/>
          </ac:spMkLst>
        </pc:spChg>
        <pc:spChg chg="add del mod">
          <ac:chgData name="WINDRIDGE Philip" userId="a20730c1-1805-4191-9c68-6e52c8725e9f" providerId="ADAL" clId="{9C06326C-BEA5-9446-8B5D-EC8FD26AA146}" dt="2020-09-09T14:34:00.020" v="2659" actId="21"/>
          <ac:spMkLst>
            <pc:docMk/>
            <pc:sldMk cId="3661453248" sldId="376"/>
            <ac:spMk id="15" creationId="{6BBDD368-09F4-5245-8E09-890085F12724}"/>
          </ac:spMkLst>
        </pc:spChg>
        <pc:spChg chg="add del mod">
          <ac:chgData name="WINDRIDGE Philip" userId="a20730c1-1805-4191-9c68-6e52c8725e9f" providerId="ADAL" clId="{9C06326C-BEA5-9446-8B5D-EC8FD26AA146}" dt="2020-09-09T14:35:27.126" v="2708" actId="21"/>
          <ac:spMkLst>
            <pc:docMk/>
            <pc:sldMk cId="3661453248" sldId="376"/>
            <ac:spMk id="16" creationId="{AE62FC27-FCF8-294C-943B-4CCD555F2EA9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7" creationId="{42A6EF3F-51C5-B94F-80A5-E2037056F515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8" creationId="{1FA4432E-1E0E-8141-9803-753FDC3144FA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08.204" v="7874"/>
        <pc:sldMkLst>
          <pc:docMk/>
          <pc:sldMk cId="516180106" sldId="377"/>
        </pc:sldMkLst>
        <pc:spChg chg="add del mod">
          <ac:chgData name="WINDRIDGE Philip" userId="a20730c1-1805-4191-9c68-6e52c8725e9f" providerId="ADAL" clId="{9C06326C-BEA5-9446-8B5D-EC8FD26AA146}" dt="2020-09-09T14:38:20.099" v="2798"/>
          <ac:spMkLst>
            <pc:docMk/>
            <pc:sldMk cId="516180106" sldId="377"/>
            <ac:spMk id="2" creationId="{11DB7537-57E4-814A-A82C-F1C264A61B93}"/>
          </ac:spMkLst>
        </pc:spChg>
        <pc:spChg chg="mod">
          <ac:chgData name="WINDRIDGE Philip" userId="a20730c1-1805-4191-9c68-6e52c8725e9f" providerId="ADAL" clId="{9C06326C-BEA5-9446-8B5D-EC8FD26AA146}" dt="2020-09-09T14:37:18.734" v="2759" actId="20577"/>
          <ac:spMkLst>
            <pc:docMk/>
            <pc:sldMk cId="516180106" sldId="37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09T14:38:05.601" v="2766" actId="20577"/>
          <ac:spMkLst>
            <pc:docMk/>
            <pc:sldMk cId="516180106" sldId="377"/>
            <ac:spMk id="8" creationId="{B175E764-5310-644D-BF50-9BC6F0F8F379}"/>
          </ac:spMkLst>
        </pc:spChg>
        <pc:spChg chg="add mod">
          <ac:chgData name="WINDRIDGE Philip" userId="a20730c1-1805-4191-9c68-6e52c8725e9f" providerId="ADAL" clId="{9C06326C-BEA5-9446-8B5D-EC8FD26AA146}" dt="2020-09-10T09:53:02.639" v="5825"/>
          <ac:spMkLst>
            <pc:docMk/>
            <pc:sldMk cId="516180106" sldId="377"/>
            <ac:spMk id="9" creationId="{A0BC9791-C265-F347-B9D0-DAB2D4A91969}"/>
          </ac:spMkLst>
        </pc:spChg>
        <pc:spChg chg="add mod">
          <ac:chgData name="WINDRIDGE Philip" userId="a20730c1-1805-4191-9c68-6e52c8725e9f" providerId="ADAL" clId="{9C06326C-BEA5-9446-8B5D-EC8FD26AA146}" dt="2020-09-10T10:06:08.442" v="6052" actId="14100"/>
          <ac:spMkLst>
            <pc:docMk/>
            <pc:sldMk cId="516180106" sldId="377"/>
            <ac:spMk id="10" creationId="{2669292F-8F3D-F646-BD7F-52A095087E55}"/>
          </ac:spMkLst>
        </pc:spChg>
        <pc:spChg chg="add mod">
          <ac:chgData name="WINDRIDGE Philip" userId="a20730c1-1805-4191-9c68-6e52c8725e9f" providerId="ADAL" clId="{9C06326C-BEA5-9446-8B5D-EC8FD26AA146}" dt="2020-09-10T10:08:09.254" v="6160" actId="1076"/>
          <ac:spMkLst>
            <pc:docMk/>
            <pc:sldMk cId="516180106" sldId="377"/>
            <ac:spMk id="11" creationId="{F362C4F1-6459-7F47-9B10-D598B8B93F62}"/>
          </ac:spMkLst>
        </pc:spChg>
        <pc:spChg chg="add mod">
          <ac:chgData name="WINDRIDGE Philip" userId="a20730c1-1805-4191-9c68-6e52c8725e9f" providerId="ADAL" clId="{9C06326C-BEA5-9446-8B5D-EC8FD26AA146}" dt="2020-09-10T10:08:42.027" v="6204" actId="20577"/>
          <ac:spMkLst>
            <pc:docMk/>
            <pc:sldMk cId="516180106" sldId="377"/>
            <ac:spMk id="12" creationId="{BBAB1382-EBEF-984B-80DE-B70C583CB074}"/>
          </ac:spMkLst>
        </pc:spChg>
        <pc:spChg chg="add mod">
          <ac:chgData name="WINDRIDGE Philip" userId="a20730c1-1805-4191-9c68-6e52c8725e9f" providerId="ADAL" clId="{9C06326C-BEA5-9446-8B5D-EC8FD26AA146}" dt="2020-09-10T10:21:28.758" v="6259" actId="20577"/>
          <ac:spMkLst>
            <pc:docMk/>
            <pc:sldMk cId="516180106" sldId="377"/>
            <ac:spMk id="13" creationId="{E1EF1869-6A49-3B49-B520-94EC800C5BA1}"/>
          </ac:spMkLst>
        </pc:spChg>
        <pc:spChg chg="add mod">
          <ac:chgData name="WINDRIDGE Philip" userId="a20730c1-1805-4191-9c68-6e52c8725e9f" providerId="ADAL" clId="{9C06326C-BEA5-9446-8B5D-EC8FD26AA146}" dt="2020-09-10T10:21:43.495" v="6261" actId="1076"/>
          <ac:spMkLst>
            <pc:docMk/>
            <pc:sldMk cId="516180106" sldId="377"/>
            <ac:spMk id="14" creationId="{8F7977AF-286A-B949-927D-33A0DFDC0FCC}"/>
          </ac:spMkLst>
        </pc:spChg>
        <pc:spChg chg="add mod">
          <ac:chgData name="WINDRIDGE Philip" userId="a20730c1-1805-4191-9c68-6e52c8725e9f" providerId="ADAL" clId="{9C06326C-BEA5-9446-8B5D-EC8FD26AA146}" dt="2020-09-10T10:35:48.491" v="6693" actId="1076"/>
          <ac:spMkLst>
            <pc:docMk/>
            <pc:sldMk cId="516180106" sldId="377"/>
            <ac:spMk id="15" creationId="{D01C5D58-B1B6-6B48-B7D2-DA00BA5D64F7}"/>
          </ac:spMkLst>
        </pc:spChg>
        <pc:spChg chg="add mod">
          <ac:chgData name="WINDRIDGE Philip" userId="a20730c1-1805-4191-9c68-6e52c8725e9f" providerId="ADAL" clId="{9C06326C-BEA5-9446-8B5D-EC8FD26AA146}" dt="2020-09-10T11:53:08.204" v="7874"/>
          <ac:spMkLst>
            <pc:docMk/>
            <pc:sldMk cId="516180106" sldId="377"/>
            <ac:spMk id="16" creationId="{943F425E-819D-354F-B1EB-A1C2E3E73E5D}"/>
          </ac:spMkLst>
        </pc:spChg>
      </pc:sldChg>
      <pc:sldChg chg="modSp add del">
        <pc:chgData name="WINDRIDGE Philip" userId="a20730c1-1805-4191-9c68-6e52c8725e9f" providerId="ADAL" clId="{9C06326C-BEA5-9446-8B5D-EC8FD26AA146}" dt="2020-09-09T13:17:30.014" v="2390" actId="2696"/>
        <pc:sldMkLst>
          <pc:docMk/>
          <pc:sldMk cId="697503856" sldId="377"/>
        </pc:sldMkLst>
        <pc:spChg chg="mod">
          <ac:chgData name="WINDRIDGE Philip" userId="a20730c1-1805-4191-9c68-6e52c8725e9f" providerId="ADAL" clId="{9C06326C-BEA5-9446-8B5D-EC8FD26AA146}" dt="2020-09-09T13:17:17.306" v="2389"/>
          <ac:spMkLst>
            <pc:docMk/>
            <pc:sldMk cId="697503856" sldId="377"/>
            <ac:spMk id="7" creationId="{343C1A1C-535D-CC4F-8F26-3707595F1611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8.712" v="7878"/>
        <pc:sldMkLst>
          <pc:docMk/>
          <pc:sldMk cId="186859238" sldId="378"/>
        </pc:sldMkLst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11.542" v="5829"/>
          <ac:spMkLst>
            <pc:docMk/>
            <pc:sldMk cId="186859238" sldId="378"/>
            <ac:spMk id="8" creationId="{9A6DFA20-795A-354E-BF65-8B748C069E36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8" creationId="{CBEC27AB-C265-0143-B876-D558EDF66D51}"/>
          </ac:spMkLst>
        </pc:spChg>
        <pc:spChg chg="add mod">
          <ac:chgData name="WINDRIDGE Philip" userId="a20730c1-1805-4191-9c68-6e52c8725e9f" providerId="ADAL" clId="{9C06326C-BEA5-9446-8B5D-EC8FD26AA146}" dt="2020-09-10T10:26:47.715" v="6460" actId="113"/>
          <ac:spMkLst>
            <pc:docMk/>
            <pc:sldMk cId="186859238" sldId="378"/>
            <ac:spMk id="9" creationId="{AFAD98DD-E0D5-D24A-A949-D1FA5C424318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9" creationId="{C8E7395A-48C8-6E44-943E-9DF1474CB31D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1" creationId="{132C870D-F839-CC41-9529-9A779CA0CF9B}"/>
          </ac:spMkLst>
        </pc:spChg>
        <pc:spChg chg="add del mod">
          <ac:chgData name="WINDRIDGE Philip" userId="a20730c1-1805-4191-9c68-6e52c8725e9f" providerId="ADAL" clId="{9C06326C-BEA5-9446-8B5D-EC8FD26AA146}" dt="2020-09-10T10:25:39.063" v="6409" actId="478"/>
          <ac:spMkLst>
            <pc:docMk/>
            <pc:sldMk cId="186859238" sldId="378"/>
            <ac:spMk id="11" creationId="{E4F2E379-7267-2F46-958E-96F8FB3AD599}"/>
          </ac:spMkLst>
        </pc:spChg>
        <pc:spChg chg="add mod">
          <ac:chgData name="WINDRIDGE Philip" userId="a20730c1-1805-4191-9c68-6e52c8725e9f" providerId="ADAL" clId="{9C06326C-BEA5-9446-8B5D-EC8FD26AA146}" dt="2020-09-10T11:53:18.712" v="7878"/>
          <ac:spMkLst>
            <pc:docMk/>
            <pc:sldMk cId="186859238" sldId="378"/>
            <ac:spMk id="12" creationId="{0A5A114B-676E-9548-B3E2-E5DE859EB3BF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7" creationId="{42A6EF3F-51C5-B94F-80A5-E2037056F515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5" v="2853" actId="2696"/>
        <pc:sldMkLst>
          <pc:docMk/>
          <pc:sldMk cId="942018392" sldId="378"/>
        </pc:sldMkLst>
      </pc:sldChg>
      <pc:sldChg chg="addSp delSp modSp add mod">
        <pc:chgData name="WINDRIDGE Philip" userId="a20730c1-1805-4191-9c68-6e52c8725e9f" providerId="ADAL" clId="{9C06326C-BEA5-9446-8B5D-EC8FD26AA146}" dt="2020-09-10T11:53:16.187" v="7877"/>
        <pc:sldMkLst>
          <pc:docMk/>
          <pc:sldMk cId="919682857" sldId="379"/>
        </pc:sldMkLst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2" creationId="{A05EC128-0432-8D49-9B51-9DA2AFD1CA12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8" creationId="{CBEC27AB-C265-0143-B876-D558EDF66D5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10T09:53:09.228" v="5828"/>
          <ac:spMkLst>
            <pc:docMk/>
            <pc:sldMk cId="919682857" sldId="379"/>
            <ac:spMk id="10" creationId="{C7171938-094E-184B-AE4D-E93B3FF888F9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7:56.364" v="6466" actId="113"/>
          <ac:spMkLst>
            <pc:docMk/>
            <pc:sldMk cId="919682857" sldId="379"/>
            <ac:spMk id="11" creationId="{72CE237C-0451-9848-954B-D9BDA482EEB5}"/>
          </ac:spMkLst>
        </pc:spChg>
        <pc:spChg chg="add mod">
          <ac:chgData name="WINDRIDGE Philip" userId="a20730c1-1805-4191-9c68-6e52c8725e9f" providerId="ADAL" clId="{9C06326C-BEA5-9446-8B5D-EC8FD26AA146}" dt="2020-09-10T10:25:26.670" v="6408" actId="20577"/>
          <ac:spMkLst>
            <pc:docMk/>
            <pc:sldMk cId="919682857" sldId="379"/>
            <ac:spMk id="12" creationId="{3A7C190B-927C-8F4B-89A7-365DCC1CE0DB}"/>
          </ac:spMkLst>
        </pc:spChg>
        <pc:spChg chg="add mod">
          <ac:chgData name="WINDRIDGE Philip" userId="a20730c1-1805-4191-9c68-6e52c8725e9f" providerId="ADAL" clId="{9C06326C-BEA5-9446-8B5D-EC8FD26AA146}" dt="2020-09-10T11:53:16.187" v="7877"/>
          <ac:spMkLst>
            <pc:docMk/>
            <pc:sldMk cId="919682857" sldId="379"/>
            <ac:spMk id="13" creationId="{CAFF488E-9A94-B440-9CF1-B8598E2F619A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7" creationId="{42A6EF3F-51C5-B94F-80A5-E2037056F515}"/>
          </ac:spMkLst>
        </pc:spChg>
      </pc:sldChg>
      <pc:sldChg chg="add del">
        <pc:chgData name="WINDRIDGE Philip" userId="a20730c1-1805-4191-9c68-6e52c8725e9f" providerId="ADAL" clId="{9C06326C-BEA5-9446-8B5D-EC8FD26AA146}" dt="2020-09-09T14:43:12.348" v="2854" actId="2696"/>
        <pc:sldMkLst>
          <pc:docMk/>
          <pc:sldMk cId="2893705744" sldId="379"/>
        </pc:sldMkLst>
      </pc:sldChg>
      <pc:sldChg chg="addSp delSp modSp add mod">
        <pc:chgData name="WINDRIDGE Philip" userId="a20730c1-1805-4191-9c68-6e52c8725e9f" providerId="ADAL" clId="{9C06326C-BEA5-9446-8B5D-EC8FD26AA146}" dt="2020-09-10T11:53:13.630" v="7876"/>
        <pc:sldMkLst>
          <pc:docMk/>
          <pc:sldMk cId="972148284" sldId="380"/>
        </pc:sldMkLst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07.213" v="5827"/>
          <ac:spMkLst>
            <pc:docMk/>
            <pc:sldMk cId="972148284" sldId="380"/>
            <ac:spMk id="9" creationId="{BA9700FF-A355-ED46-805A-0CD14A10D0D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10:28:38.013" v="6470" actId="207"/>
          <ac:spMkLst>
            <pc:docMk/>
            <pc:sldMk cId="972148284" sldId="380"/>
            <ac:spMk id="10" creationId="{A38F2F2A-CD97-0A4C-9254-AE1FA7338EE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0" creationId="{BBA9B5AB-A70F-A14A-B44A-A7CA3C16730F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5:12.317" v="6398" actId="20577"/>
          <ac:spMkLst>
            <pc:docMk/>
            <pc:sldMk cId="972148284" sldId="380"/>
            <ac:spMk id="11" creationId="{DD965164-9783-A943-A6E5-9880CEFE4DFD}"/>
          </ac:spMkLst>
        </pc:spChg>
        <pc:spChg chg="add mod">
          <ac:chgData name="WINDRIDGE Philip" userId="a20730c1-1805-4191-9c68-6e52c8725e9f" providerId="ADAL" clId="{9C06326C-BEA5-9446-8B5D-EC8FD26AA146}" dt="2020-09-10T11:53:13.630" v="7876"/>
          <ac:spMkLst>
            <pc:docMk/>
            <pc:sldMk cId="972148284" sldId="380"/>
            <ac:spMk id="12" creationId="{32BE5461-6F51-694C-B2D9-2F031239C115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0" v="2852" actId="2696"/>
        <pc:sldMkLst>
          <pc:docMk/>
          <pc:sldMk cId="995543316" sldId="380"/>
        </pc:sldMkLst>
      </pc:sldChg>
      <pc:sldChg chg="add del">
        <pc:chgData name="WINDRIDGE Philip" userId="a20730c1-1805-4191-9c68-6e52c8725e9f" providerId="ADAL" clId="{9C06326C-BEA5-9446-8B5D-EC8FD26AA146}" dt="2020-09-09T15:17:58.885" v="3015" actId="2696"/>
        <pc:sldMkLst>
          <pc:docMk/>
          <pc:sldMk cId="105941540" sldId="381"/>
        </pc:sldMkLst>
      </pc:sldChg>
      <pc:sldChg chg="add del">
        <pc:chgData name="WINDRIDGE Philip" userId="a20730c1-1805-4191-9c68-6e52c8725e9f" providerId="ADAL" clId="{9C06326C-BEA5-9446-8B5D-EC8FD26AA146}" dt="2020-09-09T15:44:19.609" v="3203" actId="2696"/>
        <pc:sldMkLst>
          <pc:docMk/>
          <pc:sldMk cId="2709152817" sldId="381"/>
        </pc:sldMkLst>
      </pc:sldChg>
      <pc:sldChg chg="add del">
        <pc:chgData name="WINDRIDGE Philip" userId="a20730c1-1805-4191-9c68-6e52c8725e9f" providerId="ADAL" clId="{9C06326C-BEA5-9446-8B5D-EC8FD26AA146}" dt="2020-09-09T15:17:58.925" v="3017" actId="2696"/>
        <pc:sldMkLst>
          <pc:docMk/>
          <pc:sldMk cId="1101308002" sldId="382"/>
        </pc:sldMkLst>
      </pc:sldChg>
      <pc:sldChg chg="addSp delSp modSp add mod ord">
        <pc:chgData name="WINDRIDGE Philip" userId="a20730c1-1805-4191-9c68-6e52c8725e9f" providerId="ADAL" clId="{9C06326C-BEA5-9446-8B5D-EC8FD26AA146}" dt="2020-09-10T12:09:43.030" v="8347" actId="478"/>
        <pc:sldMkLst>
          <pc:docMk/>
          <pc:sldMk cId="2134464010" sldId="382"/>
        </pc:sldMkLst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2" creationId="{48CA428A-FB7F-0B4A-87D5-7BA1A0858E95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8" creationId="{5D110B64-63F1-7347-AEB0-ED946B2D2173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9" creationId="{B93C525D-6ADA-6F45-AFC4-EC4E9AEB7939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1" creationId="{B13428E2-D1E2-CD46-9906-ACB202A306AC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2" creationId="{462FC735-2B19-1E4D-9C60-A9793948FC3D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09:53:13.424" v="5830"/>
          <ac:spMkLst>
            <pc:docMk/>
            <pc:sldMk cId="2134464010" sldId="382"/>
            <ac:spMk id="14" creationId="{79E22030-17BE-F34F-870E-7667207C9483}"/>
          </ac:spMkLst>
        </pc:spChg>
        <pc:spChg chg="add del mod">
          <ac:chgData name="WINDRIDGE Philip" userId="a20730c1-1805-4191-9c68-6e52c8725e9f" providerId="ADAL" clId="{9C06326C-BEA5-9446-8B5D-EC8FD26AA146}" dt="2020-09-10T11:59:00.047" v="7995" actId="21"/>
          <ac:spMkLst>
            <pc:docMk/>
            <pc:sldMk cId="2134464010" sldId="382"/>
            <ac:spMk id="15" creationId="{ECA7577C-CE20-EF4E-B4AF-BA243432F738}"/>
          </ac:spMkLst>
        </pc:spChg>
        <pc:spChg chg="add mod">
          <ac:chgData name="WINDRIDGE Philip" userId="a20730c1-1805-4191-9c68-6e52c8725e9f" providerId="ADAL" clId="{9C06326C-BEA5-9446-8B5D-EC8FD26AA146}" dt="2020-09-10T11:53:21.451" v="7879"/>
          <ac:spMkLst>
            <pc:docMk/>
            <pc:sldMk cId="2134464010" sldId="382"/>
            <ac:spMk id="16" creationId="{8C30EF9E-E6F0-C34F-B165-468647DF5E4D}"/>
          </ac:spMkLst>
        </pc:spChg>
        <pc:spChg chg="add del mod">
          <ac:chgData name="WINDRIDGE Philip" userId="a20730c1-1805-4191-9c68-6e52c8725e9f" providerId="ADAL" clId="{9C06326C-BEA5-9446-8B5D-EC8FD26AA146}" dt="2020-09-10T12:09:43.030" v="8347" actId="478"/>
          <ac:spMkLst>
            <pc:docMk/>
            <pc:sldMk cId="2134464010" sldId="382"/>
            <ac:spMk id="17" creationId="{8A5CBE2A-A2A9-7B47-8121-C028C372D3F6}"/>
          </ac:spMkLst>
        </pc:spChg>
        <pc:spChg chg="add mod">
          <ac:chgData name="WINDRIDGE Philip" userId="a20730c1-1805-4191-9c68-6e52c8725e9f" providerId="ADAL" clId="{9C06326C-BEA5-9446-8B5D-EC8FD26AA146}" dt="2020-09-10T12:09:39.566" v="8346" actId="122"/>
          <ac:spMkLst>
            <pc:docMk/>
            <pc:sldMk cId="2134464010" sldId="382"/>
            <ac:spMk id="18" creationId="{CF0E98CC-E8C8-8043-A9FF-8BDBF3E11AF0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7" creationId="{8D79D16E-E2A1-6946-AFAD-3C1B30987EBD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8" creationId="{32FD5899-4ABF-B940-A139-EBEF4CB0D5D1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9" creationId="{73E37AB8-03B3-1141-AFBF-69E99632773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0" creationId="{0C8A3482-0B56-1C4C-8140-5EA76687E19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1" creationId="{C9B8403A-C03F-D143-9489-BB8FEB5FAD6C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2" creationId="{A9946421-43FA-EC4C-BDDC-1285F731454B}"/>
          </ac:spMkLst>
        </pc:spChg>
        <pc:spChg chg="add del">
          <ac:chgData name="WINDRIDGE Philip" userId="a20730c1-1805-4191-9c68-6e52c8725e9f" providerId="ADAL" clId="{9C06326C-BEA5-9446-8B5D-EC8FD26AA146}" dt="2020-09-09T15:43:32.878" v="3197" actId="478"/>
          <ac:spMkLst>
            <pc:docMk/>
            <pc:sldMk cId="2134464010" sldId="382"/>
            <ac:spMk id="33" creationId="{A7A56C1D-E2EB-5047-BA79-1A5ABD9E285B}"/>
          </ac:spMkLst>
        </pc:spChg>
        <pc:spChg chg="add del">
          <ac:chgData name="WINDRIDGE Philip" userId="a20730c1-1805-4191-9c68-6e52c8725e9f" providerId="ADAL" clId="{9C06326C-BEA5-9446-8B5D-EC8FD26AA146}" dt="2020-09-09T15:43:30.954" v="3196" actId="478"/>
          <ac:spMkLst>
            <pc:docMk/>
            <pc:sldMk cId="2134464010" sldId="382"/>
            <ac:spMk id="34" creationId="{F662749C-A03F-A846-A44A-61A1C36579D3}"/>
          </ac:spMkLst>
        </pc:spChg>
        <pc:spChg chg="add del">
          <ac:chgData name="WINDRIDGE Philip" userId="a20730c1-1805-4191-9c68-6e52c8725e9f" providerId="ADAL" clId="{9C06326C-BEA5-9446-8B5D-EC8FD26AA146}" dt="2020-09-09T15:43:29.558" v="3195" actId="478"/>
          <ac:spMkLst>
            <pc:docMk/>
            <pc:sldMk cId="2134464010" sldId="382"/>
            <ac:spMk id="35" creationId="{A326B7DB-520D-6F43-8E17-B08B2E5F953C}"/>
          </ac:spMkLst>
        </pc:spChg>
        <pc:spChg chg="add del">
          <ac:chgData name="WINDRIDGE Philip" userId="a20730c1-1805-4191-9c68-6e52c8725e9f" providerId="ADAL" clId="{9C06326C-BEA5-9446-8B5D-EC8FD26AA146}" dt="2020-09-09T15:43:28.061" v="3194" actId="478"/>
          <ac:spMkLst>
            <pc:docMk/>
            <pc:sldMk cId="2134464010" sldId="382"/>
            <ac:spMk id="36" creationId="{8A8B64CD-D554-FF4F-BC9D-6A8075B54707}"/>
          </ac:spMkLst>
        </pc:spChg>
        <pc:spChg chg="add del">
          <ac:chgData name="WINDRIDGE Philip" userId="a20730c1-1805-4191-9c68-6e52c8725e9f" providerId="ADAL" clId="{9C06326C-BEA5-9446-8B5D-EC8FD26AA146}" dt="2020-09-09T15:43:24.795" v="3193" actId="478"/>
          <ac:spMkLst>
            <pc:docMk/>
            <pc:sldMk cId="2134464010" sldId="382"/>
            <ac:spMk id="37" creationId="{3B4C2882-1B33-8545-9041-0BBC048ED298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8" creationId="{41AFD8C1-C20B-2D49-8C21-5303F966B00C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39" creationId="{7B313332-4E2F-8A4B-9F53-14468B477534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40" creationId="{29405B71-E50B-9842-8932-37A1F38E39D1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41" creationId="{21C7968D-EA9D-4448-BF0C-2372A0C9C797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5" creationId="{5CEF0E4A-49A0-584E-9D9E-78E526BA2BF5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6" creationId="{A83FFD81-A9FA-B744-9923-BDF009B9A71A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7" creationId="{21C1F400-B3C6-7749-ABE7-16692B80D534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8" creationId="{AB865971-A282-674D-B9BD-A1012452E099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9" creationId="{72CCD767-6381-0B46-90D1-0D50122797AB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0" creationId="{B9B5E14A-C016-594A-A485-3B4908718695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1" creationId="{022972E5-11CB-0247-B6F0-4C1674BEF298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2" creationId="{CFB5558A-5D5B-314D-BFF0-84BC31B3D734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17:58.881" v="3014" actId="2696"/>
        <pc:sldMkLst>
          <pc:docMk/>
          <pc:sldMk cId="1297084941" sldId="383"/>
        </pc:sldMkLst>
      </pc:sldChg>
      <pc:sldChg chg="addSp delSp modSp add mod">
        <pc:chgData name="WINDRIDGE Philip" userId="a20730c1-1805-4191-9c68-6e52c8725e9f" providerId="ADAL" clId="{9C06326C-BEA5-9446-8B5D-EC8FD26AA146}" dt="2020-09-10T12:51:33.725" v="8607" actId="14100"/>
        <pc:sldMkLst>
          <pc:docMk/>
          <pc:sldMk cId="1639042319" sldId="383"/>
        </pc:sldMkLst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6.966" v="5832"/>
          <ac:spMkLst>
            <pc:docMk/>
            <pc:sldMk cId="1639042319" sldId="383"/>
            <ac:spMk id="13" creationId="{307A6CAE-E3D0-A946-B9E9-020B0D3D0ED2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7.155" v="7881"/>
          <ac:spMkLst>
            <pc:docMk/>
            <pc:sldMk cId="1639042319" sldId="383"/>
            <ac:spMk id="14" creationId="{D5092DEC-434F-D341-B4BE-29CA4776F412}"/>
          </ac:spMkLst>
        </pc:spChg>
        <pc:spChg chg="add mod">
          <ac:chgData name="WINDRIDGE Philip" userId="a20730c1-1805-4191-9c68-6e52c8725e9f" providerId="ADAL" clId="{9C06326C-BEA5-9446-8B5D-EC8FD26AA146}" dt="2020-09-10T12:49:37.833" v="8551" actId="13926"/>
          <ac:spMkLst>
            <pc:docMk/>
            <pc:sldMk cId="1639042319" sldId="383"/>
            <ac:spMk id="15" creationId="{CCBE135D-3167-3840-92BF-A5CF1B3F79CD}"/>
          </ac:spMkLst>
        </pc:spChg>
        <pc:spChg chg="add mod">
          <ac:chgData name="WINDRIDGE Philip" userId="a20730c1-1805-4191-9c68-6e52c8725e9f" providerId="ADAL" clId="{9C06326C-BEA5-9446-8B5D-EC8FD26AA146}" dt="2020-09-10T12:50:53.125" v="8604" actId="1076"/>
          <ac:spMkLst>
            <pc:docMk/>
            <pc:sldMk cId="1639042319" sldId="383"/>
            <ac:spMk id="16" creationId="{1A87D0E2-068C-BA45-BF65-52E979CA4F16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3" creationId="{3EEDAE6C-5145-DF49-97C6-56155ABB47B8}"/>
          </ac:spMkLst>
        </pc:spChg>
        <pc:cxnChg chg="add mod">
          <ac:chgData name="WINDRIDGE Philip" userId="a20730c1-1805-4191-9c68-6e52c8725e9f" providerId="ADAL" clId="{9C06326C-BEA5-9446-8B5D-EC8FD26AA146}" dt="2020-09-10T12:51:33.725" v="8607" actId="14100"/>
          <ac:cxnSpMkLst>
            <pc:docMk/>
            <pc:sldMk cId="1639042319" sldId="383"/>
            <ac:cxnSpMk id="17" creationId="{E865BD36-A272-BE40-83B6-C75A128F6D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0:31.880" v="8398" actId="255"/>
        <pc:sldMkLst>
          <pc:docMk/>
          <pc:sldMk cId="31295486" sldId="384"/>
        </pc:sldMkLst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9.453" v="5833"/>
          <ac:spMkLst>
            <pc:docMk/>
            <pc:sldMk cId="31295486" sldId="384"/>
            <ac:spMk id="13" creationId="{B1B625F3-35D2-DF46-AEC8-20C97B98A07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1.817" v="7882"/>
          <ac:spMkLst>
            <pc:docMk/>
            <pc:sldMk cId="31295486" sldId="384"/>
            <ac:spMk id="14" creationId="{95FCA4A9-7C73-DE48-9A38-42C7A5191008}"/>
          </ac:spMkLst>
        </pc:spChg>
        <pc:spChg chg="add mod">
          <ac:chgData name="WINDRIDGE Philip" userId="a20730c1-1805-4191-9c68-6e52c8725e9f" providerId="ADAL" clId="{9C06326C-BEA5-9446-8B5D-EC8FD26AA146}" dt="2020-09-10T12:10:31.880" v="8398" actId="255"/>
          <ac:spMkLst>
            <pc:docMk/>
            <pc:sldMk cId="31295486" sldId="384"/>
            <ac:spMk id="15" creationId="{FF86C8FD-C399-3F41-9C97-080EDFEDE879}"/>
          </ac:spMkLst>
        </pc:spChg>
        <pc:spChg chg="del">
          <ac:chgData name="WINDRIDGE Philip" userId="a20730c1-1805-4191-9c68-6e52c8725e9f" providerId="ADAL" clId="{9C06326C-BEA5-9446-8B5D-EC8FD26AA146}" dt="2020-09-09T15:37:29.723" v="3181" actId="478"/>
          <ac:spMkLst>
            <pc:docMk/>
            <pc:sldMk cId="31295486" sldId="384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2" creationId="{CFB5558A-5D5B-314D-BFF0-84BC31B3D734}"/>
          </ac:spMkLst>
        </pc:spChg>
      </pc:sldChg>
      <pc:sldChg chg="add del">
        <pc:chgData name="WINDRIDGE Philip" userId="a20730c1-1805-4191-9c68-6e52c8725e9f" providerId="ADAL" clId="{9C06326C-BEA5-9446-8B5D-EC8FD26AA146}" dt="2020-09-09T15:17:58.898" v="3016" actId="2696"/>
        <pc:sldMkLst>
          <pc:docMk/>
          <pc:sldMk cId="1553231415" sldId="384"/>
        </pc:sldMkLst>
      </pc:sldChg>
      <pc:sldChg chg="add del">
        <pc:chgData name="WINDRIDGE Philip" userId="a20730c1-1805-4191-9c68-6e52c8725e9f" providerId="ADAL" clId="{9C06326C-BEA5-9446-8B5D-EC8FD26AA146}" dt="2020-09-09T15:17:58.876" v="3013" actId="2696"/>
        <pc:sldMkLst>
          <pc:docMk/>
          <pc:sldMk cId="2672658359" sldId="385"/>
        </pc:sldMkLst>
      </pc:sldChg>
      <pc:sldChg chg="addSp delSp modSp add mod">
        <pc:chgData name="WINDRIDGE Philip" userId="a20730c1-1805-4191-9c68-6e52c8725e9f" providerId="ADAL" clId="{9C06326C-BEA5-9446-8B5D-EC8FD26AA146}" dt="2020-09-10T12:10:41.937" v="8399" actId="255"/>
        <pc:sldMkLst>
          <pc:docMk/>
          <pc:sldMk cId="3074861174" sldId="385"/>
        </pc:sldMkLst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11" creationId="{B13428E2-D1E2-CD46-9906-ACB202A306AC}"/>
          </ac:spMkLst>
        </pc:spChg>
        <pc:spChg chg="add mod">
          <ac:chgData name="WINDRIDGE Philip" userId="a20730c1-1805-4191-9c68-6e52c8725e9f" providerId="ADAL" clId="{9C06326C-BEA5-9446-8B5D-EC8FD26AA146}" dt="2020-09-10T09:53:21.383" v="5834"/>
          <ac:spMkLst>
            <pc:docMk/>
            <pc:sldMk cId="3074861174" sldId="385"/>
            <ac:spMk id="11" creationId="{B8C140C3-8E3C-4143-B629-96EE3592AEF0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12" creationId="{462FC735-2B19-1E4D-9C60-A9793948FC3D}"/>
          </ac:spMkLst>
        </pc:spChg>
        <pc:spChg chg="del">
          <ac:chgData name="WINDRIDGE Philip" userId="a20730c1-1805-4191-9c68-6e52c8725e9f" providerId="ADAL" clId="{9C06326C-BEA5-9446-8B5D-EC8FD26AA146}" dt="2020-09-09T15:56:44.409" v="3212" actId="478"/>
          <ac:spMkLst>
            <pc:docMk/>
            <pc:sldMk cId="3074861174" sldId="385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4.184" v="7883"/>
          <ac:spMkLst>
            <pc:docMk/>
            <pc:sldMk cId="3074861174" sldId="385"/>
            <ac:spMk id="13" creationId="{F749EC66-0CDE-1D4B-8079-E439351996D0}"/>
          </ac:spMkLst>
        </pc:spChg>
        <pc:spChg chg="add mod">
          <ac:chgData name="WINDRIDGE Philip" userId="a20730c1-1805-4191-9c68-6e52c8725e9f" providerId="ADAL" clId="{9C06326C-BEA5-9446-8B5D-EC8FD26AA146}" dt="2020-09-10T12:10:41.937" v="8399" actId="255"/>
          <ac:spMkLst>
            <pc:docMk/>
            <pc:sldMk cId="3074861174" sldId="385"/>
            <ac:spMk id="14" creationId="{04B18395-59EB-9D44-9DE1-CFF2F3CB9CE0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0" creationId="{0C8A3482-0B56-1C4C-8140-5EA76687E19E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6:52.866" v="3214" actId="478"/>
          <ac:spMkLst>
            <pc:docMk/>
            <pc:sldMk cId="3074861174" sldId="385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6" creationId="{8A8B64CD-D554-FF4F-BC9D-6A8075B54707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6:48.618" v="3213" actId="478"/>
          <ac:spMkLst>
            <pc:docMk/>
            <pc:sldMk cId="3074861174" sldId="385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48" creationId="{AB865971-A282-674D-B9BD-A1012452E099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56:41.138" v="3211" actId="478"/>
          <ac:spMkLst>
            <pc:docMk/>
            <pc:sldMk cId="3074861174" sldId="385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2" creationId="{CFB5558A-5D5B-314D-BFF0-84BC31B3D7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57:12.744" v="3216" actId="2696"/>
        <pc:sldMkLst>
          <pc:docMk/>
          <pc:sldMk cId="1218213424" sldId="386"/>
        </pc:sldMkLst>
      </pc:sldChg>
      <pc:sldChg chg="addSp delSp modSp add mod">
        <pc:chgData name="WINDRIDGE Philip" userId="a20730c1-1805-4191-9c68-6e52c8725e9f" providerId="ADAL" clId="{9C06326C-BEA5-9446-8B5D-EC8FD26AA146}" dt="2020-09-10T12:10:51.240" v="8400" actId="255"/>
        <pc:sldMkLst>
          <pc:docMk/>
          <pc:sldMk cId="1768826799" sldId="387"/>
        </pc:sldMkLst>
        <pc:spChg chg="add del mod">
          <ac:chgData name="WINDRIDGE Philip" userId="a20730c1-1805-4191-9c68-6e52c8725e9f" providerId="ADAL" clId="{9C06326C-BEA5-9446-8B5D-EC8FD26AA146}" dt="2020-09-10T11:52:30.629" v="7871" actId="21"/>
          <ac:spMkLst>
            <pc:docMk/>
            <pc:sldMk cId="1768826799" sldId="387"/>
            <ac:spMk id="2" creationId="{9B9B815D-B12D-C14E-868D-9B97EE7BC1BF}"/>
          </ac:spMkLst>
        </pc:spChg>
        <pc:spChg chg="add mod">
          <ac:chgData name="WINDRIDGE Philip" userId="a20730c1-1805-4191-9c68-6e52c8725e9f" providerId="ADAL" clId="{9C06326C-BEA5-9446-8B5D-EC8FD26AA146}" dt="2020-09-10T09:53:24.399" v="5835"/>
          <ac:spMkLst>
            <pc:docMk/>
            <pc:sldMk cId="1768826799" sldId="387"/>
            <ac:spMk id="11" creationId="{4EACB72E-DD2B-3D45-81B5-F1C7D45F15C0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12:10:51.240" v="8400" actId="255"/>
          <ac:spMkLst>
            <pc:docMk/>
            <pc:sldMk cId="1768826799" sldId="387"/>
            <ac:spMk id="12" creationId="{E7C76F80-DC64-8341-8C24-65FB3A9CBAF8}"/>
          </ac:spMkLst>
        </pc:spChg>
        <pc:spChg chg="add mod">
          <ac:chgData name="WINDRIDGE Philip" userId="a20730c1-1805-4191-9c68-6e52c8725e9f" providerId="ADAL" clId="{9C06326C-BEA5-9446-8B5D-EC8FD26AA146}" dt="2020-09-10T11:53:36.781" v="7884"/>
          <ac:spMkLst>
            <pc:docMk/>
            <pc:sldMk cId="1768826799" sldId="387"/>
            <ac:spMk id="14" creationId="{51397400-1C73-A043-AAE5-79C162D58ABD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49" creationId="{72CCD767-6381-0B46-90D1-0D50122797A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9:23:38.447" v="5705" actId="13926"/>
        <pc:sldMkLst>
          <pc:docMk/>
          <pc:sldMk cId="2955138788" sldId="388"/>
        </pc:sldMkLst>
        <pc:spChg chg="add mod">
          <ac:chgData name="WINDRIDGE Philip" userId="a20730c1-1805-4191-9c68-6e52c8725e9f" providerId="ADAL" clId="{9C06326C-BEA5-9446-8B5D-EC8FD26AA146}" dt="2020-09-10T08:58:30.615" v="5249" actId="1076"/>
          <ac:spMkLst>
            <pc:docMk/>
            <pc:sldMk cId="2955138788" sldId="388"/>
            <ac:spMk id="5" creationId="{70A561DC-BB67-BA42-8E94-4F51CDEC966E}"/>
          </ac:spMkLst>
        </pc:spChg>
        <pc:spChg chg="add mod">
          <ac:chgData name="WINDRIDGE Philip" userId="a20730c1-1805-4191-9c68-6e52c8725e9f" providerId="ADAL" clId="{9C06326C-BEA5-9446-8B5D-EC8FD26AA146}" dt="2020-09-10T09:06:42.986" v="5407" actId="207"/>
          <ac:spMkLst>
            <pc:docMk/>
            <pc:sldMk cId="2955138788" sldId="388"/>
            <ac:spMk id="6" creationId="{506695E7-A151-2D45-B476-F64B3D930C29}"/>
          </ac:spMkLst>
        </pc:spChg>
        <pc:spChg chg="add mod">
          <ac:chgData name="WINDRIDGE Philip" userId="a20730c1-1805-4191-9c68-6e52c8725e9f" providerId="ADAL" clId="{9C06326C-BEA5-9446-8B5D-EC8FD26AA146}" dt="2020-09-10T09:01:03.863" v="5381" actId="1035"/>
          <ac:spMkLst>
            <pc:docMk/>
            <pc:sldMk cId="2955138788" sldId="388"/>
            <ac:spMk id="7" creationId="{0D718DB9-53F1-3145-BFF6-0AA8A2A0984A}"/>
          </ac:spMkLst>
        </pc:spChg>
        <pc:spChg chg="add mod">
          <ac:chgData name="WINDRIDGE Philip" userId="a20730c1-1805-4191-9c68-6e52c8725e9f" providerId="ADAL" clId="{9C06326C-BEA5-9446-8B5D-EC8FD26AA146}" dt="2020-09-10T09:10:33.059" v="5461" actId="2085"/>
          <ac:spMkLst>
            <pc:docMk/>
            <pc:sldMk cId="2955138788" sldId="388"/>
            <ac:spMk id="11" creationId="{C1C41AB3-DBEF-B741-8801-191466CBB2A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3" creationId="{FA3DC235-CE0B-0747-A120-914E7C6BB31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4" creationId="{D8353168-7836-2446-8E0C-899161FD6A69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10T09:11:13.444" v="5481" actId="207"/>
          <ac:spMkLst>
            <pc:docMk/>
            <pc:sldMk cId="2955138788" sldId="388"/>
            <ac:spMk id="41" creationId="{07CCDA4A-A75C-BC4E-BEC1-7144B8CDEB31}"/>
          </ac:spMkLst>
        </pc:spChg>
        <pc:spChg chg="add mod">
          <ac:chgData name="WINDRIDGE Philip" userId="a20730c1-1805-4191-9c68-6e52c8725e9f" providerId="ADAL" clId="{9C06326C-BEA5-9446-8B5D-EC8FD26AA146}" dt="2020-09-10T09:08:24.172" v="5416" actId="207"/>
          <ac:spMkLst>
            <pc:docMk/>
            <pc:sldMk cId="2955138788" sldId="388"/>
            <ac:spMk id="53" creationId="{498BC0E7-C322-6541-AF8D-9F020F72E5F3}"/>
          </ac:spMkLst>
        </pc:spChg>
        <pc:spChg chg="add del mod">
          <ac:chgData name="WINDRIDGE Philip" userId="a20730c1-1805-4191-9c68-6e52c8725e9f" providerId="ADAL" clId="{9C06326C-BEA5-9446-8B5D-EC8FD26AA146}" dt="2020-09-10T08:56:23.996" v="5180" actId="478"/>
          <ac:spMkLst>
            <pc:docMk/>
            <pc:sldMk cId="2955138788" sldId="388"/>
            <ac:spMk id="55" creationId="{06978278-42EF-8041-B869-FA3B74BA3F58}"/>
          </ac:spMkLst>
        </pc:spChg>
        <pc:spChg chg="add mod">
          <ac:chgData name="WINDRIDGE Philip" userId="a20730c1-1805-4191-9c68-6e52c8725e9f" providerId="ADAL" clId="{9C06326C-BEA5-9446-8B5D-EC8FD26AA146}" dt="2020-09-10T09:07:19.242" v="5409" actId="207"/>
          <ac:spMkLst>
            <pc:docMk/>
            <pc:sldMk cId="2955138788" sldId="388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10T09:05:41.026" v="5405" actId="692"/>
          <ac:spMkLst>
            <pc:docMk/>
            <pc:sldMk cId="2955138788" sldId="388"/>
            <ac:spMk id="79" creationId="{E57F22CE-6517-3341-97F4-8258787C58B9}"/>
          </ac:spMkLst>
        </pc:spChg>
        <pc:spChg chg="add mod">
          <ac:chgData name="WINDRIDGE Philip" userId="a20730c1-1805-4191-9c68-6e52c8725e9f" providerId="ADAL" clId="{9C06326C-BEA5-9446-8B5D-EC8FD26AA146}" dt="2020-09-10T09:05:55.932" v="5406" actId="692"/>
          <ac:spMkLst>
            <pc:docMk/>
            <pc:sldMk cId="2955138788" sldId="388"/>
            <ac:spMk id="81" creationId="{65B0F39E-C7CA-4B45-B66C-1D501ECDBD6A}"/>
          </ac:spMkLst>
        </pc:spChg>
        <pc:spChg chg="add mod">
          <ac:chgData name="WINDRIDGE Philip" userId="a20730c1-1805-4191-9c68-6e52c8725e9f" providerId="ADAL" clId="{9C06326C-BEA5-9446-8B5D-EC8FD26AA146}" dt="2020-09-10T09:10:53.566" v="5473" actId="14100"/>
          <ac:spMkLst>
            <pc:docMk/>
            <pc:sldMk cId="2955138788" sldId="388"/>
            <ac:spMk id="87" creationId="{F84EE722-543F-414F-8990-E65D21CF3198}"/>
          </ac:spMkLst>
        </pc:spChg>
        <pc:spChg chg="add mod">
          <ac:chgData name="WINDRIDGE Philip" userId="a20730c1-1805-4191-9c68-6e52c8725e9f" providerId="ADAL" clId="{9C06326C-BEA5-9446-8B5D-EC8FD26AA146}" dt="2020-09-10T09:13:58.832" v="5572" actId="1038"/>
          <ac:spMkLst>
            <pc:docMk/>
            <pc:sldMk cId="2955138788" sldId="388"/>
            <ac:spMk id="88" creationId="{3709D242-4CB2-3545-BF3A-E063420DD2C8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0" creationId="{A1DADCB8-FBB2-BF46-8AF5-FCDB3B1A7DF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1" creationId="{D4F24FCF-DEAE-CC48-9EB7-CD4EEE715CEB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3" creationId="{C00FF554-84EA-3D4B-96D5-B2D81830B694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5" creationId="{1EC2D015-5D69-2F49-9AA2-0D5186870E0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6" creationId="{7121DA89-5712-2040-828C-C7B304F5F1A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7" creationId="{A928F37C-775B-1F47-83F2-3FC99482D3D1}"/>
          </ac:spMkLst>
        </pc:spChg>
        <pc:spChg chg="add mod">
          <ac:chgData name="WINDRIDGE Philip" userId="a20730c1-1805-4191-9c68-6e52c8725e9f" providerId="ADAL" clId="{9C06326C-BEA5-9446-8B5D-EC8FD26AA146}" dt="2020-09-10T09:13:35.685" v="5563" actId="121"/>
          <ac:spMkLst>
            <pc:docMk/>
            <pc:sldMk cId="2955138788" sldId="388"/>
            <ac:spMk id="109" creationId="{C4E36AC3-E293-2B4D-B2BF-E16B93350E93}"/>
          </ac:spMkLst>
        </pc:spChg>
        <pc:spChg chg="add mod">
          <ac:chgData name="WINDRIDGE Philip" userId="a20730c1-1805-4191-9c68-6e52c8725e9f" providerId="ADAL" clId="{9C06326C-BEA5-9446-8B5D-EC8FD26AA146}" dt="2020-09-10T09:14:15.198" v="5579" actId="1038"/>
          <ac:spMkLst>
            <pc:docMk/>
            <pc:sldMk cId="2955138788" sldId="388"/>
            <ac:spMk id="110" creationId="{70DFA355-F90A-5A49-BE45-0976B46EBE03}"/>
          </ac:spMkLst>
        </pc:spChg>
        <pc:spChg chg="add mod">
          <ac:chgData name="WINDRIDGE Philip" userId="a20730c1-1805-4191-9c68-6e52c8725e9f" providerId="ADAL" clId="{9C06326C-BEA5-9446-8B5D-EC8FD26AA146}" dt="2020-09-10T09:15:56.877" v="5641" actId="1076"/>
          <ac:spMkLst>
            <pc:docMk/>
            <pc:sldMk cId="2955138788" sldId="388"/>
            <ac:spMk id="111" creationId="{F9FB3ED3-5252-2147-8CEE-94FE95D875EE}"/>
          </ac:spMkLst>
        </pc:spChg>
        <pc:spChg chg="add mod">
          <ac:chgData name="WINDRIDGE Philip" userId="a20730c1-1805-4191-9c68-6e52c8725e9f" providerId="ADAL" clId="{9C06326C-BEA5-9446-8B5D-EC8FD26AA146}" dt="2020-09-10T09:21:22.689" v="5678" actId="14100"/>
          <ac:spMkLst>
            <pc:docMk/>
            <pc:sldMk cId="2955138788" sldId="388"/>
            <ac:spMk id="112" creationId="{924535AF-1E11-2548-92F9-5AD84D965750}"/>
          </ac:spMkLst>
        </pc:spChg>
        <pc:spChg chg="add mod">
          <ac:chgData name="WINDRIDGE Philip" userId="a20730c1-1805-4191-9c68-6e52c8725e9f" providerId="ADAL" clId="{9C06326C-BEA5-9446-8B5D-EC8FD26AA146}" dt="2020-09-10T09:23:38.447" v="5705" actId="13926"/>
          <ac:spMkLst>
            <pc:docMk/>
            <pc:sldMk cId="2955138788" sldId="388"/>
            <ac:spMk id="113" creationId="{E3018879-4354-8949-97E4-6792ED0E67DB}"/>
          </ac:spMkLst>
        </pc:spChg>
        <pc:spChg chg="add mod">
          <ac:chgData name="WINDRIDGE Philip" userId="a20730c1-1805-4191-9c68-6e52c8725e9f" providerId="ADAL" clId="{9C06326C-BEA5-9446-8B5D-EC8FD26AA146}" dt="2020-09-10T09:23:33.983" v="5704" actId="13926"/>
          <ac:spMkLst>
            <pc:docMk/>
            <pc:sldMk cId="2955138788" sldId="388"/>
            <ac:spMk id="114" creationId="{6118D686-C097-6045-BE9B-0D5BA62838EC}"/>
          </ac:spMkLst>
        </pc:spChg>
        <pc:spChg chg="add mod">
          <ac:chgData name="WINDRIDGE Philip" userId="a20730c1-1805-4191-9c68-6e52c8725e9f" providerId="ADAL" clId="{9C06326C-BEA5-9446-8B5D-EC8FD26AA146}" dt="2020-09-10T09:23:29.965" v="5703" actId="13926"/>
          <ac:spMkLst>
            <pc:docMk/>
            <pc:sldMk cId="2955138788" sldId="388"/>
            <ac:spMk id="115" creationId="{112C667D-D10D-4F4D-A969-62491419A6F6}"/>
          </ac:spMkLst>
        </pc:spChg>
        <pc:spChg chg="add mod">
          <ac:chgData name="WINDRIDGE Philip" userId="a20730c1-1805-4191-9c68-6e52c8725e9f" providerId="ADAL" clId="{9C06326C-BEA5-9446-8B5D-EC8FD26AA146}" dt="2020-09-10T09:23:24.773" v="5702" actId="13926"/>
          <ac:spMkLst>
            <pc:docMk/>
            <pc:sldMk cId="2955138788" sldId="388"/>
            <ac:spMk id="116" creationId="{5CFB1F51-BA1B-2A42-AAA6-F8A99ACB4B11}"/>
          </ac:spMkLst>
        </pc:spChg>
        <pc:grpChg chg="del">
          <ac:chgData name="WINDRIDGE Philip" userId="a20730c1-1805-4191-9c68-6e52c8725e9f" providerId="ADAL" clId="{9C06326C-BEA5-9446-8B5D-EC8FD26AA146}" dt="2020-09-10T08:54:24.169" v="5165" actId="478"/>
          <ac:grpSpMkLst>
            <pc:docMk/>
            <pc:sldMk cId="2955138788" sldId="388"/>
            <ac:grpSpMk id="50" creationId="{A1F5FB64-EF6E-014D-B8BB-8FE7D2804157}"/>
          </ac:grpSpMkLst>
        </pc:grp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9" creationId="{69D1F895-0F91-A04E-859B-20123F02A52D}"/>
          </ac:cxnSpMkLst>
        </pc:cxn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82" creationId="{FB39C2CA-8A12-5F4C-ADF6-078A59FC77B3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3" creationId="{C6B37147-D51F-A743-8E7C-97490CF91154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4" creationId="{FD8D2691-069B-C146-A050-A648B13ECB4D}"/>
          </ac:cxnSpMkLst>
        </pc:cxnChg>
        <pc:cxnChg chg="add mod">
          <ac:chgData name="WINDRIDGE Philip" userId="a20730c1-1805-4191-9c68-6e52c8725e9f" providerId="ADAL" clId="{9C06326C-BEA5-9446-8B5D-EC8FD26AA146}" dt="2020-09-10T09:04:25.353" v="5402" actId="1076"/>
          <ac:cxnSpMkLst>
            <pc:docMk/>
            <pc:sldMk cId="2955138788" sldId="388"/>
            <ac:cxnSpMk id="85" creationId="{1497436E-46B3-3A43-9A82-CC38E078EF19}"/>
          </ac:cxnSpMkLst>
        </pc:cxnChg>
        <pc:cxnChg chg="add mod">
          <ac:chgData name="WINDRIDGE Philip" userId="a20730c1-1805-4191-9c68-6e52c8725e9f" providerId="ADAL" clId="{9C06326C-BEA5-9446-8B5D-EC8FD26AA146}" dt="2020-09-10T09:04:32.847" v="5404" actId="1076"/>
          <ac:cxnSpMkLst>
            <pc:docMk/>
            <pc:sldMk cId="2955138788" sldId="388"/>
            <ac:cxnSpMk id="86" creationId="{61F4D31F-FB8A-224D-990F-9D39D78CAA22}"/>
          </ac:cxnSpMkLst>
        </pc:cxnChg>
        <pc:cxnChg chg="del">
          <ac:chgData name="WINDRIDGE Philip" userId="a20730c1-1805-4191-9c68-6e52c8725e9f" providerId="ADAL" clId="{9C06326C-BEA5-9446-8B5D-EC8FD26AA146}" dt="2020-09-10T08:54:24.169" v="5165" actId="478"/>
          <ac:cxnSpMkLst>
            <pc:docMk/>
            <pc:sldMk cId="2955138788" sldId="388"/>
            <ac:cxnSpMk id="102" creationId="{6803A29E-C5C1-DA4D-BCB9-BAA717417905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4" creationId="{C213291D-53F2-EB4C-817B-672828B2847C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8" creationId="{A730A616-3B70-1C40-A357-7CD6225E4ED0}"/>
          </ac:cxnSpMkLst>
        </pc:cxnChg>
      </pc:sldChg>
      <pc:sldChg chg="addSp delSp modSp add del mod ord">
        <pc:chgData name="WINDRIDGE Philip" userId="a20730c1-1805-4191-9c68-6e52c8725e9f" providerId="ADAL" clId="{9C06326C-BEA5-9446-8B5D-EC8FD26AA146}" dt="2020-09-10T11:27:58.789" v="7100" actId="2696"/>
        <pc:sldMkLst>
          <pc:docMk/>
          <pc:sldMk cId="3269040451" sldId="389"/>
        </pc:sldMkLst>
        <pc:spChg chg="mod">
          <ac:chgData name="WINDRIDGE Philip" userId="a20730c1-1805-4191-9c68-6e52c8725e9f" providerId="ADAL" clId="{9C06326C-BEA5-9446-8B5D-EC8FD26AA146}" dt="2020-09-10T10:38:09.882" v="6712" actId="20577"/>
          <ac:spMkLst>
            <pc:docMk/>
            <pc:sldMk cId="3269040451" sldId="389"/>
            <ac:spMk id="2" creationId="{A5B52F44-17CC-604A-9781-85F21BD1814F}"/>
          </ac:spMkLst>
        </pc:spChg>
        <pc:spChg chg="del mod">
          <ac:chgData name="WINDRIDGE Philip" userId="a20730c1-1805-4191-9c68-6e52c8725e9f" providerId="ADAL" clId="{9C06326C-BEA5-9446-8B5D-EC8FD26AA146}" dt="2020-09-10T11:12:21.292" v="6839" actId="478"/>
          <ac:spMkLst>
            <pc:docMk/>
            <pc:sldMk cId="3269040451" sldId="389"/>
            <ac:spMk id="3" creationId="{A5934965-9523-A44C-81D1-D867CEA73BA6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4" creationId="{B9EFA39A-2D30-174C-BB50-594D2FC41847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5" creationId="{1F2B3861-73BE-AD44-B5C5-6AB744E0C7D0}"/>
          </ac:spMkLst>
        </pc:spChg>
        <pc:spChg chg="add del mod">
          <ac:chgData name="WINDRIDGE Philip" userId="a20730c1-1805-4191-9c68-6e52c8725e9f" providerId="ADAL" clId="{9C06326C-BEA5-9446-8B5D-EC8FD26AA146}" dt="2020-09-10T11:12:26.691" v="6840" actId="478"/>
          <ac:spMkLst>
            <pc:docMk/>
            <pc:sldMk cId="3269040451" sldId="389"/>
            <ac:spMk id="8" creationId="{6BECE59D-F811-7443-87DC-2DDD3F19E491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9" creationId="{1038C723-5477-944F-B6AE-6ADD52D7EC33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0" creationId="{0770FF24-EB39-7B45-850E-033A5E12C80E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1" creationId="{826A6B6F-2002-764D-A4F0-B0920FF56E5C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2" creationId="{76E3EF8C-1C6B-EA49-8540-BDE9E1A8D6D8}"/>
          </ac:spMkLst>
        </pc:spChg>
        <pc:spChg chg="add mod">
          <ac:chgData name="WINDRIDGE Philip" userId="a20730c1-1805-4191-9c68-6e52c8725e9f" providerId="ADAL" clId="{9C06326C-BEA5-9446-8B5D-EC8FD26AA146}" dt="2020-09-10T11:21:34.762" v="6980" actId="12788"/>
          <ac:spMkLst>
            <pc:docMk/>
            <pc:sldMk cId="3269040451" sldId="389"/>
            <ac:spMk id="13" creationId="{ECD7D849-A42B-044A-86BD-F9CF871214B2}"/>
          </ac:spMkLst>
        </pc:spChg>
        <pc:spChg chg="add mod">
          <ac:chgData name="WINDRIDGE Philip" userId="a20730c1-1805-4191-9c68-6e52c8725e9f" providerId="ADAL" clId="{9C06326C-BEA5-9446-8B5D-EC8FD26AA146}" dt="2020-09-10T11:24:45.837" v="7079" actId="14100"/>
          <ac:spMkLst>
            <pc:docMk/>
            <pc:sldMk cId="3269040451" sldId="389"/>
            <ac:spMk id="15" creationId="{ABDA01DE-0BDC-894F-A08C-DB2228C4D518}"/>
          </ac:spMkLst>
        </pc:spChg>
        <pc:grpChg chg="add mod">
          <ac:chgData name="WINDRIDGE Philip" userId="a20730c1-1805-4191-9c68-6e52c8725e9f" providerId="ADAL" clId="{9C06326C-BEA5-9446-8B5D-EC8FD26AA146}" dt="2020-09-10T11:21:15.738" v="6978" actId="164"/>
          <ac:grpSpMkLst>
            <pc:docMk/>
            <pc:sldMk cId="3269040451" sldId="389"/>
            <ac:grpSpMk id="6" creationId="{584C7B94-9F6F-C040-A19D-8412B3B672EB}"/>
          </ac:grpSpMkLst>
        </pc:grpChg>
        <pc:grpChg chg="add mod">
          <ac:chgData name="WINDRIDGE Philip" userId="a20730c1-1805-4191-9c68-6e52c8725e9f" providerId="ADAL" clId="{9C06326C-BEA5-9446-8B5D-EC8FD26AA146}" dt="2020-09-10T11:21:25.560" v="6979" actId="12788"/>
          <ac:grpSpMkLst>
            <pc:docMk/>
            <pc:sldMk cId="3269040451" sldId="389"/>
            <ac:grpSpMk id="14" creationId="{EC964044-6A28-D74A-81E1-5447436F4089}"/>
          </ac:grpSpMkLst>
        </pc:grpChg>
      </pc:sldChg>
      <pc:sldChg chg="addSp delSp modSp add mod ord">
        <pc:chgData name="WINDRIDGE Philip" userId="a20730c1-1805-4191-9c68-6e52c8725e9f" providerId="ADAL" clId="{9C06326C-BEA5-9446-8B5D-EC8FD26AA146}" dt="2020-09-10T12:16:05.588" v="8525" actId="164"/>
        <pc:sldMkLst>
          <pc:docMk/>
          <pc:sldMk cId="620802082" sldId="390"/>
        </pc:sldMkLst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5" creationId="{1F2B3861-73BE-AD44-B5C5-6AB744E0C7D0}"/>
          </ac:spMkLst>
        </pc:spChg>
        <pc:spChg chg="add mod">
          <ac:chgData name="WINDRIDGE Philip" userId="a20730c1-1805-4191-9c68-6e52c8725e9f" providerId="ADAL" clId="{9C06326C-BEA5-9446-8B5D-EC8FD26AA146}" dt="2020-09-10T11:54:44.877" v="7890" actId="1076"/>
          <ac:spMkLst>
            <pc:docMk/>
            <pc:sldMk cId="620802082" sldId="390"/>
            <ac:spMk id="7" creationId="{FEF542C9-0810-9043-9924-24B999635F14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9" creationId="{1038C723-5477-944F-B6AE-6ADD52D7EC33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0" creationId="{0770FF24-EB39-7B45-850E-033A5E12C80E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1" creationId="{826A6B6F-2002-764D-A4F0-B0920FF56E5C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2:05:31.390" v="8202" actId="13926"/>
          <ac:spMkLst>
            <pc:docMk/>
            <pc:sldMk cId="620802082" sldId="390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4:01.575" v="7886" actId="1076"/>
          <ac:spMkLst>
            <pc:docMk/>
            <pc:sldMk cId="620802082" sldId="390"/>
            <ac:spMk id="18" creationId="{9C87A6CC-1FAD-B040-A6A6-BAFEDAB153F1}"/>
          </ac:spMkLst>
        </pc:spChg>
        <pc:grpChg chg="mod topLv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05.588" v="8525" actId="164"/>
          <ac:grpSpMkLst>
            <pc:docMk/>
            <pc:sldMk cId="620802082" sldId="390"/>
            <ac:grpSpMk id="27" creationId="{5AB7138E-5BE3-C849-8BB1-68EC670F3F76}"/>
          </ac:grpSpMkLst>
        </pc:grpChg>
        <pc:cxnChg chg="add del mod">
          <ac:chgData name="WINDRIDGE Philip" userId="a20730c1-1805-4191-9c68-6e52c8725e9f" providerId="ADAL" clId="{9C06326C-BEA5-9446-8B5D-EC8FD26AA146}" dt="2020-09-10T11:34:24.730" v="7481" actId="478"/>
          <ac:cxnSpMkLst>
            <pc:docMk/>
            <pc:sldMk cId="620802082" sldId="390"/>
            <ac:cxnSpMk id="16" creationId="{0B534FAC-E01D-824A-87E8-1D57AAAC3833}"/>
          </ac:cxnSpMkLst>
        </pc:cxnChg>
        <pc:cxnChg chg="add mod">
          <ac:chgData name="WINDRIDGE Philip" userId="a20730c1-1805-4191-9c68-6e52c8725e9f" providerId="ADAL" clId="{9C06326C-BEA5-9446-8B5D-EC8FD26AA146}" dt="2020-09-10T11:34:06.649" v="7480" actId="1037"/>
          <ac:cxnSpMkLst>
            <pc:docMk/>
            <pc:sldMk cId="620802082" sldId="390"/>
            <ac:cxnSpMk id="17" creationId="{2EC117C4-E622-764E-B31C-DB088ABE089E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19" creationId="{86BD1B2F-C16D-494E-9377-4BE63F684219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0" creationId="{38AFD681-CFD8-EF4F-B851-3B640E3D8A38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1" creationId="{152A5FB0-5D31-DB4C-8F07-4C3C4A705150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2" creationId="{E7FA4E91-D9D8-3844-8CA5-71BFC2897C61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3" creationId="{37286FD1-1E96-2B44-BD83-CE4EC90274E6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4" creationId="{5B1306F5-AECE-F74D-BA9A-72D086BDA13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5" creationId="{7D6B5B7A-CDE3-B246-974E-88BFBF91C9C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6" creationId="{718F8200-E01C-594D-A1F0-A82B042D80A1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6:39.170" v="8528"/>
        <pc:sldMkLst>
          <pc:docMk/>
          <pc:sldMk cId="155347315" sldId="391"/>
        </pc:sldMkLst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2:50.990" v="7356" actId="20577"/>
          <ac:spMkLst>
            <pc:docMk/>
            <pc:sldMk cId="155347315" sldId="391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33:29.771" v="7423" actId="13926"/>
          <ac:spMkLst>
            <pc:docMk/>
            <pc:sldMk cId="155347315" sldId="391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8" creationId="{E5301899-035A-834E-A180-4D90AB423A6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9" creationId="{4F9C1940-F330-4848-B2E7-EF9EB935B787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1" creationId="{4682B5DE-ECD2-0345-9F8E-EBCF900B7BE5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2" creationId="{A4A7CF15-66E3-DA47-825C-C01E0975B453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3" creationId="{BDAF94F8-F175-7C42-874E-628278B8C28B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4" creationId="{C1AAC020-62E5-5D4E-81CB-370A4145B707}"/>
          </ac:spMkLst>
        </pc:spChg>
        <pc:grpChg chg="mod topLv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39.170" v="8528"/>
          <ac:grpSpMkLst>
            <pc:docMk/>
            <pc:sldMk cId="155347315" sldId="391"/>
            <ac:grpSpMk id="20" creationId="{B64D7F41-E610-CA43-84DB-630F40911F9D}"/>
          </ac:grpSpMkLst>
        </pc:grpChg>
        <pc:cxnChg chg="mod">
          <ac:chgData name="WINDRIDGE Philip" userId="a20730c1-1805-4191-9c68-6e52c8725e9f" providerId="ADAL" clId="{9C06326C-BEA5-9446-8B5D-EC8FD26AA146}" dt="2020-09-10T11:33:50.024" v="7424" actId="14100"/>
          <ac:cxnSpMkLst>
            <pc:docMk/>
            <pc:sldMk cId="155347315" sldId="391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5" creationId="{1148DDD6-54C3-8349-94D5-FDFBB072617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6" creationId="{1B9F3A88-9196-B640-ADE1-85F699B064B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7" creationId="{A7D69C8E-F80D-6541-ACDE-0CFDAC88403D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8" creationId="{B38C83E7-808F-624C-992D-B8C42B542F4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9" creationId="{A15A497C-221E-1E40-A622-88490632E87F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0" creationId="{277ED4F4-8460-0847-8393-77DE9C84213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1" creationId="{6AF531DE-FAF7-5A44-9F7F-3AD753C4D8EC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2" creationId="{0115BE2F-2F81-F34F-AF06-8823DCB95807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37" v="7103" actId="2696"/>
        <pc:sldMkLst>
          <pc:docMk/>
          <pc:sldMk cId="1797262484" sldId="391"/>
        </pc:sldMkLst>
      </pc:sldChg>
      <pc:sldChg chg="addSp delSp modSp add mod">
        <pc:chgData name="WINDRIDGE Philip" userId="a20730c1-1805-4191-9c68-6e52c8725e9f" providerId="ADAL" clId="{9C06326C-BEA5-9446-8B5D-EC8FD26AA146}" dt="2020-09-10T12:17:06.050" v="8531"/>
        <pc:sldMkLst>
          <pc:docMk/>
          <pc:sldMk cId="194049519" sldId="392"/>
        </pc:sldMkLst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7:42.209" v="7558" actId="13926"/>
          <ac:spMkLst>
            <pc:docMk/>
            <pc:sldMk cId="194049519" sldId="392"/>
            <ac:spMk id="15" creationId="{ABDA01DE-0BDC-894F-A08C-DB2228C4D518}"/>
          </ac:spMkLst>
        </pc:spChg>
        <pc:spChg chg="del mod">
          <ac:chgData name="WINDRIDGE Philip" userId="a20730c1-1805-4191-9c68-6e52c8725e9f" providerId="ADAL" clId="{9C06326C-BEA5-9446-8B5D-EC8FD26AA146}" dt="2020-09-10T11:35:36.371" v="7546" actId="478"/>
          <ac:spMkLst>
            <pc:docMk/>
            <pc:sldMk cId="194049519" sldId="392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8" creationId="{FE241092-BCA6-664B-89D7-62D8C46E6BE2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9" creationId="{EACA259C-FC07-7646-8C20-6D3DC84320A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1" creationId="{1FF86508-ED6B-084F-A182-8ABF674673E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2" creationId="{0504C938-AFF5-0E41-9094-9FDC6DB6A8C6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3" creationId="{255516F6-4724-384D-ACF4-EAA110B8D3CE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4" creationId="{E1E3017B-6813-254E-A532-C76C5C76DFED}"/>
          </ac:spMkLst>
        </pc:spChg>
        <pc:grpChg chg="mod topLv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06.050" v="8531"/>
          <ac:grpSpMkLst>
            <pc:docMk/>
            <pc:sldMk cId="194049519" sldId="392"/>
            <ac:grpSpMk id="20" creationId="{F25347BC-406F-6943-AC1C-DFD5325B4C02}"/>
          </ac:grpSpMkLst>
        </pc:grpChg>
        <pc:cxnChg chg="mod">
          <ac:chgData name="WINDRIDGE Philip" userId="a20730c1-1805-4191-9c68-6e52c8725e9f" providerId="ADAL" clId="{9C06326C-BEA5-9446-8B5D-EC8FD26AA146}" dt="2020-09-10T11:34:42.403" v="7503" actId="1038"/>
          <ac:cxnSpMkLst>
            <pc:docMk/>
            <pc:sldMk cId="194049519" sldId="392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5" creationId="{9AC01DE0-AE88-884A-8FF3-703DA49B41B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6" creationId="{87FECE18-FBD5-5444-81B9-7FBCBEB59F5E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7" creationId="{3A7450CF-26AC-A246-8956-D0F1D65B870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8" creationId="{52880019-DBB2-834D-A2A9-C7ED8E2E2C40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9" creationId="{511E8B5A-87F4-1045-B8C7-3648CDD07CF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0" creationId="{B6E02C8B-A552-6240-A80D-C4DF7B94A747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1" creationId="{F467A900-8E59-8747-A9DE-64F3E6183ECF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2" creationId="{6F26C053-AB7F-314B-BD64-7EDA532CA83C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02" v="7101" actId="2696"/>
        <pc:sldMkLst>
          <pc:docMk/>
          <pc:sldMk cId="3476934564" sldId="392"/>
        </pc:sldMkLst>
      </pc:sldChg>
      <pc:sldChg chg="addSp delSp modSp add mod">
        <pc:chgData name="WINDRIDGE Philip" userId="a20730c1-1805-4191-9c68-6e52c8725e9f" providerId="ADAL" clId="{9C06326C-BEA5-9446-8B5D-EC8FD26AA146}" dt="2020-09-10T12:17:23.688" v="8534"/>
        <pc:sldMkLst>
          <pc:docMk/>
          <pc:sldMk cId="3031048287" sldId="393"/>
        </pc:sldMkLst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9:29.834" v="7614" actId="20577"/>
          <ac:spMkLst>
            <pc:docMk/>
            <pc:sldMk cId="3031048287" sldId="393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7" creationId="{73297550-29E6-7943-8A2A-A50641725DDB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8" creationId="{02C31C9D-34C8-D848-ACD2-78847E88DC60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0" creationId="{EE5160F9-ABEE-6D49-A021-435480716617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1" creationId="{95984478-1E6F-6F48-92B9-4D45C7A3B143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2" creationId="{33D8FC79-F431-624F-8F7C-93DEE0874934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3" creationId="{F53CB59C-408B-9C4C-8438-ED71478E7625}"/>
          </ac:spMkLst>
        </pc:spChg>
        <pc:grpChg chg="mod topLv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23.688" v="8534"/>
          <ac:grpSpMkLst>
            <pc:docMk/>
            <pc:sldMk cId="3031048287" sldId="393"/>
            <ac:grpSpMk id="19" creationId="{6885EDDD-9D1D-F24E-BC16-B133F7EC75BE}"/>
          </ac:grpSpMkLst>
        </pc:grpChg>
        <pc:cxnChg chg="mod">
          <ac:chgData name="WINDRIDGE Philip" userId="a20730c1-1805-4191-9c68-6e52c8725e9f" providerId="ADAL" clId="{9C06326C-BEA5-9446-8B5D-EC8FD26AA146}" dt="2020-09-10T11:38:30.577" v="7584" actId="1038"/>
          <ac:cxnSpMkLst>
            <pc:docMk/>
            <pc:sldMk cId="3031048287" sldId="393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4" creationId="{1E1C7646-8F68-0B49-AE3C-984BF22BB155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5" creationId="{4008572E-97C5-A244-9518-1881AF1D8BF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6" creationId="{B1243A0B-0EFD-6E41-B042-019CB61AD7A9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7" creationId="{928CF40B-6088-4643-9631-6D38D921D674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8" creationId="{D334E16C-1A24-5F4F-A825-8600781EACBC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9" creationId="{5D2D2325-F561-8440-A61D-236A0D45B60D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0" creationId="{07C04FF3-3AA7-FD4B-A332-0CBB946411CB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1" creationId="{4C28D3C2-01A9-8045-BD57-C3BFB816B641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15" v="7102" actId="2696"/>
        <pc:sldMkLst>
          <pc:docMk/>
          <pc:sldMk cId="3395529838" sldId="393"/>
        </pc:sldMkLst>
      </pc:sldChg>
      <pc:sldChg chg="addSp delSp modSp add mod">
        <pc:chgData name="WINDRIDGE Philip" userId="a20730c1-1805-4191-9c68-6e52c8725e9f" providerId="ADAL" clId="{9C06326C-BEA5-9446-8B5D-EC8FD26AA146}" dt="2020-09-10T12:17:41.445" v="8537"/>
        <pc:sldMkLst>
          <pc:docMk/>
          <pc:sldMk cId="3839692414" sldId="394"/>
        </pc:sldMkLst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41:47.918" v="7717" actId="20577"/>
          <ac:spMkLst>
            <pc:docMk/>
            <pc:sldMk cId="3839692414" sldId="394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7" creationId="{6CB9814F-6B84-704B-9373-62178DBABB3E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8" creationId="{B985521E-B990-914E-A405-D039FE38F84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0" creationId="{96398049-BDEE-9B42-B8D2-897DEA699C3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1" creationId="{19628FB9-9EA2-9646-A8E5-3CDC33C3B106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2" creationId="{5628041B-86BA-9446-BDCE-B4B02740D874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3" creationId="{6FA344A4-7FF5-CA4D-9F90-069CF80CBDE1}"/>
          </ac:spMkLst>
        </pc:spChg>
        <pc:grpChg chg="mod topLv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41.445" v="8537"/>
          <ac:grpSpMkLst>
            <pc:docMk/>
            <pc:sldMk cId="3839692414" sldId="394"/>
            <ac:grpSpMk id="19" creationId="{A0BB05EE-A73B-1C46-B61F-05749F0B3BFB}"/>
          </ac:grpSpMkLst>
        </pc:grpChg>
        <pc:cxnChg chg="mod">
          <ac:chgData name="WINDRIDGE Philip" userId="a20730c1-1805-4191-9c68-6e52c8725e9f" providerId="ADAL" clId="{9C06326C-BEA5-9446-8B5D-EC8FD26AA146}" dt="2020-09-10T11:39:59.669" v="7657" actId="1038"/>
          <ac:cxnSpMkLst>
            <pc:docMk/>
            <pc:sldMk cId="3839692414" sldId="394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4" creationId="{8AF28C42-626F-534D-B631-ED58883296A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5" creationId="{684D1F4F-97D2-024F-A894-344808EB02F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6" creationId="{EB1B582C-E6AC-4A44-8D06-2202BA620528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7" creationId="{4337F72E-4CAB-6647-AB43-E230AEAAA709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8" creationId="{2DA862CE-7B2A-324D-8009-A067F41A4AEF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9" creationId="{2A73215C-5EF3-4345-8F88-E5EF743702D1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0" creationId="{298DA8DE-89EE-B444-A72F-7081271EE2F4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1" creationId="{D840D65C-EFC9-1F44-81DE-0FCD00A678D2}"/>
          </ac:cxnSpMkLst>
        </pc:cxnChg>
      </pc:sldChg>
    </pc:docChg>
  </pc:docChgLst>
  <pc:docChgLst>
    <pc:chgData name="WINDRIDGE Philip" userId="a20730c1-1805-4191-9c68-6e52c8725e9f" providerId="ADAL" clId="{028A81E5-9FB7-934B-BF4A-E2FE09CB4377}"/>
    <pc:docChg chg="undo redo custSel addSld delSld modSld">
      <pc:chgData name="WINDRIDGE Philip" userId="a20730c1-1805-4191-9c68-6e52c8725e9f" providerId="ADAL" clId="{028A81E5-9FB7-934B-BF4A-E2FE09CB4377}" dt="2020-09-14T09:10:48.630" v="4395" actId="20577"/>
      <pc:docMkLst>
        <pc:docMk/>
      </pc:docMkLst>
      <pc:sldChg chg="modSp mod">
        <pc:chgData name="WINDRIDGE Philip" userId="a20730c1-1805-4191-9c68-6e52c8725e9f" providerId="ADAL" clId="{028A81E5-9FB7-934B-BF4A-E2FE09CB4377}" dt="2020-09-13T10:41:23.544" v="35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8A81E5-9FB7-934B-BF4A-E2FE09CB4377}" dt="2020-09-13T10:41:23.544" v="35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028A81E5-9FB7-934B-BF4A-E2FE09CB4377}" dt="2020-09-13T12:14:34.288" v="1045" actId="2696"/>
        <pc:sldMkLst>
          <pc:docMk/>
          <pc:sldMk cId="2768523318" sldId="257"/>
        </pc:sldMkLst>
      </pc:sldChg>
      <pc:sldChg chg="modSp mod">
        <pc:chgData name="WINDRIDGE Philip" userId="a20730c1-1805-4191-9c68-6e52c8725e9f" providerId="ADAL" clId="{028A81E5-9FB7-934B-BF4A-E2FE09CB4377}" dt="2020-09-14T08:13:06.587" v="2569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028A81E5-9FB7-934B-BF4A-E2FE09CB4377}" dt="2020-09-14T08:13:06.587" v="2569" actId="20577"/>
          <ac:spMkLst>
            <pc:docMk/>
            <pc:sldMk cId="326861300" sldId="258"/>
            <ac:spMk id="3" creationId="{F6335E5B-F5A1-AD43-8CCF-5A3F4F99F701}"/>
          </ac:spMkLst>
        </pc:spChg>
      </pc:sldChg>
      <pc:sldChg chg="modSp add mod modClrScheme chgLayout">
        <pc:chgData name="WINDRIDGE Philip" userId="a20730c1-1805-4191-9c68-6e52c8725e9f" providerId="ADAL" clId="{028A81E5-9FB7-934B-BF4A-E2FE09CB4377}" dt="2020-09-14T08:13:53.335" v="2579" actId="20577"/>
        <pc:sldMkLst>
          <pc:docMk/>
          <pc:sldMk cId="3993256625" sldId="295"/>
        </pc:sldMkLst>
        <pc:spChg chg="mod ord">
          <ac:chgData name="WINDRIDGE Philip" userId="a20730c1-1805-4191-9c68-6e52c8725e9f" providerId="ADAL" clId="{028A81E5-9FB7-934B-BF4A-E2FE09CB4377}" dt="2020-09-14T08:13:29.692" v="2578" actId="20577"/>
          <ac:spMkLst>
            <pc:docMk/>
            <pc:sldMk cId="3993256625" sldId="295"/>
            <ac:spMk id="4100" creationId="{00000000-0000-0000-0000-000000000000}"/>
          </ac:spMkLst>
        </pc:spChg>
        <pc:spChg chg="mod ord">
          <ac:chgData name="WINDRIDGE Philip" userId="a20730c1-1805-4191-9c68-6e52c8725e9f" providerId="ADAL" clId="{028A81E5-9FB7-934B-BF4A-E2FE09CB4377}" dt="2020-09-14T08:13:53.335" v="2579" actId="20577"/>
          <ac:spMkLst>
            <pc:docMk/>
            <pc:sldMk cId="3993256625" sldId="295"/>
            <ac:spMk id="4101" creationId="{00000000-0000-0000-0000-000000000000}"/>
          </ac:spMkLst>
        </pc:spChg>
      </pc:sldChg>
      <pc:sldChg chg="addSp delSp modSp add del mod modClrScheme chgLayout">
        <pc:chgData name="WINDRIDGE Philip" userId="a20730c1-1805-4191-9c68-6e52c8725e9f" providerId="ADAL" clId="{028A81E5-9FB7-934B-BF4A-E2FE09CB4377}" dt="2020-09-13T12:16:39.831" v="1092" actId="2696"/>
        <pc:sldMkLst>
          <pc:docMk/>
          <pc:sldMk cId="3375983113" sldId="296"/>
        </pc:sldMkLst>
        <pc:spChg chg="mod ord">
          <ac:chgData name="WINDRIDGE Philip" userId="a20730c1-1805-4191-9c68-6e52c8725e9f" providerId="ADAL" clId="{028A81E5-9FB7-934B-BF4A-E2FE09CB4377}" dt="2020-09-13T12:01:59.067" v="919" actId="700"/>
          <ac:spMkLst>
            <pc:docMk/>
            <pc:sldMk cId="3375983113" sldId="296"/>
            <ac:spMk id="2" creationId="{00000000-0000-0000-0000-000000000000}"/>
          </ac:spMkLst>
        </pc:spChg>
        <pc:spChg chg="add del mod">
          <ac:chgData name="WINDRIDGE Philip" userId="a20730c1-1805-4191-9c68-6e52c8725e9f" providerId="ADAL" clId="{028A81E5-9FB7-934B-BF4A-E2FE09CB4377}" dt="2020-09-13T12:00:36.639" v="900"/>
          <ac:spMkLst>
            <pc:docMk/>
            <pc:sldMk cId="3375983113" sldId="296"/>
            <ac:spMk id="3" creationId="{CC40D6D9-D88E-AC49-8C0A-CAD585C7DCF5}"/>
          </ac:spMkLst>
        </pc:spChg>
        <pc:spChg chg="add del mod">
          <ac:chgData name="WINDRIDGE Philip" userId="a20730c1-1805-4191-9c68-6e52c8725e9f" providerId="ADAL" clId="{028A81E5-9FB7-934B-BF4A-E2FE09CB4377}" dt="2020-09-13T12:01:36.877" v="914"/>
          <ac:spMkLst>
            <pc:docMk/>
            <pc:sldMk cId="3375983113" sldId="296"/>
            <ac:spMk id="6" creationId="{2DEB1EF6-7164-2A45-B9D8-770D3C5C8420}"/>
          </ac:spMkLst>
        </pc:spChg>
        <pc:spChg chg="add del mod">
          <ac:chgData name="WINDRIDGE Philip" userId="a20730c1-1805-4191-9c68-6e52c8725e9f" providerId="ADAL" clId="{028A81E5-9FB7-934B-BF4A-E2FE09CB4377}" dt="2020-09-13T12:03:21.416" v="934" actId="478"/>
          <ac:spMkLst>
            <pc:docMk/>
            <pc:sldMk cId="3375983113" sldId="296"/>
            <ac:spMk id="7" creationId="{B8C195C5-388B-E64D-B22D-5AB6CF3E699E}"/>
          </ac:spMkLst>
        </pc:spChg>
        <pc:spChg chg="add del mod">
          <ac:chgData name="WINDRIDGE Philip" userId="a20730c1-1805-4191-9c68-6e52c8725e9f" providerId="ADAL" clId="{028A81E5-9FB7-934B-BF4A-E2FE09CB4377}" dt="2020-09-13T12:03:31.001" v="936"/>
          <ac:spMkLst>
            <pc:docMk/>
            <pc:sldMk cId="3375983113" sldId="296"/>
            <ac:spMk id="8" creationId="{8FA47E57-EF18-B04B-A8DF-7A1DE98ACF99}"/>
          </ac:spMkLst>
        </pc:spChg>
        <pc:picChg chg="mod ord modCrop">
          <ac:chgData name="WINDRIDGE Philip" userId="a20730c1-1805-4191-9c68-6e52c8725e9f" providerId="ADAL" clId="{028A81E5-9FB7-934B-BF4A-E2FE09CB4377}" dt="2020-09-13T12:01:59.067" v="919" actId="700"/>
          <ac:picMkLst>
            <pc:docMk/>
            <pc:sldMk cId="3375983113" sldId="296"/>
            <ac:picMk id="4" creationId="{00000000-0000-0000-0000-000000000000}"/>
          </ac:picMkLst>
        </pc:picChg>
        <pc:picChg chg="add mod">
          <ac:chgData name="WINDRIDGE Philip" userId="a20730c1-1805-4191-9c68-6e52c8725e9f" providerId="ADAL" clId="{028A81E5-9FB7-934B-BF4A-E2FE09CB4377}" dt="2020-09-13T11:42:51.459" v="758" actId="14100"/>
          <ac:picMkLst>
            <pc:docMk/>
            <pc:sldMk cId="3375983113" sldId="296"/>
            <ac:picMk id="5" creationId="{995BBD2C-6C0F-7B46-9ADA-3B303FC45BC0}"/>
          </ac:picMkLst>
        </pc:picChg>
        <pc:picChg chg="del mod">
          <ac:chgData name="WINDRIDGE Philip" userId="a20730c1-1805-4191-9c68-6e52c8725e9f" providerId="ADAL" clId="{028A81E5-9FB7-934B-BF4A-E2FE09CB4377}" dt="2020-09-13T11:04:26.961" v="44" actId="478"/>
          <ac:picMkLst>
            <pc:docMk/>
            <pc:sldMk cId="3375983113" sldId="296"/>
            <ac:picMk id="1026" creationId="{00000000-0000-0000-0000-000000000000}"/>
          </ac:picMkLst>
        </pc:picChg>
      </pc:sldChg>
      <pc:sldChg chg="del">
        <pc:chgData name="WINDRIDGE Philip" userId="a20730c1-1805-4191-9c68-6e52c8725e9f" providerId="ADAL" clId="{028A81E5-9FB7-934B-BF4A-E2FE09CB4377}" dt="2020-09-13T12:14:51.250" v="1086" actId="2696"/>
        <pc:sldMkLst>
          <pc:docMk/>
          <pc:sldMk cId="465851191" sldId="338"/>
        </pc:sldMkLst>
      </pc:sldChg>
      <pc:sldChg chg="del">
        <pc:chgData name="WINDRIDGE Philip" userId="a20730c1-1805-4191-9c68-6e52c8725e9f" providerId="ADAL" clId="{028A81E5-9FB7-934B-BF4A-E2FE09CB4377}" dt="2020-09-13T12:14:34.300" v="1047" actId="2696"/>
        <pc:sldMkLst>
          <pc:docMk/>
          <pc:sldMk cId="2002805265" sldId="339"/>
        </pc:sldMkLst>
      </pc:sldChg>
      <pc:sldChg chg="del">
        <pc:chgData name="WINDRIDGE Philip" userId="a20730c1-1805-4191-9c68-6e52c8725e9f" providerId="ADAL" clId="{028A81E5-9FB7-934B-BF4A-E2FE09CB4377}" dt="2020-09-13T12:14:34.357" v="1057" actId="2696"/>
        <pc:sldMkLst>
          <pc:docMk/>
          <pc:sldMk cId="1167693694" sldId="340"/>
        </pc:sldMkLst>
      </pc:sldChg>
      <pc:sldChg chg="del">
        <pc:chgData name="WINDRIDGE Philip" userId="a20730c1-1805-4191-9c68-6e52c8725e9f" providerId="ADAL" clId="{028A81E5-9FB7-934B-BF4A-E2FE09CB4377}" dt="2020-09-13T12:14:34.347" v="1055" actId="2696"/>
        <pc:sldMkLst>
          <pc:docMk/>
          <pc:sldMk cId="2262085802" sldId="341"/>
        </pc:sldMkLst>
      </pc:sldChg>
      <pc:sldChg chg="del">
        <pc:chgData name="WINDRIDGE Philip" userId="a20730c1-1805-4191-9c68-6e52c8725e9f" providerId="ADAL" clId="{028A81E5-9FB7-934B-BF4A-E2FE09CB4377}" dt="2020-09-13T12:14:34.379" v="1061" actId="2696"/>
        <pc:sldMkLst>
          <pc:docMk/>
          <pc:sldMk cId="529629913" sldId="342"/>
        </pc:sldMkLst>
      </pc:sldChg>
      <pc:sldChg chg="del">
        <pc:chgData name="WINDRIDGE Philip" userId="a20730c1-1805-4191-9c68-6e52c8725e9f" providerId="ADAL" clId="{028A81E5-9FB7-934B-BF4A-E2FE09CB4377}" dt="2020-09-13T12:14:34.396" v="1064" actId="2696"/>
        <pc:sldMkLst>
          <pc:docMk/>
          <pc:sldMk cId="3063034532" sldId="343"/>
        </pc:sldMkLst>
      </pc:sldChg>
      <pc:sldChg chg="del">
        <pc:chgData name="WINDRIDGE Philip" userId="a20730c1-1805-4191-9c68-6e52c8725e9f" providerId="ADAL" clId="{028A81E5-9FB7-934B-BF4A-E2FE09CB4377}" dt="2020-09-13T12:14:34.283" v="1044" actId="2696"/>
        <pc:sldMkLst>
          <pc:docMk/>
          <pc:sldMk cId="25522343" sldId="345"/>
        </pc:sldMkLst>
      </pc:sldChg>
      <pc:sldChg chg="del">
        <pc:chgData name="WINDRIDGE Philip" userId="a20730c1-1805-4191-9c68-6e52c8725e9f" providerId="ADAL" clId="{028A81E5-9FB7-934B-BF4A-E2FE09CB4377}" dt="2020-09-13T12:14:34.373" v="1060" actId="2696"/>
        <pc:sldMkLst>
          <pc:docMk/>
          <pc:sldMk cId="1677683898" sldId="346"/>
        </pc:sldMkLst>
      </pc:sldChg>
      <pc:sldChg chg="del">
        <pc:chgData name="WINDRIDGE Philip" userId="a20730c1-1805-4191-9c68-6e52c8725e9f" providerId="ADAL" clId="{028A81E5-9FB7-934B-BF4A-E2FE09CB4377}" dt="2020-09-13T12:14:34.368" v="1059" actId="2696"/>
        <pc:sldMkLst>
          <pc:docMk/>
          <pc:sldMk cId="2296511569" sldId="347"/>
        </pc:sldMkLst>
      </pc:sldChg>
      <pc:sldChg chg="del">
        <pc:chgData name="WINDRIDGE Philip" userId="a20730c1-1805-4191-9c68-6e52c8725e9f" providerId="ADAL" clId="{028A81E5-9FB7-934B-BF4A-E2FE09CB4377}" dt="2020-09-13T12:14:34.335" v="1053" actId="2696"/>
        <pc:sldMkLst>
          <pc:docMk/>
          <pc:sldMk cId="856237953" sldId="348"/>
        </pc:sldMkLst>
      </pc:sldChg>
      <pc:sldChg chg="del">
        <pc:chgData name="WINDRIDGE Philip" userId="a20730c1-1805-4191-9c68-6e52c8725e9f" providerId="ADAL" clId="{028A81E5-9FB7-934B-BF4A-E2FE09CB4377}" dt="2020-09-13T12:14:34.294" v="1046" actId="2696"/>
        <pc:sldMkLst>
          <pc:docMk/>
          <pc:sldMk cId="1712813230" sldId="349"/>
        </pc:sldMkLst>
      </pc:sldChg>
      <pc:sldChg chg="del">
        <pc:chgData name="WINDRIDGE Philip" userId="a20730c1-1805-4191-9c68-6e52c8725e9f" providerId="ADAL" clId="{028A81E5-9FB7-934B-BF4A-E2FE09CB4377}" dt="2020-09-13T12:14:34.413" v="1067" actId="2696"/>
        <pc:sldMkLst>
          <pc:docMk/>
          <pc:sldMk cId="2460300182" sldId="350"/>
        </pc:sldMkLst>
      </pc:sldChg>
      <pc:sldChg chg="del">
        <pc:chgData name="WINDRIDGE Philip" userId="a20730c1-1805-4191-9c68-6e52c8725e9f" providerId="ADAL" clId="{028A81E5-9FB7-934B-BF4A-E2FE09CB4377}" dt="2020-09-13T12:14:34.306" v="1048" actId="2696"/>
        <pc:sldMkLst>
          <pc:docMk/>
          <pc:sldMk cId="236027337" sldId="351"/>
        </pc:sldMkLst>
      </pc:sldChg>
      <pc:sldChg chg="del">
        <pc:chgData name="WINDRIDGE Philip" userId="a20730c1-1805-4191-9c68-6e52c8725e9f" providerId="ADAL" clId="{028A81E5-9FB7-934B-BF4A-E2FE09CB4377}" dt="2020-09-13T12:14:34.329" v="1052" actId="2696"/>
        <pc:sldMkLst>
          <pc:docMk/>
          <pc:sldMk cId="872417956" sldId="353"/>
        </pc:sldMkLst>
      </pc:sldChg>
      <pc:sldChg chg="del">
        <pc:chgData name="WINDRIDGE Philip" userId="a20730c1-1805-4191-9c68-6e52c8725e9f" providerId="ADAL" clId="{028A81E5-9FB7-934B-BF4A-E2FE09CB4377}" dt="2020-09-13T12:14:34.352" v="1056" actId="2696"/>
        <pc:sldMkLst>
          <pc:docMk/>
          <pc:sldMk cId="2851045874" sldId="355"/>
        </pc:sldMkLst>
      </pc:sldChg>
      <pc:sldChg chg="del">
        <pc:chgData name="WINDRIDGE Philip" userId="a20730c1-1805-4191-9c68-6e52c8725e9f" providerId="ADAL" clId="{028A81E5-9FB7-934B-BF4A-E2FE09CB4377}" dt="2020-09-13T12:14:34.385" v="1062" actId="2696"/>
        <pc:sldMkLst>
          <pc:docMk/>
          <pc:sldMk cId="1541985950" sldId="356"/>
        </pc:sldMkLst>
      </pc:sldChg>
      <pc:sldChg chg="del">
        <pc:chgData name="WINDRIDGE Philip" userId="a20730c1-1805-4191-9c68-6e52c8725e9f" providerId="ADAL" clId="{028A81E5-9FB7-934B-BF4A-E2FE09CB4377}" dt="2020-09-13T12:14:34.391" v="1063" actId="2696"/>
        <pc:sldMkLst>
          <pc:docMk/>
          <pc:sldMk cId="3583310635" sldId="357"/>
        </pc:sldMkLst>
      </pc:sldChg>
      <pc:sldChg chg="del">
        <pc:chgData name="WINDRIDGE Philip" userId="a20730c1-1805-4191-9c68-6e52c8725e9f" providerId="ADAL" clId="{028A81E5-9FB7-934B-BF4A-E2FE09CB4377}" dt="2020-09-13T12:14:34.363" v="1058" actId="2696"/>
        <pc:sldMkLst>
          <pc:docMk/>
          <pc:sldMk cId="2039138804" sldId="359"/>
        </pc:sldMkLst>
      </pc:sldChg>
      <pc:sldChg chg="del">
        <pc:chgData name="WINDRIDGE Philip" userId="a20730c1-1805-4191-9c68-6e52c8725e9f" providerId="ADAL" clId="{028A81E5-9FB7-934B-BF4A-E2FE09CB4377}" dt="2020-09-13T12:14:34.311" v="1049" actId="2696"/>
        <pc:sldMkLst>
          <pc:docMk/>
          <pc:sldMk cId="598950098" sldId="361"/>
        </pc:sldMkLst>
      </pc:sldChg>
      <pc:sldChg chg="del">
        <pc:chgData name="WINDRIDGE Philip" userId="a20730c1-1805-4191-9c68-6e52c8725e9f" providerId="ADAL" clId="{028A81E5-9FB7-934B-BF4A-E2FE09CB4377}" dt="2020-09-13T12:14:34.317" v="1050" actId="2696"/>
        <pc:sldMkLst>
          <pc:docMk/>
          <pc:sldMk cId="1620088982" sldId="362"/>
        </pc:sldMkLst>
      </pc:sldChg>
      <pc:sldChg chg="del">
        <pc:chgData name="WINDRIDGE Philip" userId="a20730c1-1805-4191-9c68-6e52c8725e9f" providerId="ADAL" clId="{028A81E5-9FB7-934B-BF4A-E2FE09CB4377}" dt="2020-09-13T12:14:34.402" v="1065" actId="2696"/>
        <pc:sldMkLst>
          <pc:docMk/>
          <pc:sldMk cId="1564768518" sldId="363"/>
        </pc:sldMkLst>
      </pc:sldChg>
      <pc:sldChg chg="del">
        <pc:chgData name="WINDRIDGE Philip" userId="a20730c1-1805-4191-9c68-6e52c8725e9f" providerId="ADAL" clId="{028A81E5-9FB7-934B-BF4A-E2FE09CB4377}" dt="2020-09-13T12:14:34.341" v="1054" actId="2696"/>
        <pc:sldMkLst>
          <pc:docMk/>
          <pc:sldMk cId="1634627010" sldId="364"/>
        </pc:sldMkLst>
      </pc:sldChg>
      <pc:sldChg chg="del">
        <pc:chgData name="WINDRIDGE Philip" userId="a20730c1-1805-4191-9c68-6e52c8725e9f" providerId="ADAL" clId="{028A81E5-9FB7-934B-BF4A-E2FE09CB4377}" dt="2020-09-13T12:14:34.408" v="1066" actId="2696"/>
        <pc:sldMkLst>
          <pc:docMk/>
          <pc:sldMk cId="2470050543" sldId="365"/>
        </pc:sldMkLst>
      </pc:sldChg>
      <pc:sldChg chg="del">
        <pc:chgData name="WINDRIDGE Philip" userId="a20730c1-1805-4191-9c68-6e52c8725e9f" providerId="ADAL" clId="{028A81E5-9FB7-934B-BF4A-E2FE09CB4377}" dt="2020-09-13T12:14:34.323" v="1051" actId="2696"/>
        <pc:sldMkLst>
          <pc:docMk/>
          <pc:sldMk cId="2214729425" sldId="367"/>
        </pc:sldMkLst>
      </pc:sldChg>
      <pc:sldChg chg="del">
        <pc:chgData name="WINDRIDGE Philip" userId="a20730c1-1805-4191-9c68-6e52c8725e9f" providerId="ADAL" clId="{028A81E5-9FB7-934B-BF4A-E2FE09CB4377}" dt="2020-09-14T08:12:34.422" v="2518" actId="2696"/>
        <pc:sldMkLst>
          <pc:docMk/>
          <pc:sldMk cId="2021265371" sldId="368"/>
        </pc:sldMkLst>
      </pc:sldChg>
      <pc:sldChg chg="del">
        <pc:chgData name="WINDRIDGE Philip" userId="a20730c1-1805-4191-9c68-6e52c8725e9f" providerId="ADAL" clId="{028A81E5-9FB7-934B-BF4A-E2FE09CB4377}" dt="2020-09-13T12:14:51.158" v="1068" actId="2696"/>
        <pc:sldMkLst>
          <pc:docMk/>
          <pc:sldMk cId="309395901" sldId="369"/>
        </pc:sldMkLst>
      </pc:sldChg>
      <pc:sldChg chg="del">
        <pc:chgData name="WINDRIDGE Philip" userId="a20730c1-1805-4191-9c68-6e52c8725e9f" providerId="ADAL" clId="{028A81E5-9FB7-934B-BF4A-E2FE09CB4377}" dt="2020-09-13T12:14:51.188" v="1072" actId="2696"/>
        <pc:sldMkLst>
          <pc:docMk/>
          <pc:sldMk cId="734366602" sldId="370"/>
        </pc:sldMkLst>
      </pc:sldChg>
      <pc:sldChg chg="del">
        <pc:chgData name="WINDRIDGE Philip" userId="a20730c1-1805-4191-9c68-6e52c8725e9f" providerId="ADAL" clId="{028A81E5-9FB7-934B-BF4A-E2FE09CB4377}" dt="2020-09-13T12:14:51.208" v="1077" actId="2696"/>
        <pc:sldMkLst>
          <pc:docMk/>
          <pc:sldMk cId="400241330" sldId="371"/>
        </pc:sldMkLst>
      </pc:sldChg>
      <pc:sldChg chg="del">
        <pc:chgData name="WINDRIDGE Philip" userId="a20730c1-1805-4191-9c68-6e52c8725e9f" providerId="ADAL" clId="{028A81E5-9FB7-934B-BF4A-E2FE09CB4377}" dt="2020-09-13T12:14:51.238" v="1085" actId="2696"/>
        <pc:sldMkLst>
          <pc:docMk/>
          <pc:sldMk cId="3661453248" sldId="376"/>
        </pc:sldMkLst>
      </pc:sldChg>
      <pc:sldChg chg="del">
        <pc:chgData name="WINDRIDGE Philip" userId="a20730c1-1805-4191-9c68-6e52c8725e9f" providerId="ADAL" clId="{028A81E5-9FB7-934B-BF4A-E2FE09CB4377}" dt="2020-09-13T12:14:51.235" v="1084" actId="2696"/>
        <pc:sldMkLst>
          <pc:docMk/>
          <pc:sldMk cId="516180106" sldId="377"/>
        </pc:sldMkLst>
      </pc:sldChg>
      <pc:sldChg chg="del">
        <pc:chgData name="WINDRIDGE Philip" userId="a20730c1-1805-4191-9c68-6e52c8725e9f" providerId="ADAL" clId="{028A81E5-9FB7-934B-BF4A-E2FE09CB4377}" dt="2020-09-13T12:14:51.227" v="1082" actId="2696"/>
        <pc:sldMkLst>
          <pc:docMk/>
          <pc:sldMk cId="186859238" sldId="378"/>
        </pc:sldMkLst>
      </pc:sldChg>
      <pc:sldChg chg="del">
        <pc:chgData name="WINDRIDGE Philip" userId="a20730c1-1805-4191-9c68-6e52c8725e9f" providerId="ADAL" clId="{028A81E5-9FB7-934B-BF4A-E2FE09CB4377}" dt="2020-09-13T12:14:51.171" v="1071" actId="2696"/>
        <pc:sldMkLst>
          <pc:docMk/>
          <pc:sldMk cId="919682857" sldId="379"/>
        </pc:sldMkLst>
      </pc:sldChg>
      <pc:sldChg chg="del">
        <pc:chgData name="WINDRIDGE Philip" userId="a20730c1-1805-4191-9c68-6e52c8725e9f" providerId="ADAL" clId="{028A81E5-9FB7-934B-BF4A-E2FE09CB4377}" dt="2020-09-13T12:14:51.167" v="1070" actId="2696"/>
        <pc:sldMkLst>
          <pc:docMk/>
          <pc:sldMk cId="972148284" sldId="380"/>
        </pc:sldMkLst>
      </pc:sldChg>
      <pc:sldChg chg="del">
        <pc:chgData name="WINDRIDGE Philip" userId="a20730c1-1805-4191-9c68-6e52c8725e9f" providerId="ADAL" clId="{028A81E5-9FB7-934B-BF4A-E2FE09CB4377}" dt="2020-09-13T12:14:51.231" v="1083" actId="2696"/>
        <pc:sldMkLst>
          <pc:docMk/>
          <pc:sldMk cId="2134464010" sldId="382"/>
        </pc:sldMkLst>
      </pc:sldChg>
      <pc:sldChg chg="del">
        <pc:chgData name="WINDRIDGE Philip" userId="a20730c1-1805-4191-9c68-6e52c8725e9f" providerId="ADAL" clId="{028A81E5-9FB7-934B-BF4A-E2FE09CB4377}" dt="2020-09-13T12:14:51.212" v="1078" actId="2696"/>
        <pc:sldMkLst>
          <pc:docMk/>
          <pc:sldMk cId="1639042319" sldId="383"/>
        </pc:sldMkLst>
      </pc:sldChg>
      <pc:sldChg chg="del">
        <pc:chgData name="WINDRIDGE Philip" userId="a20730c1-1805-4191-9c68-6e52c8725e9f" providerId="ADAL" clId="{028A81E5-9FB7-934B-BF4A-E2FE09CB4377}" dt="2020-09-13T12:14:51.220" v="1080" actId="2696"/>
        <pc:sldMkLst>
          <pc:docMk/>
          <pc:sldMk cId="31295486" sldId="384"/>
        </pc:sldMkLst>
      </pc:sldChg>
      <pc:sldChg chg="del">
        <pc:chgData name="WINDRIDGE Philip" userId="a20730c1-1805-4191-9c68-6e52c8725e9f" providerId="ADAL" clId="{028A81E5-9FB7-934B-BF4A-E2FE09CB4377}" dt="2020-09-13T12:14:51.223" v="1081" actId="2696"/>
        <pc:sldMkLst>
          <pc:docMk/>
          <pc:sldMk cId="3074861174" sldId="385"/>
        </pc:sldMkLst>
      </pc:sldChg>
      <pc:sldChg chg="del">
        <pc:chgData name="WINDRIDGE Philip" userId="a20730c1-1805-4191-9c68-6e52c8725e9f" providerId="ADAL" clId="{028A81E5-9FB7-934B-BF4A-E2FE09CB4377}" dt="2020-09-13T12:14:51.163" v="1069" actId="2696"/>
        <pc:sldMkLst>
          <pc:docMk/>
          <pc:sldMk cId="1768826799" sldId="387"/>
        </pc:sldMkLst>
      </pc:sldChg>
      <pc:sldChg chg="del">
        <pc:chgData name="WINDRIDGE Philip" userId="a20730c1-1805-4191-9c68-6e52c8725e9f" providerId="ADAL" clId="{028A81E5-9FB7-934B-BF4A-E2FE09CB4377}" dt="2020-09-13T12:14:34.276" v="1043" actId="2696"/>
        <pc:sldMkLst>
          <pc:docMk/>
          <pc:sldMk cId="2955138788" sldId="388"/>
        </pc:sldMkLst>
      </pc:sldChg>
      <pc:sldChg chg="del">
        <pc:chgData name="WINDRIDGE Philip" userId="a20730c1-1805-4191-9c68-6e52c8725e9f" providerId="ADAL" clId="{028A81E5-9FB7-934B-BF4A-E2FE09CB4377}" dt="2020-09-13T12:14:51.192" v="1073" actId="2696"/>
        <pc:sldMkLst>
          <pc:docMk/>
          <pc:sldMk cId="620802082" sldId="390"/>
        </pc:sldMkLst>
      </pc:sldChg>
      <pc:sldChg chg="del">
        <pc:chgData name="WINDRIDGE Philip" userId="a20730c1-1805-4191-9c68-6e52c8725e9f" providerId="ADAL" clId="{028A81E5-9FB7-934B-BF4A-E2FE09CB4377}" dt="2020-09-13T12:14:51.204" v="1076" actId="2696"/>
        <pc:sldMkLst>
          <pc:docMk/>
          <pc:sldMk cId="155347315" sldId="391"/>
        </pc:sldMkLst>
      </pc:sldChg>
      <pc:sldChg chg="del">
        <pc:chgData name="WINDRIDGE Philip" userId="a20730c1-1805-4191-9c68-6e52c8725e9f" providerId="ADAL" clId="{028A81E5-9FB7-934B-BF4A-E2FE09CB4377}" dt="2020-09-13T12:14:51.196" v="1074" actId="2696"/>
        <pc:sldMkLst>
          <pc:docMk/>
          <pc:sldMk cId="194049519" sldId="392"/>
        </pc:sldMkLst>
      </pc:sldChg>
      <pc:sldChg chg="del">
        <pc:chgData name="WINDRIDGE Philip" userId="a20730c1-1805-4191-9c68-6e52c8725e9f" providerId="ADAL" clId="{028A81E5-9FB7-934B-BF4A-E2FE09CB4377}" dt="2020-09-13T12:14:51.200" v="1075" actId="2696"/>
        <pc:sldMkLst>
          <pc:docMk/>
          <pc:sldMk cId="3031048287" sldId="393"/>
        </pc:sldMkLst>
      </pc:sldChg>
      <pc:sldChg chg="del">
        <pc:chgData name="WINDRIDGE Philip" userId="a20730c1-1805-4191-9c68-6e52c8725e9f" providerId="ADAL" clId="{028A81E5-9FB7-934B-BF4A-E2FE09CB4377}" dt="2020-09-13T12:14:51.216" v="1079" actId="2696"/>
        <pc:sldMkLst>
          <pc:docMk/>
          <pc:sldMk cId="3839692414" sldId="394"/>
        </pc:sldMkLst>
      </pc:sldChg>
      <pc:sldChg chg="addSp delSp modSp add mod modClrScheme chgLayout">
        <pc:chgData name="WINDRIDGE Philip" userId="a20730c1-1805-4191-9c68-6e52c8725e9f" providerId="ADAL" clId="{028A81E5-9FB7-934B-BF4A-E2FE09CB4377}" dt="2020-09-14T08:25:38.477" v="2851" actId="1035"/>
        <pc:sldMkLst>
          <pc:docMk/>
          <pc:sldMk cId="3085137052" sldId="395"/>
        </pc:sldMkLst>
        <pc:spChg chg="mod ord">
          <ac:chgData name="WINDRIDGE Philip" userId="a20730c1-1805-4191-9c68-6e52c8725e9f" providerId="ADAL" clId="{028A81E5-9FB7-934B-BF4A-E2FE09CB4377}" dt="2020-09-13T12:11:16.304" v="1019" actId="27636"/>
          <ac:spMkLst>
            <pc:docMk/>
            <pc:sldMk cId="3085137052" sldId="395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0" creationId="{7E66DD7E-1303-7C44-A8FB-ADE601738DCF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1" creationId="{DEB373CB-82E1-6D47-B7B0-B556259F1926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2" creationId="{D32E8292-CDF7-A44F-906B-1E8CDFD82D17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3" creationId="{08720919-7074-ED45-9BEA-040C16643E53}"/>
          </ac:spMkLst>
        </pc:spChg>
        <pc:spChg chg="add mod">
          <ac:chgData name="WINDRIDGE Philip" userId="a20730c1-1805-4191-9c68-6e52c8725e9f" providerId="ADAL" clId="{028A81E5-9FB7-934B-BF4A-E2FE09CB4377}" dt="2020-09-13T11:49:24.627" v="817" actId="207"/>
          <ac:spMkLst>
            <pc:docMk/>
            <pc:sldMk cId="3085137052" sldId="395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3T11:49:05.308" v="814" actId="207"/>
          <ac:spMkLst>
            <pc:docMk/>
            <pc:sldMk cId="3085137052" sldId="395"/>
            <ac:spMk id="15" creationId="{C7A67865-C6EB-F14C-9407-E3A442BAEC14}"/>
          </ac:spMkLst>
        </pc:spChg>
        <pc:spChg chg="add mod">
          <ac:chgData name="WINDRIDGE Philip" userId="a20730c1-1805-4191-9c68-6e52c8725e9f" providerId="ADAL" clId="{028A81E5-9FB7-934B-BF4A-E2FE09CB4377}" dt="2020-09-13T11:49:11.574" v="815" actId="207"/>
          <ac:spMkLst>
            <pc:docMk/>
            <pc:sldMk cId="3085137052" sldId="395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3T11:49:18.595" v="816" actId="207"/>
          <ac:spMkLst>
            <pc:docMk/>
            <pc:sldMk cId="3085137052" sldId="395"/>
            <ac:spMk id="17" creationId="{DDCE58EE-F248-1D44-AB09-763A5B4BD693}"/>
          </ac:spMkLst>
        </pc:spChg>
        <pc:spChg chg="add mod">
          <ac:chgData name="WINDRIDGE Philip" userId="a20730c1-1805-4191-9c68-6e52c8725e9f" providerId="ADAL" clId="{028A81E5-9FB7-934B-BF4A-E2FE09CB4377}" dt="2020-09-13T11:48:33.577" v="810" actId="207"/>
          <ac:spMkLst>
            <pc:docMk/>
            <pc:sldMk cId="3085137052" sldId="395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25:38.477" v="2851" actId="1035"/>
          <ac:spMkLst>
            <pc:docMk/>
            <pc:sldMk cId="3085137052" sldId="395"/>
            <ac:spMk id="19" creationId="{4CF061EC-6D05-3941-85F5-8FD4B9BDFC5E}"/>
          </ac:spMkLst>
        </pc:spChg>
        <pc:picChg chg="mod ord modCrop">
          <ac:chgData name="WINDRIDGE Philip" userId="a20730c1-1805-4191-9c68-6e52c8725e9f" providerId="ADAL" clId="{028A81E5-9FB7-934B-BF4A-E2FE09CB4377}" dt="2020-09-13T12:11:29.848" v="1038" actId="1035"/>
          <ac:picMkLst>
            <pc:docMk/>
            <pc:sldMk cId="3085137052" sldId="395"/>
            <ac:picMk id="4" creationId="{00000000-0000-0000-0000-000000000000}"/>
          </ac:picMkLst>
        </pc:picChg>
        <pc:picChg chg="add del mod">
          <ac:chgData name="WINDRIDGE Philip" userId="a20730c1-1805-4191-9c68-6e52c8725e9f" providerId="ADAL" clId="{028A81E5-9FB7-934B-BF4A-E2FE09CB4377}" dt="2020-09-13T11:06:54.413" v="64" actId="478"/>
          <ac:picMkLst>
            <pc:docMk/>
            <pc:sldMk cId="3085137052" sldId="395"/>
            <ac:picMk id="5" creationId="{261D99B2-72EE-984B-810D-6A7B6B7C3F0D}"/>
          </ac:picMkLst>
        </pc:picChg>
        <pc:picChg chg="add del mod">
          <ac:chgData name="WINDRIDGE Philip" userId="a20730c1-1805-4191-9c68-6e52c8725e9f" providerId="ADAL" clId="{028A81E5-9FB7-934B-BF4A-E2FE09CB4377}" dt="2020-09-13T11:06:53.317" v="63" actId="478"/>
          <ac:picMkLst>
            <pc:docMk/>
            <pc:sldMk cId="3085137052" sldId="395"/>
            <ac:picMk id="6" creationId="{44885107-5069-E449-8B4B-9EEAF37F8BE5}"/>
          </ac:picMkLst>
        </pc:picChg>
        <pc:picChg chg="add del mod">
          <ac:chgData name="WINDRIDGE Philip" userId="a20730c1-1805-4191-9c68-6e52c8725e9f" providerId="ADAL" clId="{028A81E5-9FB7-934B-BF4A-E2FE09CB4377}" dt="2020-09-13T11:06:52.262" v="62" actId="478"/>
          <ac:picMkLst>
            <pc:docMk/>
            <pc:sldMk cId="3085137052" sldId="395"/>
            <ac:picMk id="7" creationId="{2B55B776-4A4E-6B41-A38E-ECECECC70BB9}"/>
          </ac:picMkLst>
        </pc:picChg>
        <pc:picChg chg="add del mod">
          <ac:chgData name="WINDRIDGE Philip" userId="a20730c1-1805-4191-9c68-6e52c8725e9f" providerId="ADAL" clId="{028A81E5-9FB7-934B-BF4A-E2FE09CB4377}" dt="2020-09-13T11:06:51.093" v="61" actId="478"/>
          <ac:picMkLst>
            <pc:docMk/>
            <pc:sldMk cId="3085137052" sldId="395"/>
            <ac:picMk id="8" creationId="{2909E578-10AE-DD41-A805-8640FEFB2D61}"/>
          </ac:picMkLst>
        </pc:picChg>
        <pc:picChg chg="add del mod modCrop">
          <ac:chgData name="WINDRIDGE Philip" userId="a20730c1-1805-4191-9c68-6e52c8725e9f" providerId="ADAL" clId="{028A81E5-9FB7-934B-BF4A-E2FE09CB4377}" dt="2020-09-13T11:36:09.751" v="692" actId="478"/>
          <ac:picMkLst>
            <pc:docMk/>
            <pc:sldMk cId="3085137052" sldId="395"/>
            <ac:picMk id="9" creationId="{92CB89EF-EBED-2043-83C2-60C21120D0C1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2:46.357" v="3197" actId="21"/>
        <pc:sldMkLst>
          <pc:docMk/>
          <pc:sldMk cId="952427537" sldId="396"/>
        </pc:sldMkLst>
        <pc:spChg chg="mod ord">
          <ac:chgData name="WINDRIDGE Philip" userId="a20730c1-1805-4191-9c68-6e52c8725e9f" providerId="ADAL" clId="{028A81E5-9FB7-934B-BF4A-E2FE09CB4377}" dt="2020-09-13T12:12:04.852" v="1040" actId="27636"/>
          <ac:spMkLst>
            <pc:docMk/>
            <pc:sldMk cId="952427537" sldId="396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4T08:27:50.286" v="2974" actId="207"/>
          <ac:spMkLst>
            <pc:docMk/>
            <pc:sldMk cId="952427537" sldId="396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03.854" v="890" actId="478"/>
          <ac:spMkLst>
            <pc:docMk/>
            <pc:sldMk cId="952427537" sldId="396"/>
            <ac:spMk id="7" creationId="{F1890E87-A4E0-6140-9B5A-1788875AAD2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0" creationId="{7E66DD7E-1303-7C44-A8FB-ADE601738DC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4T08:28:20.979" v="2975" actId="20577"/>
          <ac:spMkLst>
            <pc:docMk/>
            <pc:sldMk cId="952427537" sldId="396"/>
            <ac:spMk id="14" creationId="{230CC89A-150A-274D-A86D-D74830E91BF7}"/>
          </ac:spMkLst>
        </pc:spChg>
        <pc:spChg chg="add del mod">
          <ac:chgData name="WINDRIDGE Philip" userId="a20730c1-1805-4191-9c68-6e52c8725e9f" providerId="ADAL" clId="{028A81E5-9FB7-934B-BF4A-E2FE09CB4377}" dt="2020-09-14T08:32:46.357" v="3197" actId="21"/>
          <ac:spMkLst>
            <pc:docMk/>
            <pc:sldMk cId="952427537" sldId="396"/>
            <ac:spMk id="15" creationId="{2A88EA51-09DD-8E4E-8EB9-8DB5B0F042DB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6" creationId="{AA8DDE02-1FA8-CD48-81BF-3B9CBD842AFF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9" creationId="{CC11667F-CB66-AF4D-BEEF-8574435ECAB5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0" creationId="{A358B311-3E5B-0C4F-8828-20B743E55031}"/>
          </ac:spMkLst>
        </pc:spChg>
        <pc:spChg chg="add del mod">
          <ac:chgData name="WINDRIDGE Philip" userId="a20730c1-1805-4191-9c68-6e52c8725e9f" providerId="ADAL" clId="{028A81E5-9FB7-934B-BF4A-E2FE09CB4377}" dt="2020-09-13T11:53:06.835" v="829" actId="478"/>
          <ac:spMkLst>
            <pc:docMk/>
            <pc:sldMk cId="952427537" sldId="396"/>
            <ac:spMk id="21" creationId="{4A8A059D-63A5-F44D-87EA-4C0CDAF02B7F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2" creationId="{0D5B5820-BF75-3F49-8F35-0AB6995253CD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3" creationId="{464B8727-8D50-BF41-9578-08EC42744F78}"/>
          </ac:spMkLst>
        </pc:spChg>
        <pc:spChg chg="add del mod">
          <ac:chgData name="WINDRIDGE Philip" userId="a20730c1-1805-4191-9c68-6e52c8725e9f" providerId="ADAL" clId="{028A81E5-9FB7-934B-BF4A-E2FE09CB4377}" dt="2020-09-13T11:53:05.037" v="828" actId="478"/>
          <ac:spMkLst>
            <pc:docMk/>
            <pc:sldMk cId="952427537" sldId="396"/>
            <ac:spMk id="24" creationId="{6F15B5ED-5109-8743-8423-EF587030A516}"/>
          </ac:spMkLst>
        </pc:spChg>
        <pc:grpChg chg="add mod">
          <ac:chgData name="WINDRIDGE Philip" userId="a20730c1-1805-4191-9c68-6e52c8725e9f" providerId="ADAL" clId="{028A81E5-9FB7-934B-BF4A-E2FE09CB4377}" dt="2020-09-13T11:58:23.305" v="892" actId="12788"/>
          <ac:grpSpMkLst>
            <pc:docMk/>
            <pc:sldMk cId="952427537" sldId="396"/>
            <ac:grpSpMk id="8" creationId="{C0475976-4252-D841-88B0-4DA31A32B98F}"/>
          </ac:grpSpMkLst>
        </pc:grpChg>
        <pc:picChg chg="del">
          <ac:chgData name="WINDRIDGE Philip" userId="a20730c1-1805-4191-9c68-6e52c8725e9f" providerId="ADAL" clId="{028A81E5-9FB7-934B-BF4A-E2FE09CB4377}" dt="2020-09-13T11:57:58.232" v="888" actId="478"/>
          <ac:picMkLst>
            <pc:docMk/>
            <pc:sldMk cId="952427537" sldId="396"/>
            <ac:picMk id="4" creationId="{00000000-0000-0000-0000-000000000000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3:01.348" v="3199" actId="1076"/>
        <pc:sldMkLst>
          <pc:docMk/>
          <pc:sldMk cId="2009886097" sldId="397"/>
        </pc:sldMkLst>
        <pc:spChg chg="mod ord">
          <ac:chgData name="WINDRIDGE Philip" userId="a20730c1-1805-4191-9c68-6e52c8725e9f" providerId="ADAL" clId="{028A81E5-9FB7-934B-BF4A-E2FE09CB4377}" dt="2020-09-13T12:12:11.587" v="1042" actId="27636"/>
          <ac:spMkLst>
            <pc:docMk/>
            <pc:sldMk cId="2009886097" sldId="397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3" creationId="{AC91D228-32DF-BB40-9AE0-7CDE3A356452}"/>
          </ac:spMkLst>
        </pc:spChg>
        <pc:spChg chg="del">
          <ac:chgData name="WINDRIDGE Philip" userId="a20730c1-1805-4191-9c68-6e52c8725e9f" providerId="ADAL" clId="{028A81E5-9FB7-934B-BF4A-E2FE09CB4377}" dt="2020-09-13T11:54:24.816" v="831" actId="478"/>
          <ac:spMkLst>
            <pc:docMk/>
            <pc:sldMk cId="2009886097" sldId="397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40.397" v="894" actId="478"/>
          <ac:spMkLst>
            <pc:docMk/>
            <pc:sldMk cId="2009886097" sldId="397"/>
            <ac:spMk id="7" creationId="{853D1251-95DD-7442-A4F6-BB78E043B3FA}"/>
          </ac:spMkLst>
        </pc:spChg>
        <pc:spChg chg="add mod">
          <ac:chgData name="WINDRIDGE Philip" userId="a20730c1-1805-4191-9c68-6e52c8725e9f" providerId="ADAL" clId="{028A81E5-9FB7-934B-BF4A-E2FE09CB4377}" dt="2020-09-13T12:08:29.695" v="1008" actId="1076"/>
          <ac:spMkLst>
            <pc:docMk/>
            <pc:sldMk cId="2009886097" sldId="397"/>
            <ac:spMk id="9" creationId="{07C78B9D-6F39-3C40-8DA3-AE4B2825316F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0" creationId="{7E66DD7E-1303-7C44-A8FB-ADE601738DCF}"/>
          </ac:spMkLst>
        </pc:spChg>
        <pc:spChg chg="del">
          <ac:chgData name="WINDRIDGE Philip" userId="a20730c1-1805-4191-9c68-6e52c8725e9f" providerId="ADAL" clId="{028A81E5-9FB7-934B-BF4A-E2FE09CB4377}" dt="2020-09-13T11:54:27.487" v="832" actId="478"/>
          <ac:spMkLst>
            <pc:docMk/>
            <pc:sldMk cId="2009886097" sldId="397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4" creationId="{15256264-BA2F-0A48-BED3-0E4177580C6D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4T08:31:13.176" v="3190" actId="1035"/>
          <ac:spMkLst>
            <pc:docMk/>
            <pc:sldMk cId="2009886097" sldId="397"/>
            <ac:spMk id="16" creationId="{CBA0561A-13A7-DC4F-93B9-287C365F9D02}"/>
          </ac:spMkLst>
        </pc:spChg>
        <pc:spChg chg="add del mod">
          <ac:chgData name="WINDRIDGE Philip" userId="a20730c1-1805-4191-9c68-6e52c8725e9f" providerId="ADAL" clId="{028A81E5-9FB7-934B-BF4A-E2FE09CB4377}" dt="2020-09-14T08:32:22.013" v="3194" actId="21"/>
          <ac:spMkLst>
            <pc:docMk/>
            <pc:sldMk cId="2009886097" sldId="397"/>
            <ac:spMk id="17" creationId="{0DF40492-F67A-934F-AC8C-92EDCD11D1B6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33:01.348" v="3199" actId="1076"/>
          <ac:spMkLst>
            <pc:docMk/>
            <pc:sldMk cId="2009886097" sldId="397"/>
            <ac:spMk id="18" creationId="{7873BBAC-155F-084E-A57F-F06F25CDB03A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9" creationId="{CC11667F-CB66-AF4D-BEEF-8574435ECAB5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0" creationId="{A358B311-3E5B-0C4F-8828-20B743E55031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2" creationId="{0D5B5820-BF75-3F49-8F35-0AB6995253CD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3" creationId="{464B8727-8D50-BF41-9578-08EC42744F78}"/>
          </ac:spMkLst>
        </pc:spChg>
        <pc:spChg chg="add mod">
          <ac:chgData name="WINDRIDGE Philip" userId="a20730c1-1805-4191-9c68-6e52c8725e9f" providerId="ADAL" clId="{028A81E5-9FB7-934B-BF4A-E2FE09CB4377}" dt="2020-09-13T12:06:20.918" v="990" actId="122"/>
          <ac:spMkLst>
            <pc:docMk/>
            <pc:sldMk cId="2009886097" sldId="397"/>
            <ac:spMk id="24" creationId="{B2CD6ED4-D887-D345-A35A-AB900C7261E2}"/>
          </ac:spMkLst>
        </pc:spChg>
        <pc:spChg chg="add mod">
          <ac:chgData name="WINDRIDGE Philip" userId="a20730c1-1805-4191-9c68-6e52c8725e9f" providerId="ADAL" clId="{028A81E5-9FB7-934B-BF4A-E2FE09CB4377}" dt="2020-09-13T12:06:37.966" v="994" actId="20577"/>
          <ac:spMkLst>
            <pc:docMk/>
            <pc:sldMk cId="2009886097" sldId="397"/>
            <ac:spMk id="25" creationId="{C43E1C98-D819-D745-A467-466966934FE2}"/>
          </ac:spMkLst>
        </pc:spChg>
        <pc:spChg chg="add mod">
          <ac:chgData name="WINDRIDGE Philip" userId="a20730c1-1805-4191-9c68-6e52c8725e9f" providerId="ADAL" clId="{028A81E5-9FB7-934B-BF4A-E2FE09CB4377}" dt="2020-09-13T12:09:09.116" v="1017" actId="1076"/>
          <ac:spMkLst>
            <pc:docMk/>
            <pc:sldMk cId="2009886097" sldId="397"/>
            <ac:spMk id="26" creationId="{CB26FEE6-521E-354D-9590-834EBAEA2231}"/>
          </ac:spMkLst>
        </pc:spChg>
        <pc:grpChg chg="add mod">
          <ac:chgData name="WINDRIDGE Philip" userId="a20730c1-1805-4191-9c68-6e52c8725e9f" providerId="ADAL" clId="{028A81E5-9FB7-934B-BF4A-E2FE09CB4377}" dt="2020-09-13T11:58:53.613" v="896" actId="12788"/>
          <ac:grpSpMkLst>
            <pc:docMk/>
            <pc:sldMk cId="2009886097" sldId="397"/>
            <ac:grpSpMk id="8" creationId="{5F72CE99-00F0-E44B-ACF0-9D565CFAD3AB}"/>
          </ac:grpSpMkLst>
        </pc:grpChg>
        <pc:picChg chg="del">
          <ac:chgData name="WINDRIDGE Philip" userId="a20730c1-1805-4191-9c68-6e52c8725e9f" providerId="ADAL" clId="{028A81E5-9FB7-934B-BF4A-E2FE09CB4377}" dt="2020-09-13T11:58:37.626" v="893" actId="478"/>
          <ac:picMkLst>
            <pc:docMk/>
            <pc:sldMk cId="2009886097" sldId="397"/>
            <ac:picMk id="4" creationId="{00000000-0000-0000-0000-000000000000}"/>
          </ac:picMkLst>
        </pc:picChg>
      </pc:sldChg>
      <pc:sldChg chg="addSp delSp modSp add mod">
        <pc:chgData name="WINDRIDGE Philip" userId="a20730c1-1805-4191-9c68-6e52c8725e9f" providerId="ADAL" clId="{028A81E5-9FB7-934B-BF4A-E2FE09CB4377}" dt="2020-09-14T08:22:43.760" v="2749" actId="20577"/>
        <pc:sldMkLst>
          <pc:docMk/>
          <pc:sldMk cId="2746511942" sldId="398"/>
        </pc:sldMkLst>
        <pc:spChg chg="mod">
          <ac:chgData name="WINDRIDGE Philip" userId="a20730c1-1805-4191-9c68-6e52c8725e9f" providerId="ADAL" clId="{028A81E5-9FB7-934B-BF4A-E2FE09CB4377}" dt="2020-09-13T12:02:18.420" v="921"/>
          <ac:spMkLst>
            <pc:docMk/>
            <pc:sldMk cId="2746511942" sldId="398"/>
            <ac:spMk id="2" creationId="{671340FD-05FF-2C48-A29E-84086D99637F}"/>
          </ac:spMkLst>
        </pc:spChg>
        <pc:spChg chg="mod">
          <ac:chgData name="WINDRIDGE Philip" userId="a20730c1-1805-4191-9c68-6e52c8725e9f" providerId="ADAL" clId="{028A81E5-9FB7-934B-BF4A-E2FE09CB4377}" dt="2020-09-13T12:04:03.222" v="965" actId="27636"/>
          <ac:spMkLst>
            <pc:docMk/>
            <pc:sldMk cId="2746511942" sldId="398"/>
            <ac:spMk id="3" creationId="{BF0CB441-4E42-384D-B273-115A85F7A89B}"/>
          </ac:spMkLst>
        </pc:spChg>
        <pc:spChg chg="add del mod">
          <ac:chgData name="WINDRIDGE Philip" userId="a20730c1-1805-4191-9c68-6e52c8725e9f" providerId="ADAL" clId="{028A81E5-9FB7-934B-BF4A-E2FE09CB4377}" dt="2020-09-13T12:03:16.034" v="933"/>
          <ac:spMkLst>
            <pc:docMk/>
            <pc:sldMk cId="2746511942" sldId="398"/>
            <ac:spMk id="4" creationId="{0C5903AE-7A1E-D240-9B1B-7F7355FF5B51}"/>
          </ac:spMkLst>
        </pc:spChg>
        <pc:spChg chg="add mod">
          <ac:chgData name="WINDRIDGE Philip" userId="a20730c1-1805-4191-9c68-6e52c8725e9f" providerId="ADAL" clId="{028A81E5-9FB7-934B-BF4A-E2FE09CB4377}" dt="2020-09-14T08:21:10.719" v="2675"/>
          <ac:spMkLst>
            <pc:docMk/>
            <pc:sldMk cId="2746511942" sldId="398"/>
            <ac:spMk id="7" creationId="{FB8AA3B9-F094-FC4E-ACD3-4F7DF8DB24F2}"/>
          </ac:spMkLst>
        </pc:spChg>
        <pc:spChg chg="add mod">
          <ac:chgData name="WINDRIDGE Philip" userId="a20730c1-1805-4191-9c68-6e52c8725e9f" providerId="ADAL" clId="{028A81E5-9FB7-934B-BF4A-E2FE09CB4377}" dt="2020-09-14T08:22:43.760" v="2749" actId="20577"/>
          <ac:spMkLst>
            <pc:docMk/>
            <pc:sldMk cId="2746511942" sldId="398"/>
            <ac:spMk id="12" creationId="{E56A7F4D-A1D8-0843-9226-B9E26267F920}"/>
          </ac:spMkLst>
        </pc:spChg>
        <pc:picChg chg="add mod modCrop">
          <ac:chgData name="WINDRIDGE Philip" userId="a20730c1-1805-4191-9c68-6e52c8725e9f" providerId="ADAL" clId="{028A81E5-9FB7-934B-BF4A-E2FE09CB4377}" dt="2020-09-13T12:04:23.826" v="966" actId="732"/>
          <ac:picMkLst>
            <pc:docMk/>
            <pc:sldMk cId="2746511942" sldId="398"/>
            <ac:picMk id="5" creationId="{0044070F-1BE0-0241-89D7-62EA63EB3C9F}"/>
          </ac:picMkLst>
        </pc:picChg>
        <pc:picChg chg="add mod">
          <ac:chgData name="WINDRIDGE Philip" userId="a20730c1-1805-4191-9c68-6e52c8725e9f" providerId="ADAL" clId="{028A81E5-9FB7-934B-BF4A-E2FE09CB4377}" dt="2020-09-13T12:03:54.554" v="963" actId="14100"/>
          <ac:picMkLst>
            <pc:docMk/>
            <pc:sldMk cId="2746511942" sldId="398"/>
            <ac:picMk id="6" creationId="{54C3960C-06FF-3F43-B840-BBEBF9039672}"/>
          </ac:picMkLst>
        </pc:picChg>
        <pc:cxnChg chg="add mod">
          <ac:chgData name="WINDRIDGE Philip" userId="a20730c1-1805-4191-9c68-6e52c8725e9f" providerId="ADAL" clId="{028A81E5-9FB7-934B-BF4A-E2FE09CB4377}" dt="2020-09-14T08:19:54.280" v="2641" actId="14100"/>
          <ac:cxnSpMkLst>
            <pc:docMk/>
            <pc:sldMk cId="2746511942" sldId="398"/>
            <ac:cxnSpMk id="8" creationId="{08F115D2-391F-2C48-92BF-70EB69954B94}"/>
          </ac:cxnSpMkLst>
        </pc:cxnChg>
        <pc:cxnChg chg="add mod">
          <ac:chgData name="WINDRIDGE Philip" userId="a20730c1-1805-4191-9c68-6e52c8725e9f" providerId="ADAL" clId="{028A81E5-9FB7-934B-BF4A-E2FE09CB4377}" dt="2020-09-14T08:20:19.649" v="2645" actId="14100"/>
          <ac:cxnSpMkLst>
            <pc:docMk/>
            <pc:sldMk cId="2746511942" sldId="398"/>
            <ac:cxnSpMk id="9" creationId="{AEFA8EC5-9A86-164A-A64D-F55AD18F171A}"/>
          </ac:cxnSpMkLst>
        </pc:cxnChg>
      </pc:sldChg>
      <pc:sldChg chg="addSp delSp modSp add del mod">
        <pc:chgData name="WINDRIDGE Philip" userId="a20730c1-1805-4191-9c68-6e52c8725e9f" providerId="ADAL" clId="{028A81E5-9FB7-934B-BF4A-E2FE09CB4377}" dt="2020-09-13T12:01:53.704" v="918" actId="2696"/>
        <pc:sldMkLst>
          <pc:docMk/>
          <pc:sldMk cId="3419853423" sldId="398"/>
        </pc:sldMkLst>
        <pc:spChg chg="add del mod">
          <ac:chgData name="WINDRIDGE Philip" userId="a20730c1-1805-4191-9c68-6e52c8725e9f" providerId="ADAL" clId="{028A81E5-9FB7-934B-BF4A-E2FE09CB4377}" dt="2020-09-13T12:01:45.654" v="917"/>
          <ac:spMkLst>
            <pc:docMk/>
            <pc:sldMk cId="3419853423" sldId="398"/>
            <ac:spMk id="5" creationId="{8B7010E6-1C24-8249-8767-A5C6605836AB}"/>
          </ac:spMkLst>
        </pc:spChg>
      </pc:sldChg>
      <pc:sldChg chg="addSp delSp modSp add mod modClrScheme chgLayout">
        <pc:chgData name="WINDRIDGE Philip" userId="a20730c1-1805-4191-9c68-6e52c8725e9f" providerId="ADAL" clId="{028A81E5-9FB7-934B-BF4A-E2FE09CB4377}" dt="2020-09-14T08:36:01.662" v="3414" actId="14100"/>
        <pc:sldMkLst>
          <pc:docMk/>
          <pc:sldMk cId="1242476121" sldId="520"/>
        </pc:sldMkLst>
        <pc:spChg chg="mod ord">
          <ac:chgData name="WINDRIDGE Philip" userId="a20730c1-1805-4191-9c68-6e52c8725e9f" providerId="ADAL" clId="{028A81E5-9FB7-934B-BF4A-E2FE09CB4377}" dt="2020-09-14T06:58:03.801" v="1252" actId="20577"/>
          <ac:spMkLst>
            <pc:docMk/>
            <pc:sldMk cId="1242476121" sldId="520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5" creationId="{04FF9831-F538-2E4F-81A3-D72A9513300F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7" creationId="{6B35DD65-EA9A-7848-9240-3D67FEDB9715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8" creationId="{B19DF58B-519A-584C-992F-015430A335C4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8:34:09.731" v="3256" actId="14100"/>
          <ac:spMkLst>
            <pc:docMk/>
            <pc:sldMk cId="1242476121" sldId="520"/>
            <ac:spMk id="10" creationId="{C8594DB0-5729-6544-94FC-C3E7981CF493}"/>
          </ac:spMkLst>
        </pc:spChg>
        <pc:spChg chg="add mod">
          <ac:chgData name="WINDRIDGE Philip" userId="a20730c1-1805-4191-9c68-6e52c8725e9f" providerId="ADAL" clId="{028A81E5-9FB7-934B-BF4A-E2FE09CB4377}" dt="2020-09-14T08:35:37.927" v="3411" actId="14100"/>
          <ac:spMkLst>
            <pc:docMk/>
            <pc:sldMk cId="1242476121" sldId="520"/>
            <ac:spMk id="11" creationId="{BE70478C-D3C5-674C-81CD-8C1DEE92DD30}"/>
          </ac:spMkLst>
        </pc:spChg>
        <pc:picChg chg="add mod">
          <ac:chgData name="WINDRIDGE Philip" userId="a20730c1-1805-4191-9c68-6e52c8725e9f" providerId="ADAL" clId="{028A81E5-9FB7-934B-BF4A-E2FE09CB4377}" dt="2020-09-14T06:55:08.634" v="1130" actId="1038"/>
          <ac:picMkLst>
            <pc:docMk/>
            <pc:sldMk cId="1242476121" sldId="520"/>
            <ac:picMk id="4" creationId="{E15B05C0-B46D-0240-B917-8E1EDDCBA011}"/>
          </ac:picMkLst>
        </pc:picChg>
        <pc:picChg chg="del mod ord">
          <ac:chgData name="WINDRIDGE Philip" userId="a20730c1-1805-4191-9c68-6e52c8725e9f" providerId="ADAL" clId="{028A81E5-9FB7-934B-BF4A-E2FE09CB4377}" dt="2020-09-13T12:16:30.154" v="1091" actId="21"/>
          <ac:picMkLst>
            <pc:docMk/>
            <pc:sldMk cId="1242476121" sldId="520"/>
            <ac:picMk id="5" creationId="{8DC830BB-3761-4D4A-B8F1-B71D95EB404B}"/>
          </ac:picMkLst>
        </pc:picChg>
        <pc:cxnChg chg="add mod">
          <ac:chgData name="WINDRIDGE Philip" userId="a20730c1-1805-4191-9c68-6e52c8725e9f" providerId="ADAL" clId="{028A81E5-9FB7-934B-BF4A-E2FE09CB4377}" dt="2020-09-14T08:36:01.662" v="3414" actId="14100"/>
          <ac:cxnSpMkLst>
            <pc:docMk/>
            <pc:sldMk cId="1242476121" sldId="520"/>
            <ac:cxnSpMk id="12" creationId="{F09AE133-90FC-5348-9D4C-CD0067864673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2:51.153" v="3675" actId="6549"/>
        <pc:sldMkLst>
          <pc:docMk/>
          <pc:sldMk cId="1701876145" sldId="521"/>
        </pc:sldMkLst>
        <pc:spChg chg="mod">
          <ac:chgData name="WINDRIDGE Philip" userId="a20730c1-1805-4191-9c68-6e52c8725e9f" providerId="ADAL" clId="{028A81E5-9FB7-934B-BF4A-E2FE09CB4377}" dt="2020-09-14T07:33:37.031" v="1995" actId="20577"/>
          <ac:spMkLst>
            <pc:docMk/>
            <pc:sldMk cId="1701876145" sldId="521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3" creationId="{B9D323FC-2473-2C4B-9272-5C6DDB44B5A1}"/>
          </ac:spMkLst>
        </pc:spChg>
        <pc:spChg chg="del mod">
          <ac:chgData name="WINDRIDGE Philip" userId="a20730c1-1805-4191-9c68-6e52c8725e9f" providerId="ADAL" clId="{028A81E5-9FB7-934B-BF4A-E2FE09CB4377}" dt="2020-09-14T07:32:22.789" v="1951" actId="478"/>
          <ac:spMkLst>
            <pc:docMk/>
            <pc:sldMk cId="1701876145" sldId="521"/>
            <ac:spMk id="5" creationId="{04FF9831-F538-2E4F-81A3-D72A9513300F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6" creationId="{BB84B6EB-21B5-4B4A-B832-B8DE654B9252}"/>
          </ac:spMkLst>
        </pc:spChg>
        <pc:spChg chg="del mod">
          <ac:chgData name="WINDRIDGE Philip" userId="a20730c1-1805-4191-9c68-6e52c8725e9f" providerId="ADAL" clId="{028A81E5-9FB7-934B-BF4A-E2FE09CB4377}" dt="2020-09-14T07:19:06.109" v="1699" actId="478"/>
          <ac:spMkLst>
            <pc:docMk/>
            <pc:sldMk cId="1701876145" sldId="521"/>
            <ac:spMk id="7" creationId="{6B35DD65-EA9A-7848-9240-3D67FEDB9715}"/>
          </ac:spMkLst>
        </pc:spChg>
        <pc:spChg chg="del mod">
          <ac:chgData name="WINDRIDGE Philip" userId="a20730c1-1805-4191-9c68-6e52c8725e9f" providerId="ADAL" clId="{028A81E5-9FB7-934B-BF4A-E2FE09CB4377}" dt="2020-09-14T07:21:59.162" v="1799" actId="478"/>
          <ac:spMkLst>
            <pc:docMk/>
            <pc:sldMk cId="1701876145" sldId="521"/>
            <ac:spMk id="8" creationId="{B19DF58B-519A-584C-992F-015430A335C4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0" creationId="{1648B38D-582D-DB4D-BFA1-17CDD2E43897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1" creationId="{269DF5F4-0B38-7740-9005-AAFA9D40A318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0" creationId="{82CFE468-A2E7-234C-B526-B3C732C2664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1" creationId="{9C8806CE-9903-6542-9EF7-250034F5E8C7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2" creationId="{D37BA3C7-BDAB-7A46-8086-DB06BA4AA3C5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3" creationId="{33C72AC3-B836-864D-8591-36833BD39C7A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4" creationId="{F3DF83E9-457D-5647-BB33-F4D92BB46B64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8" creationId="{9923FB89-38CB-744E-82D1-0CF6B886E16A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9" creationId="{9866F805-EDB2-1042-BE7F-85011397E3B6}"/>
          </ac:spMkLst>
        </pc:spChg>
        <pc:spChg chg="add mod">
          <ac:chgData name="WINDRIDGE Philip" userId="a20730c1-1805-4191-9c68-6e52c8725e9f" providerId="ADAL" clId="{028A81E5-9FB7-934B-BF4A-E2FE09CB4377}" dt="2020-09-14T07:36:27.169" v="2049" actId="14100"/>
          <ac:spMkLst>
            <pc:docMk/>
            <pc:sldMk cId="1701876145" sldId="521"/>
            <ac:spMk id="30" creationId="{3CD96FA6-039E-8741-A6FF-F91CA39C8410}"/>
          </ac:spMkLst>
        </pc:spChg>
        <pc:spChg chg="add del mod">
          <ac:chgData name="WINDRIDGE Philip" userId="a20730c1-1805-4191-9c68-6e52c8725e9f" providerId="ADAL" clId="{028A81E5-9FB7-934B-BF4A-E2FE09CB4377}" dt="2020-09-14T07:19:58.447" v="1743" actId="478"/>
          <ac:spMkLst>
            <pc:docMk/>
            <pc:sldMk cId="1701876145" sldId="521"/>
            <ac:spMk id="31" creationId="{61F07718-C239-BD41-90B5-17F8C165E4AF}"/>
          </ac:spMkLst>
        </pc:spChg>
        <pc:spChg chg="add mod">
          <ac:chgData name="WINDRIDGE Philip" userId="a20730c1-1805-4191-9c68-6e52c8725e9f" providerId="ADAL" clId="{028A81E5-9FB7-934B-BF4A-E2FE09CB4377}" dt="2020-09-14T07:36:23.277" v="2048" actId="14100"/>
          <ac:spMkLst>
            <pc:docMk/>
            <pc:sldMk cId="1701876145" sldId="521"/>
            <ac:spMk id="32" creationId="{9681EA40-BD1F-F248-8515-9D025761F83E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1" creationId="{8343C4D7-545A-994C-BEE4-C259C6DA4747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2" creationId="{D09B6172-DC94-D344-9C35-BB5144721502}"/>
          </ac:spMkLst>
        </pc:spChg>
        <pc:spChg chg="add mod">
          <ac:chgData name="WINDRIDGE Philip" userId="a20730c1-1805-4191-9c68-6e52c8725e9f" providerId="ADAL" clId="{028A81E5-9FB7-934B-BF4A-E2FE09CB4377}" dt="2020-09-14T07:36:38.993" v="2051" actId="14100"/>
          <ac:spMkLst>
            <pc:docMk/>
            <pc:sldMk cId="1701876145" sldId="521"/>
            <ac:spMk id="43" creationId="{8C1A4C22-8F63-8343-BE19-912E93206DEA}"/>
          </ac:spMkLst>
        </pc:spChg>
        <pc:spChg chg="add mod">
          <ac:chgData name="WINDRIDGE Philip" userId="a20730c1-1805-4191-9c68-6e52c8725e9f" providerId="ADAL" clId="{028A81E5-9FB7-934B-BF4A-E2FE09CB4377}" dt="2020-09-14T07:36:35.049" v="2050" actId="14100"/>
          <ac:spMkLst>
            <pc:docMk/>
            <pc:sldMk cId="1701876145" sldId="521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028A81E5-9FB7-934B-BF4A-E2FE09CB4377}" dt="2020-09-14T08:38:11.995" v="3470" actId="1076"/>
          <ac:spMkLst>
            <pc:docMk/>
            <pc:sldMk cId="1701876145" sldId="521"/>
            <ac:spMk id="56" creationId="{D10BDDD8-FA93-554B-9C2F-F8A89548A5DB}"/>
          </ac:spMkLst>
        </pc:spChg>
        <pc:spChg chg="add mod">
          <ac:chgData name="WINDRIDGE Philip" userId="a20730c1-1805-4191-9c68-6e52c8725e9f" providerId="ADAL" clId="{028A81E5-9FB7-934B-BF4A-E2FE09CB4377}" dt="2020-09-14T08:40:13.115" v="3541" actId="13926"/>
          <ac:spMkLst>
            <pc:docMk/>
            <pc:sldMk cId="1701876145" sldId="521"/>
            <ac:spMk id="57" creationId="{5055C382-E8B0-2747-99C8-F5D9266041AA}"/>
          </ac:spMkLst>
        </pc:spChg>
        <pc:spChg chg="add mod">
          <ac:chgData name="WINDRIDGE Philip" userId="a20730c1-1805-4191-9c68-6e52c8725e9f" providerId="ADAL" clId="{028A81E5-9FB7-934B-BF4A-E2FE09CB4377}" dt="2020-09-14T08:41:11.613" v="3546" actId="692"/>
          <ac:spMkLst>
            <pc:docMk/>
            <pc:sldMk cId="1701876145" sldId="521"/>
            <ac:spMk id="58" creationId="{CAF92415-6030-5F42-97F6-82F98704EA8E}"/>
          </ac:spMkLst>
        </pc:spChg>
        <pc:spChg chg="add mod">
          <ac:chgData name="WINDRIDGE Philip" userId="a20730c1-1805-4191-9c68-6e52c8725e9f" providerId="ADAL" clId="{028A81E5-9FB7-934B-BF4A-E2FE09CB4377}" dt="2020-09-14T08:42:51.153" v="3675" actId="6549"/>
          <ac:spMkLst>
            <pc:docMk/>
            <pc:sldMk cId="1701876145" sldId="521"/>
            <ac:spMk id="59" creationId="{585F1D43-1BBB-6647-8F9B-40970C1C2AF5}"/>
          </ac:spMkLst>
        </pc:sp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4" creationId="{DE903E63-89B1-6E4C-AAB4-D46A32F31CBB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5" creationId="{0AA7AB75-429E-5846-96E1-A4BAD5593A3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9" creationId="{24EC73BC-2E5D-C64F-8665-F30AB206FA96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5" creationId="{434B0897-4912-DD49-8F7C-588FED01088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6" creationId="{1713DC98-E0E4-D44E-B4F0-69F6B89593A7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7" creationId="{7CB9840D-FF45-BD4F-9416-4CA95ADF269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3" creationId="{3F332B5B-AD5A-7C41-87CC-4CBBA7871A33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4" creationId="{52DE7B64-7140-134F-9603-CD72C83EDA83}"/>
          </ac:cxnSpMkLst>
        </pc:cxnChg>
        <pc:cxnChg chg="add del mod">
          <ac:chgData name="WINDRIDGE Philip" userId="a20730c1-1805-4191-9c68-6e52c8725e9f" providerId="ADAL" clId="{028A81E5-9FB7-934B-BF4A-E2FE09CB4377}" dt="2020-09-14T07:21:07.091" v="1783" actId="478"/>
          <ac:cxnSpMkLst>
            <pc:docMk/>
            <pc:sldMk cId="1701876145" sldId="521"/>
            <ac:cxnSpMk id="35" creationId="{FB6E4467-3B76-8446-A35A-CB86A3EDC9A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5" creationId="{274C56A6-A1EB-1F42-B26A-689855D505EE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6" creationId="{D6ABFF37-531A-8A4E-9B30-4091D9D2F296}"/>
          </ac:cxnSpMkLst>
        </pc:cxnChg>
        <pc:cxnChg chg="add mod">
          <ac:chgData name="WINDRIDGE Philip" userId="a20730c1-1805-4191-9c68-6e52c8725e9f" providerId="ADAL" clId="{028A81E5-9FB7-934B-BF4A-E2FE09CB4377}" dt="2020-09-14T07:39:49.304" v="2092" actId="1037"/>
          <ac:cxnSpMkLst>
            <pc:docMk/>
            <pc:sldMk cId="1701876145" sldId="521"/>
            <ac:cxnSpMk id="47" creationId="{1CD19451-2A32-9241-8870-B6E2F55B8D0E}"/>
          </ac:cxnSpMkLst>
        </pc:cxnChg>
        <pc:cxnChg chg="add mod">
          <ac:chgData name="WINDRIDGE Philip" userId="a20730c1-1805-4191-9c68-6e52c8725e9f" providerId="ADAL" clId="{028A81E5-9FB7-934B-BF4A-E2FE09CB4377}" dt="2020-09-14T07:38:18.870" v="2075" actId="1036"/>
          <ac:cxnSpMkLst>
            <pc:docMk/>
            <pc:sldMk cId="1701876145" sldId="521"/>
            <ac:cxnSpMk id="48" creationId="{F3A8A08A-41B9-CD45-8576-5712718DB8A3}"/>
          </ac:cxnSpMkLst>
        </pc:cxnChg>
        <pc:cxnChg chg="add mod">
          <ac:chgData name="WINDRIDGE Philip" userId="a20730c1-1805-4191-9c68-6e52c8725e9f" providerId="ADAL" clId="{028A81E5-9FB7-934B-BF4A-E2FE09CB4377}" dt="2020-09-14T07:39:42.928" v="2091" actId="1037"/>
          <ac:cxnSpMkLst>
            <pc:docMk/>
            <pc:sldMk cId="1701876145" sldId="521"/>
            <ac:cxnSpMk id="49" creationId="{0E76568F-DFC5-FF48-AE40-E5EFDFF20AAB}"/>
          </ac:cxnSpMkLst>
        </pc:cxnChg>
        <pc:cxnChg chg="add mod">
          <ac:chgData name="WINDRIDGE Philip" userId="a20730c1-1805-4191-9c68-6e52c8725e9f" providerId="ADAL" clId="{028A81E5-9FB7-934B-BF4A-E2FE09CB4377}" dt="2020-09-14T07:39:00.856" v="2083" actId="1037"/>
          <ac:cxnSpMkLst>
            <pc:docMk/>
            <pc:sldMk cId="1701876145" sldId="521"/>
            <ac:cxnSpMk id="50" creationId="{CF65D86E-0BD3-144F-98C9-0A8C28715B41}"/>
          </ac:cxnSpMkLst>
        </pc:cxnChg>
        <pc:cxnChg chg="add mod">
          <ac:chgData name="WINDRIDGE Philip" userId="a20730c1-1805-4191-9c68-6e52c8725e9f" providerId="ADAL" clId="{028A81E5-9FB7-934B-BF4A-E2FE09CB4377}" dt="2020-09-14T07:39:25.751" v="2088" actId="1037"/>
          <ac:cxnSpMkLst>
            <pc:docMk/>
            <pc:sldMk cId="1701876145" sldId="521"/>
            <ac:cxnSpMk id="51" creationId="{6F4FD5B5-286D-C44B-B7D0-1CD69ABA1DC3}"/>
          </ac:cxnSpMkLst>
        </pc:cxnChg>
        <pc:cxnChg chg="add mod">
          <ac:chgData name="WINDRIDGE Philip" userId="a20730c1-1805-4191-9c68-6e52c8725e9f" providerId="ADAL" clId="{028A81E5-9FB7-934B-BF4A-E2FE09CB4377}" dt="2020-09-14T07:39:33.671" v="2090" actId="1076"/>
          <ac:cxnSpMkLst>
            <pc:docMk/>
            <pc:sldMk cId="1701876145" sldId="521"/>
            <ac:cxnSpMk id="52" creationId="{3BDA8FFF-A03F-7747-A515-E85C7F1CFA3D}"/>
          </ac:cxnSpMkLst>
        </pc:cxnChg>
        <pc:cxnChg chg="add mod">
          <ac:chgData name="WINDRIDGE Philip" userId="a20730c1-1805-4191-9c68-6e52c8725e9f" providerId="ADAL" clId="{028A81E5-9FB7-934B-BF4A-E2FE09CB4377}" dt="2020-09-14T07:40:02.808" v="2094" actId="1076"/>
          <ac:cxnSpMkLst>
            <pc:docMk/>
            <pc:sldMk cId="1701876145" sldId="521"/>
            <ac:cxnSpMk id="53" creationId="{A519734F-2B31-C84B-85A6-5F923808BA66}"/>
          </ac:cxnSpMkLst>
        </pc:cxnChg>
        <pc:cxnChg chg="add mod">
          <ac:chgData name="WINDRIDGE Philip" userId="a20730c1-1805-4191-9c68-6e52c8725e9f" providerId="ADAL" clId="{028A81E5-9FB7-934B-BF4A-E2FE09CB4377}" dt="2020-09-14T07:40:11.362" v="2098" actId="1038"/>
          <ac:cxnSpMkLst>
            <pc:docMk/>
            <pc:sldMk cId="1701876145" sldId="521"/>
            <ac:cxnSpMk id="54" creationId="{1725AB8F-AECA-F74A-9B21-CAE769A96D7B}"/>
          </ac:cxnSpMkLst>
        </pc:cxnChg>
        <pc:cxnChg chg="add del mod">
          <ac:chgData name="WINDRIDGE Philip" userId="a20730c1-1805-4191-9c68-6e52c8725e9f" providerId="ADAL" clId="{028A81E5-9FB7-934B-BF4A-E2FE09CB4377}" dt="2020-09-14T08:37:24.291" v="3416" actId="478"/>
          <ac:cxnSpMkLst>
            <pc:docMk/>
            <pc:sldMk cId="1701876145" sldId="521"/>
            <ac:cxnSpMk id="55" creationId="{F6EFAB47-7CB9-1743-818D-2EF3B4EB8062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9:05:15.654" v="4203" actId="1076"/>
        <pc:sldMkLst>
          <pc:docMk/>
          <pc:sldMk cId="1258784741" sldId="522"/>
        </pc:sldMkLst>
        <pc:spChg chg="mod">
          <ac:chgData name="WINDRIDGE Philip" userId="a20730c1-1805-4191-9c68-6e52c8725e9f" providerId="ADAL" clId="{028A81E5-9FB7-934B-BF4A-E2FE09CB4377}" dt="2020-09-14T07:42:04.828" v="2110" actId="20577"/>
          <ac:spMkLst>
            <pc:docMk/>
            <pc:sldMk cId="1258784741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6" creationId="{BB84B6EB-21B5-4B4A-B832-B8DE654B925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8:06:42.966" v="2456" actId="14100"/>
          <ac:spMkLst>
            <pc:docMk/>
            <pc:sldMk cId="1258784741" sldId="522"/>
            <ac:spMk id="13" creationId="{3B17B393-DA34-B544-85F9-C0836DFB3A35}"/>
          </ac:spMkLst>
        </pc:spChg>
        <pc:spChg chg="add del mod">
          <ac:chgData name="WINDRIDGE Philip" userId="a20730c1-1805-4191-9c68-6e52c8725e9f" providerId="ADAL" clId="{028A81E5-9FB7-934B-BF4A-E2FE09CB4377}" dt="2020-09-14T07:58:55.478" v="2346" actId="21"/>
          <ac:spMkLst>
            <pc:docMk/>
            <pc:sldMk cId="1258784741" sldId="522"/>
            <ac:spMk id="16" creationId="{47B2EF76-FBDF-E048-A9C4-06FC12666C89}"/>
          </ac:spMkLst>
        </pc:spChg>
        <pc:spChg chg="add del mod">
          <ac:chgData name="WINDRIDGE Philip" userId="a20730c1-1805-4191-9c68-6e52c8725e9f" providerId="ADAL" clId="{028A81E5-9FB7-934B-BF4A-E2FE09CB4377}" dt="2020-09-14T08:10:32.567" v="2517" actId="478"/>
          <ac:spMkLst>
            <pc:docMk/>
            <pc:sldMk cId="1258784741" sldId="522"/>
            <ac:spMk id="18" creationId="{8B7FECE9-846D-7244-B9F4-3B0FA36918A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028A81E5-9FB7-934B-BF4A-E2FE09CB4377}" dt="2020-09-14T08:48:13.020" v="3853" actId="20577"/>
          <ac:spMkLst>
            <pc:docMk/>
            <pc:sldMk cId="1258784741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4" creationId="{06D6E8D1-E469-784E-814C-0FA20019EDF2}"/>
          </ac:spMkLst>
        </pc:spChg>
        <pc:spChg chg="add del mod">
          <ac:chgData name="WINDRIDGE Philip" userId="a20730c1-1805-4191-9c68-6e52c8725e9f" providerId="ADAL" clId="{028A81E5-9FB7-934B-BF4A-E2FE09CB4377}" dt="2020-09-14T07:56:47.094" v="2276" actId="478"/>
          <ac:spMkLst>
            <pc:docMk/>
            <pc:sldMk cId="1258784741" sldId="522"/>
            <ac:spMk id="55" creationId="{F8F6F34E-F91C-7846-8D5E-F1630ABC59A1}"/>
          </ac:spMkLst>
        </pc:spChg>
        <pc:spChg chg="add del mod">
          <ac:chgData name="WINDRIDGE Philip" userId="a20730c1-1805-4191-9c68-6e52c8725e9f" providerId="ADAL" clId="{028A81E5-9FB7-934B-BF4A-E2FE09CB4377}" dt="2020-09-14T07:56:44.848" v="2275" actId="478"/>
          <ac:spMkLst>
            <pc:docMk/>
            <pc:sldMk cId="1258784741" sldId="522"/>
            <ac:spMk id="56" creationId="{E09CF15E-2C27-2E4B-830C-37D8609F482C}"/>
          </ac:spMkLst>
        </pc:spChg>
        <pc:spChg chg="add del mod">
          <ac:chgData name="WINDRIDGE Philip" userId="a20730c1-1805-4191-9c68-6e52c8725e9f" providerId="ADAL" clId="{028A81E5-9FB7-934B-BF4A-E2FE09CB4377}" dt="2020-09-14T07:59:29.602" v="2372" actId="478"/>
          <ac:spMkLst>
            <pc:docMk/>
            <pc:sldMk cId="1258784741" sldId="522"/>
            <ac:spMk id="57" creationId="{AF5ADCB2-F6BC-064F-843D-0DAD343E6292}"/>
          </ac:spMkLst>
        </pc:spChg>
        <pc:spChg chg="add del mod">
          <ac:chgData name="WINDRIDGE Philip" userId="a20730c1-1805-4191-9c68-6e52c8725e9f" providerId="ADAL" clId="{028A81E5-9FB7-934B-BF4A-E2FE09CB4377}" dt="2020-09-14T08:06:49.320" v="2457" actId="478"/>
          <ac:spMkLst>
            <pc:docMk/>
            <pc:sldMk cId="1258784741" sldId="522"/>
            <ac:spMk id="58" creationId="{48254CCF-FB65-8443-80BC-1DEEC4E867BF}"/>
          </ac:spMkLst>
        </pc:spChg>
        <pc:spChg chg="add del mod">
          <ac:chgData name="WINDRIDGE Philip" userId="a20730c1-1805-4191-9c68-6e52c8725e9f" providerId="ADAL" clId="{028A81E5-9FB7-934B-BF4A-E2FE09CB4377}" dt="2020-09-14T08:06:51.914" v="2458" actId="478"/>
          <ac:spMkLst>
            <pc:docMk/>
            <pc:sldMk cId="1258784741" sldId="522"/>
            <ac:spMk id="59" creationId="{636409A1-BDAD-7545-AF1C-9329425CA784}"/>
          </ac:spMkLst>
        </pc:spChg>
        <pc:spChg chg="add del mod">
          <ac:chgData name="WINDRIDGE Philip" userId="a20730c1-1805-4191-9c68-6e52c8725e9f" providerId="ADAL" clId="{028A81E5-9FB7-934B-BF4A-E2FE09CB4377}" dt="2020-09-14T08:05:11.445" v="2435" actId="478"/>
          <ac:spMkLst>
            <pc:docMk/>
            <pc:sldMk cId="1258784741" sldId="522"/>
            <ac:spMk id="60" creationId="{524CB734-25E5-0343-862E-3302CD0E179C}"/>
          </ac:spMkLst>
        </pc:spChg>
        <pc:spChg chg="add mod">
          <ac:chgData name="WINDRIDGE Philip" userId="a20730c1-1805-4191-9c68-6e52c8725e9f" providerId="ADAL" clId="{028A81E5-9FB7-934B-BF4A-E2FE09CB4377}" dt="2020-09-14T08:07:29.147" v="2463" actId="14100"/>
          <ac:spMkLst>
            <pc:docMk/>
            <pc:sldMk cId="1258784741" sldId="522"/>
            <ac:spMk id="61" creationId="{F31128D4-9A52-9F46-916D-031B52EE6EA9}"/>
          </ac:spMkLst>
        </pc:spChg>
        <pc:spChg chg="add mod">
          <ac:chgData name="WINDRIDGE Philip" userId="a20730c1-1805-4191-9c68-6e52c8725e9f" providerId="ADAL" clId="{028A81E5-9FB7-934B-BF4A-E2FE09CB4377}" dt="2020-09-14T08:08:02.029" v="2469" actId="14100"/>
          <ac:spMkLst>
            <pc:docMk/>
            <pc:sldMk cId="1258784741" sldId="522"/>
            <ac:spMk id="62" creationId="{8E0C6C29-0A1C-E544-AFBD-472BAFCCFA13}"/>
          </ac:spMkLst>
        </pc:spChg>
        <pc:spChg chg="add mod">
          <ac:chgData name="WINDRIDGE Philip" userId="a20730c1-1805-4191-9c68-6e52c8725e9f" providerId="ADAL" clId="{028A81E5-9FB7-934B-BF4A-E2FE09CB4377}" dt="2020-09-14T08:08:49.844" v="2479" actId="14100"/>
          <ac:spMkLst>
            <pc:docMk/>
            <pc:sldMk cId="1258784741" sldId="522"/>
            <ac:spMk id="63" creationId="{CBEB21EA-EB92-E24B-87DD-5DADC2E28643}"/>
          </ac:spMkLst>
        </pc:spChg>
        <pc:spChg chg="add mod">
          <ac:chgData name="WINDRIDGE Philip" userId="a20730c1-1805-4191-9c68-6e52c8725e9f" providerId="ADAL" clId="{028A81E5-9FB7-934B-BF4A-E2FE09CB4377}" dt="2020-09-14T08:09:30.320" v="2488" actId="14100"/>
          <ac:spMkLst>
            <pc:docMk/>
            <pc:sldMk cId="1258784741" sldId="522"/>
            <ac:spMk id="64" creationId="{B29E59AF-8B82-6B4B-B493-DA7D8724001C}"/>
          </ac:spMkLst>
        </pc:spChg>
        <pc:spChg chg="add del mod">
          <ac:chgData name="WINDRIDGE Philip" userId="a20730c1-1805-4191-9c68-6e52c8725e9f" providerId="ADAL" clId="{028A81E5-9FB7-934B-BF4A-E2FE09CB4377}" dt="2020-09-14T08:10:22.766" v="2516" actId="478"/>
          <ac:spMkLst>
            <pc:docMk/>
            <pc:sldMk cId="1258784741" sldId="522"/>
            <ac:spMk id="65" creationId="{18108816-7815-6F46-9746-2551ABFC5CE0}"/>
          </ac:spMkLst>
        </pc:spChg>
        <pc:spChg chg="add mod">
          <ac:chgData name="WINDRIDGE Philip" userId="a20730c1-1805-4191-9c68-6e52c8725e9f" providerId="ADAL" clId="{028A81E5-9FB7-934B-BF4A-E2FE09CB4377}" dt="2020-09-14T09:01:40.865" v="4026" actId="20577"/>
          <ac:spMkLst>
            <pc:docMk/>
            <pc:sldMk cId="1258784741" sldId="522"/>
            <ac:spMk id="66" creationId="{AA95DE55-2825-8C40-A479-E8E952E3E7B1}"/>
          </ac:spMkLst>
        </pc:spChg>
        <pc:spChg chg="add del mod">
          <ac:chgData name="WINDRIDGE Philip" userId="a20730c1-1805-4191-9c68-6e52c8725e9f" providerId="ADAL" clId="{028A81E5-9FB7-934B-BF4A-E2FE09CB4377}" dt="2020-09-14T09:02:10.635" v="4063" actId="478"/>
          <ac:spMkLst>
            <pc:docMk/>
            <pc:sldMk cId="1258784741" sldId="522"/>
            <ac:spMk id="67" creationId="{4C7DED9F-AEDD-7B48-AA5D-EBBEFD666622}"/>
          </ac:spMkLst>
        </pc:spChg>
        <pc:spChg chg="add del mod">
          <ac:chgData name="WINDRIDGE Philip" userId="a20730c1-1805-4191-9c68-6e52c8725e9f" providerId="ADAL" clId="{028A81E5-9FB7-934B-BF4A-E2FE09CB4377}" dt="2020-09-14T09:01:45.936" v="4028" actId="478"/>
          <ac:spMkLst>
            <pc:docMk/>
            <pc:sldMk cId="1258784741" sldId="522"/>
            <ac:spMk id="68" creationId="{51D527F8-9FBF-5A40-A4C5-C3CD5C10A758}"/>
          </ac:spMkLst>
        </pc:spChg>
        <pc:spChg chg="add del mod">
          <ac:chgData name="WINDRIDGE Philip" userId="a20730c1-1805-4191-9c68-6e52c8725e9f" providerId="ADAL" clId="{028A81E5-9FB7-934B-BF4A-E2FE09CB4377}" dt="2020-09-14T09:01:44.112" v="4027" actId="478"/>
          <ac:spMkLst>
            <pc:docMk/>
            <pc:sldMk cId="1258784741" sldId="522"/>
            <ac:spMk id="69" creationId="{38EE852C-E4C1-244C-9FF4-7A1DD39BD068}"/>
          </ac:spMkLst>
        </pc:spChg>
        <pc:spChg chg="add mod">
          <ac:chgData name="WINDRIDGE Philip" userId="a20730c1-1805-4191-9c68-6e52c8725e9f" providerId="ADAL" clId="{028A81E5-9FB7-934B-BF4A-E2FE09CB4377}" dt="2020-09-14T09:02:05.802" v="4062" actId="14100"/>
          <ac:spMkLst>
            <pc:docMk/>
            <pc:sldMk cId="1258784741" sldId="522"/>
            <ac:spMk id="70" creationId="{D4AA7B08-AF6B-E747-9501-509F909B86E4}"/>
          </ac:spMkLst>
        </pc:spChg>
        <pc:spChg chg="add del mod">
          <ac:chgData name="WINDRIDGE Philip" userId="a20730c1-1805-4191-9c68-6e52c8725e9f" providerId="ADAL" clId="{028A81E5-9FB7-934B-BF4A-E2FE09CB4377}" dt="2020-09-14T09:01:36.833" v="4025" actId="478"/>
          <ac:spMkLst>
            <pc:docMk/>
            <pc:sldMk cId="1258784741" sldId="522"/>
            <ac:spMk id="71" creationId="{5C855760-FFED-E64C-B2A1-0D042507F58D}"/>
          </ac:spMkLst>
        </pc:spChg>
        <pc:spChg chg="add mod">
          <ac:chgData name="WINDRIDGE Philip" userId="a20730c1-1805-4191-9c68-6e52c8725e9f" providerId="ADAL" clId="{028A81E5-9FB7-934B-BF4A-E2FE09CB4377}" dt="2020-09-14T09:05:15.654" v="4203" actId="1076"/>
          <ac:spMkLst>
            <pc:docMk/>
            <pc:sldMk cId="1258784741" sldId="522"/>
            <ac:spMk id="72" creationId="{1CE12A5C-E18D-6641-BD8A-2072197AB9FB}"/>
          </ac:spMkLst>
        </pc:spChg>
        <pc:grpChg chg="add mod topLvl">
          <ac:chgData name="WINDRIDGE Philip" userId="a20730c1-1805-4191-9c68-6e52c8725e9f" providerId="ADAL" clId="{028A81E5-9FB7-934B-BF4A-E2FE09CB4377}" dt="2020-09-14T07:58:41.030" v="2326" actId="1036"/>
          <ac:grpSpMkLst>
            <pc:docMk/>
            <pc:sldMk cId="1258784741" sldId="522"/>
            <ac:grpSpMk id="5" creationId="{4F732335-523B-6E4A-ABAE-D189E4FE7BA4}"/>
          </ac:grpSpMkLst>
        </pc:grpChg>
        <pc:grpChg chg="add mod topLvl">
          <ac:chgData name="WINDRIDGE Philip" userId="a20730c1-1805-4191-9c68-6e52c8725e9f" providerId="ADAL" clId="{028A81E5-9FB7-934B-BF4A-E2FE09CB4377}" dt="2020-09-14T08:04:46.909" v="2433" actId="1076"/>
          <ac:grpSpMkLst>
            <pc:docMk/>
            <pc:sldMk cId="1258784741" sldId="522"/>
            <ac:grpSpMk id="7" creationId="{EBA7B2B3-10DC-F34C-BBF7-737A88A6FF5A}"/>
          </ac:grpSpMkLst>
        </pc:grpChg>
        <pc:grpChg chg="add mod topLvl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8" creationId="{0929DF2E-A260-BA42-ACA2-B20DB0D95CBE}"/>
          </ac:grpSpMkLst>
        </pc:grpChg>
        <pc:grpChg chg="add del mod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17" creationId="{1F0AF535-A0E8-3546-88AB-0C389D1786AA}"/>
          </ac:grpSpMkLst>
        </pc:grp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4" creationId="{1725AB8F-AECA-F74A-9B21-CAE769A96D7B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6:50.913" v="3828" actId="1038"/>
        <pc:sldMkLst>
          <pc:docMk/>
          <pc:sldMk cId="3284812222" sldId="523"/>
        </pc:sldMkLst>
        <pc:spChg chg="add mod">
          <ac:chgData name="WINDRIDGE Philip" userId="a20730c1-1805-4191-9c68-6e52c8725e9f" providerId="ADAL" clId="{028A81E5-9FB7-934B-BF4A-E2FE09CB4377}" dt="2020-09-14T08:46:50.913" v="3828" actId="1038"/>
          <ac:spMkLst>
            <pc:docMk/>
            <pc:sldMk cId="3284812222" sldId="523"/>
            <ac:spMk id="55" creationId="{FF32A68E-B403-204A-A4DC-A47138585A04}"/>
          </ac:spMkLst>
        </pc:spChg>
        <pc:spChg chg="mod">
          <ac:chgData name="WINDRIDGE Philip" userId="a20730c1-1805-4191-9c68-6e52c8725e9f" providerId="ADAL" clId="{028A81E5-9FB7-934B-BF4A-E2FE09CB4377}" dt="2020-09-14T08:45:39.161" v="3710" actId="14100"/>
          <ac:spMkLst>
            <pc:docMk/>
            <pc:sldMk cId="3284812222" sldId="523"/>
            <ac:spMk id="56" creationId="{D10BDDD8-FA93-554B-9C2F-F8A89548A5DB}"/>
          </ac:spMkLst>
        </pc:spChg>
        <pc:spChg chg="del">
          <ac:chgData name="WINDRIDGE Philip" userId="a20730c1-1805-4191-9c68-6e52c8725e9f" providerId="ADAL" clId="{028A81E5-9FB7-934B-BF4A-E2FE09CB4377}" dt="2020-09-14T08:45:13.070" v="3679" actId="478"/>
          <ac:spMkLst>
            <pc:docMk/>
            <pc:sldMk cId="3284812222" sldId="523"/>
            <ac:spMk id="57" creationId="{5055C382-E8B0-2747-99C8-F5D9266041AA}"/>
          </ac:spMkLst>
        </pc:spChg>
        <pc:spChg chg="del">
          <ac:chgData name="WINDRIDGE Philip" userId="a20730c1-1805-4191-9c68-6e52c8725e9f" providerId="ADAL" clId="{028A81E5-9FB7-934B-BF4A-E2FE09CB4377}" dt="2020-09-14T08:45:08.526" v="3678" actId="478"/>
          <ac:spMkLst>
            <pc:docMk/>
            <pc:sldMk cId="3284812222" sldId="523"/>
            <ac:spMk id="58" creationId="{CAF92415-6030-5F42-97F6-82F98704EA8E}"/>
          </ac:spMkLst>
        </pc:spChg>
        <pc:spChg chg="del">
          <ac:chgData name="WINDRIDGE Philip" userId="a20730c1-1805-4191-9c68-6e52c8725e9f" providerId="ADAL" clId="{028A81E5-9FB7-934B-BF4A-E2FE09CB4377}" dt="2020-09-14T08:45:06.527" v="3677" actId="478"/>
          <ac:spMkLst>
            <pc:docMk/>
            <pc:sldMk cId="3284812222" sldId="523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028A81E5-9FB7-934B-BF4A-E2FE09CB4377}" dt="2020-09-14T09:10:48.630" v="4395" actId="20577"/>
        <pc:sldMkLst>
          <pc:docMk/>
          <pc:sldMk cId="4011339457" sldId="524"/>
        </pc:sldMkLst>
        <pc:spChg chg="add mod">
          <ac:chgData name="WINDRIDGE Philip" userId="a20730c1-1805-4191-9c68-6e52c8725e9f" providerId="ADAL" clId="{028A81E5-9FB7-934B-BF4A-E2FE09CB4377}" dt="2020-09-14T09:02:48.611" v="4080" actId="20577"/>
          <ac:spMkLst>
            <pc:docMk/>
            <pc:sldMk cId="4011339457" sldId="524"/>
            <ac:spMk id="55" creationId="{36E74B2D-5BDA-5443-B7B9-FAA537923132}"/>
          </ac:spMkLst>
        </pc:spChg>
        <pc:spChg chg="add mod">
          <ac:chgData name="WINDRIDGE Philip" userId="a20730c1-1805-4191-9c68-6e52c8725e9f" providerId="ADAL" clId="{028A81E5-9FB7-934B-BF4A-E2FE09CB4377}" dt="2020-09-14T09:10:48.630" v="4395" actId="20577"/>
          <ac:spMkLst>
            <pc:docMk/>
            <pc:sldMk cId="4011339457" sldId="524"/>
            <ac:spMk id="56" creationId="{5D85DF33-120B-3042-A9D2-E61A5E4EDEF1}"/>
          </ac:spMkLst>
        </pc:spChg>
        <pc:spChg chg="add mod">
          <ac:chgData name="WINDRIDGE Philip" userId="a20730c1-1805-4191-9c68-6e52c8725e9f" providerId="ADAL" clId="{028A81E5-9FB7-934B-BF4A-E2FE09CB4377}" dt="2020-09-14T09:09:38.780" v="4359" actId="14100"/>
          <ac:spMkLst>
            <pc:docMk/>
            <pc:sldMk cId="4011339457" sldId="524"/>
            <ac:spMk id="60" creationId="{0AD16F1F-87A2-4948-9B13-68E2D7956C76}"/>
          </ac:spMkLst>
        </pc:spChg>
        <pc:spChg chg="mod">
          <ac:chgData name="WINDRIDGE Philip" userId="a20730c1-1805-4191-9c68-6e52c8725e9f" providerId="ADAL" clId="{028A81E5-9FB7-934B-BF4A-E2FE09CB4377}" dt="2020-09-14T09:03:11.471" v="4100" actId="1036"/>
          <ac:spMkLst>
            <pc:docMk/>
            <pc:sldMk cId="4011339457" sldId="524"/>
            <ac:spMk id="69" creationId="{38EE852C-E4C1-244C-9FF4-7A1DD39BD068}"/>
          </ac:spMkLst>
        </pc:spChg>
        <pc:spChg chg="del mod">
          <ac:chgData name="WINDRIDGE Philip" userId="a20730c1-1805-4191-9c68-6e52c8725e9f" providerId="ADAL" clId="{028A81E5-9FB7-934B-BF4A-E2FE09CB4377}" dt="2020-09-14T09:02:35.202" v="4078" actId="478"/>
          <ac:spMkLst>
            <pc:docMk/>
            <pc:sldMk cId="4011339457" sldId="524"/>
            <ac:spMk id="70" creationId="{D4AA7B08-AF6B-E747-9501-509F909B86E4}"/>
          </ac:spMkLst>
        </pc:spChg>
        <pc:cxnChg chg="add mod">
          <ac:chgData name="WINDRIDGE Philip" userId="a20730c1-1805-4191-9c68-6e52c8725e9f" providerId="ADAL" clId="{028A81E5-9FB7-934B-BF4A-E2FE09CB4377}" dt="2020-09-14T09:09:06.119" v="4318" actId="14100"/>
          <ac:cxnSpMkLst>
            <pc:docMk/>
            <pc:sldMk cId="4011339457" sldId="524"/>
            <ac:cxnSpMk id="57" creationId="{4CAC50A0-6D9C-6543-87B1-81200C3B62F0}"/>
          </ac:cxnSpMkLst>
        </pc:cxnChg>
        <pc:cxnChg chg="add mod">
          <ac:chgData name="WINDRIDGE Philip" userId="a20730c1-1805-4191-9c68-6e52c8725e9f" providerId="ADAL" clId="{028A81E5-9FB7-934B-BF4A-E2FE09CB4377}" dt="2020-09-14T09:09:53.753" v="4362" actId="14100"/>
          <ac:cxnSpMkLst>
            <pc:docMk/>
            <pc:sldMk cId="4011339457" sldId="524"/>
            <ac:cxnSpMk id="65" creationId="{062F7342-F97A-A04F-80B4-F937D06ED739}"/>
          </ac:cxnSpMkLst>
        </pc:cxnChg>
      </pc:sldChg>
    </pc:docChg>
  </pc:docChgLst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  <pc:docChgLst>
    <pc:chgData name="MANSFIELD Graham" userId="66d3dd01-9c12-4d40-982c-1a22f480f832" providerId="ADAL" clId="{4FD692C5-44B7-473E-9F46-D99501B12673}"/>
    <pc:docChg chg="custSel modSld">
      <pc:chgData name="MANSFIELD Graham" userId="66d3dd01-9c12-4d40-982c-1a22f480f832" providerId="ADAL" clId="{4FD692C5-44B7-473E-9F46-D99501B12673}" dt="2022-10-17T09:23:51.465" v="1" actId="313"/>
      <pc:docMkLst>
        <pc:docMk/>
      </pc:docMkLst>
      <pc:sldChg chg="modSp mod">
        <pc:chgData name="MANSFIELD Graham" userId="66d3dd01-9c12-4d40-982c-1a22f480f832" providerId="ADAL" clId="{4FD692C5-44B7-473E-9F46-D99501B12673}" dt="2022-10-17T09:23:51.465" v="1" actId="313"/>
        <pc:sldMkLst>
          <pc:docMk/>
          <pc:sldMk cId="1701876145" sldId="521"/>
        </pc:sldMkLst>
        <pc:spChg chg="mod">
          <ac:chgData name="MANSFIELD Graham" userId="66d3dd01-9c12-4d40-982c-1a22f480f832" providerId="ADAL" clId="{4FD692C5-44B7-473E-9F46-D99501B12673}" dt="2022-10-17T09:23:51.465" v="1" actId="313"/>
          <ac:spMkLst>
            <pc:docMk/>
            <pc:sldMk cId="1701876145" sldId="521"/>
            <ac:spMk id="57" creationId="{5055C382-E8B0-2747-99C8-F5D9266041AA}"/>
          </ac:spMkLst>
        </pc:spChg>
      </pc:sldChg>
    </pc:docChg>
  </pc:docChgLst>
  <pc:docChgLst>
    <pc:chgData name="WINDRIDGE Philip" userId="a20730c1-1805-4191-9c68-6e52c8725e9f" providerId="ADAL" clId="{2CE9F6ED-CE25-2445-908E-319CD1808090}"/>
    <pc:docChg chg="custSel modSld">
      <pc:chgData name="WINDRIDGE Philip" userId="a20730c1-1805-4191-9c68-6e52c8725e9f" providerId="ADAL" clId="{2CE9F6ED-CE25-2445-908E-319CD1808090}" dt="2020-10-07T11:04:42.958" v="234" actId="207"/>
      <pc:docMkLst>
        <pc:docMk/>
      </pc:docMkLst>
      <pc:sldChg chg="addSp modSp mod">
        <pc:chgData name="WINDRIDGE Philip" userId="a20730c1-1805-4191-9c68-6e52c8725e9f" providerId="ADAL" clId="{2CE9F6ED-CE25-2445-908E-319CD1808090}" dt="2020-10-07T10:46:04.993" v="186" actId="1035"/>
        <pc:sldMkLst>
          <pc:docMk/>
          <pc:sldMk cId="3085137052" sldId="395"/>
        </pc:sldMkLst>
        <pc:spChg chg="mod">
          <ac:chgData name="WINDRIDGE Philip" userId="a20730c1-1805-4191-9c68-6e52c8725e9f" providerId="ADAL" clId="{2CE9F6ED-CE25-2445-908E-319CD1808090}" dt="2020-10-07T09:57:11.873" v="2" actId="207"/>
          <ac:spMkLst>
            <pc:docMk/>
            <pc:sldMk cId="3085137052" sldId="395"/>
            <ac:spMk id="19" creationId="{4CF061EC-6D05-3941-85F5-8FD4B9BDFC5E}"/>
          </ac:spMkLst>
        </pc:spChg>
        <pc:spChg chg="add mod">
          <ac:chgData name="WINDRIDGE Philip" userId="a20730c1-1805-4191-9c68-6e52c8725e9f" providerId="ADAL" clId="{2CE9F6ED-CE25-2445-908E-319CD1808090}" dt="2020-10-07T10:46:04.993" v="186" actId="1035"/>
          <ac:spMkLst>
            <pc:docMk/>
            <pc:sldMk cId="3085137052" sldId="395"/>
            <ac:spMk id="20" creationId="{0F228A97-0A5C-2D4E-B68E-D9F657B9A7E7}"/>
          </ac:spMkLst>
        </pc:spChg>
        <pc:cxnChg chg="add mod">
          <ac:chgData name="WINDRIDGE Philip" userId="a20730c1-1805-4191-9c68-6e52c8725e9f" providerId="ADAL" clId="{2CE9F6ED-CE25-2445-908E-319CD1808090}" dt="2020-10-07T10:46:04.993" v="186" actId="1035"/>
          <ac:cxnSpMkLst>
            <pc:docMk/>
            <pc:sldMk cId="3085137052" sldId="395"/>
            <ac:cxnSpMk id="6" creationId="{2FDD6F56-4E18-DF45-AFB8-90452FC3A308}"/>
          </ac:cxnSpMkLst>
        </pc:cxnChg>
      </pc:sldChg>
      <pc:sldChg chg="modSp mod">
        <pc:chgData name="WINDRIDGE Philip" userId="a20730c1-1805-4191-9c68-6e52c8725e9f" providerId="ADAL" clId="{2CE9F6ED-CE25-2445-908E-319CD1808090}" dt="2020-10-07T11:04:42.958" v="234" actId="207"/>
        <pc:sldMkLst>
          <pc:docMk/>
          <pc:sldMk cId="952427537" sldId="396"/>
        </pc:sldMkLst>
        <pc:spChg chg="mod">
          <ac:chgData name="WINDRIDGE Philip" userId="a20730c1-1805-4191-9c68-6e52c8725e9f" providerId="ADAL" clId="{2CE9F6ED-CE25-2445-908E-319CD1808090}" dt="2020-10-07T11:04:42.958" v="234" actId="207"/>
          <ac:spMkLst>
            <pc:docMk/>
            <pc:sldMk cId="952427537" sldId="396"/>
            <ac:spMk id="5" creationId="{5B776A20-630C-8041-AD83-6A1D52EFCD15}"/>
          </ac:spMkLst>
        </pc:spChg>
      </pc:sldChg>
      <pc:sldChg chg="addSp delSp modSp mod">
        <pc:chgData name="WINDRIDGE Philip" userId="a20730c1-1805-4191-9c68-6e52c8725e9f" providerId="ADAL" clId="{2CE9F6ED-CE25-2445-908E-319CD1808090}" dt="2020-10-07T10:00:23.400" v="38" actId="13926"/>
        <pc:sldMkLst>
          <pc:docMk/>
          <pc:sldMk cId="1701876145" sldId="521"/>
        </pc:sldMkLst>
        <pc:spChg chg="add del mod">
          <ac:chgData name="WINDRIDGE Philip" userId="a20730c1-1805-4191-9c68-6e52c8725e9f" providerId="ADAL" clId="{2CE9F6ED-CE25-2445-908E-319CD1808090}" dt="2020-10-07T09:59:59.127" v="4"/>
          <ac:spMkLst>
            <pc:docMk/>
            <pc:sldMk cId="1701876145" sldId="521"/>
            <ac:spMk id="5" creationId="{C2200C9D-7733-2849-9ADB-2766AF954736}"/>
          </ac:spMkLst>
        </pc:spChg>
        <pc:spChg chg="add mod">
          <ac:chgData name="WINDRIDGE Philip" userId="a20730c1-1805-4191-9c68-6e52c8725e9f" providerId="ADAL" clId="{2CE9F6ED-CE25-2445-908E-319CD1808090}" dt="2020-10-07T10:00:23.400" v="38" actId="13926"/>
          <ac:spMkLst>
            <pc:docMk/>
            <pc:sldMk cId="1701876145" sldId="521"/>
            <ac:spMk id="55" creationId="{419B4BAC-8F73-5D4C-9C7F-88BAC68E10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B085A-D5A0-4548-9DCC-9E097FBF9409}" type="slidenum">
              <a:rPr lang="en-GB" sz="1200" smtClean="0"/>
              <a:pPr/>
              <a:t>2</a:t>
            </a:fld>
            <a:endParaRPr lang="en-GB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4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5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7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6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54B7-523A-48A7-9450-55FD0AF4E9F5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1658-B6DC-4709-A128-9E569424CC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7585" y="303498"/>
            <a:ext cx="6512511" cy="85725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59632" y="1545636"/>
            <a:ext cx="7344816" cy="29163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41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Sequence, Selection, and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 of iteration instructions?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29DF2E-A260-BA42-ACA2-B20DB0D95CBE}"/>
              </a:ext>
            </a:extLst>
          </p:cNvPr>
          <p:cNvGrpSpPr/>
          <p:nvPr/>
        </p:nvGrpSpPr>
        <p:grpSpPr>
          <a:xfrm>
            <a:off x="4641625" y="1806581"/>
            <a:ext cx="2680967" cy="556070"/>
            <a:chOff x="4571997" y="1806581"/>
            <a:chExt cx="2680967" cy="55607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43C4D7-545A-994C-BEE4-C259C6DA4747}"/>
                </a:ext>
              </a:extLst>
            </p:cNvPr>
            <p:cNvSpPr/>
            <p:nvPr/>
          </p:nvSpPr>
          <p:spPr>
            <a:xfrm>
              <a:off x="4571997" y="1806581"/>
              <a:ext cx="2680965" cy="5131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9B6172-DC94-D344-9C35-BB5144721502}"/>
                </a:ext>
              </a:extLst>
            </p:cNvPr>
            <p:cNvSpPr txBox="1"/>
            <p:nvPr/>
          </p:nvSpPr>
          <p:spPr>
            <a:xfrm>
              <a:off x="4571998" y="180932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Insert payment (if required)</a:t>
              </a:r>
              <a:endParaRPr lang="en-GB" sz="1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1A4C22-8F63-8343-BE19-912E93206DEA}"/>
                </a:ext>
              </a:extLst>
            </p:cNvPr>
            <p:cNvSpPr txBox="1"/>
            <p:nvPr/>
          </p:nvSpPr>
          <p:spPr>
            <a:xfrm>
              <a:off x="4571999" y="2085652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Required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6E8D1-E469-784E-814C-0FA20019EDF2}"/>
                </a:ext>
              </a:extLst>
            </p:cNvPr>
            <p:cNvSpPr txBox="1"/>
            <p:nvPr/>
          </p:nvSpPr>
          <p:spPr>
            <a:xfrm>
              <a:off x="5875402" y="2083629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Not required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4C56A6-A1EB-1F42-B26A-689855D505EE}"/>
                </a:ext>
              </a:extLst>
            </p:cNvPr>
            <p:cNvCxnSpPr/>
            <p:nvPr/>
          </p:nvCxnSpPr>
          <p:spPr>
            <a:xfrm flipH="1">
              <a:off x="4571997" y="2073259"/>
              <a:ext cx="2680965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6ABFF37-531A-8A4E-9B30-4091D9D2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398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19451-2A32-9241-8870-B6E2F55B8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802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A8A08A-41B9-CD45-8576-5712718DB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6700" y="2076457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A7B2B3-10DC-F34C-BBF7-737A88A6FF5A}"/>
              </a:ext>
            </a:extLst>
          </p:cNvPr>
          <p:cNvGrpSpPr/>
          <p:nvPr/>
        </p:nvGrpSpPr>
        <p:grpSpPr>
          <a:xfrm>
            <a:off x="2933359" y="2903476"/>
            <a:ext cx="6097498" cy="556834"/>
            <a:chOff x="2869183" y="2571399"/>
            <a:chExt cx="6097498" cy="5568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D323FC-2473-2C4B-9272-5C6DDB44B5A1}"/>
                </a:ext>
              </a:extLst>
            </p:cNvPr>
            <p:cNvSpPr/>
            <p:nvPr/>
          </p:nvSpPr>
          <p:spPr>
            <a:xfrm>
              <a:off x="6285714" y="2571399"/>
              <a:ext cx="2680965" cy="513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84B6EB-21B5-4B4A-B832-B8DE654B9252}"/>
                </a:ext>
              </a:extLst>
            </p:cNvPr>
            <p:cNvSpPr txBox="1"/>
            <p:nvPr/>
          </p:nvSpPr>
          <p:spPr>
            <a:xfrm>
              <a:off x="6285715" y="2574138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Choose your drink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9AE1E-2572-5948-8ED3-14BFC8400DA0}"/>
                </a:ext>
              </a:extLst>
            </p:cNvPr>
            <p:cNvSpPr txBox="1"/>
            <p:nvPr/>
          </p:nvSpPr>
          <p:spPr>
            <a:xfrm>
              <a:off x="2869183" y="2698374"/>
              <a:ext cx="2680966" cy="276999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Press start and enjoy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48B38D-582D-DB4D-BFA1-17CDD2E43897}"/>
                </a:ext>
              </a:extLst>
            </p:cNvPr>
            <p:cNvSpPr txBox="1"/>
            <p:nvPr/>
          </p:nvSpPr>
          <p:spPr>
            <a:xfrm>
              <a:off x="6285716" y="2850470"/>
              <a:ext cx="73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Coffee?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DF5F4-0B38-7740-9005-AAFA9D40A318}"/>
                </a:ext>
              </a:extLst>
            </p:cNvPr>
            <p:cNvSpPr txBox="1"/>
            <p:nvPr/>
          </p:nvSpPr>
          <p:spPr>
            <a:xfrm>
              <a:off x="7019138" y="2851234"/>
              <a:ext cx="682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Tea?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BDB80D-B3D1-C14C-8CAB-E266BC986476}"/>
                </a:ext>
              </a:extLst>
            </p:cNvPr>
            <p:cNvSpPr txBox="1"/>
            <p:nvPr/>
          </p:nvSpPr>
          <p:spPr>
            <a:xfrm>
              <a:off x="7701765" y="2848447"/>
              <a:ext cx="1264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Hot Chocolate?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3E63-89B1-6E4C-AAB4-D46A32F31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714" y="2838077"/>
              <a:ext cx="268096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A7AB75-429E-5846-96E1-A4BAD5593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140" y="2838078"/>
              <a:ext cx="0" cy="28736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C73BC-2E5D-C64F-8665-F30AB206F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765" y="2848448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76568F-DFC5-FF48-AE40-E5EFDFF20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517" y="2838077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65D86E-0BD3-144F-98C9-0A8C28715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9298" y="2841663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732335-523B-6E4A-ABAE-D189E4FE7BA4}"/>
              </a:ext>
            </a:extLst>
          </p:cNvPr>
          <p:cNvGrpSpPr/>
          <p:nvPr/>
        </p:nvGrpSpPr>
        <p:grpSpPr>
          <a:xfrm>
            <a:off x="3135552" y="4051040"/>
            <a:ext cx="5693112" cy="564919"/>
            <a:chOff x="3013268" y="3473518"/>
            <a:chExt cx="5693112" cy="5649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CFE468-A2E7-234C-B526-B3C732C26640}"/>
                </a:ext>
              </a:extLst>
            </p:cNvPr>
            <p:cNvSpPr/>
            <p:nvPr/>
          </p:nvSpPr>
          <p:spPr>
            <a:xfrm>
              <a:off x="6025413" y="3474021"/>
              <a:ext cx="2680965" cy="5131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8806CE-9903-6542-9EF7-250034F5E8C7}"/>
                </a:ext>
              </a:extLst>
            </p:cNvPr>
            <p:cNvSpPr txBox="1"/>
            <p:nvPr/>
          </p:nvSpPr>
          <p:spPr>
            <a:xfrm>
              <a:off x="6025414" y="347676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Adjust drink strength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7BA3C7-BDAB-7A46-8086-DB06BA4AA3C5}"/>
                </a:ext>
              </a:extLst>
            </p:cNvPr>
            <p:cNvSpPr txBox="1"/>
            <p:nvPr/>
          </p:nvSpPr>
          <p:spPr>
            <a:xfrm>
              <a:off x="6025415" y="3753092"/>
              <a:ext cx="733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Weak?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2AC3-B836-864D-8591-36833BD39C7A}"/>
                </a:ext>
              </a:extLst>
            </p:cNvPr>
            <p:cNvSpPr txBox="1"/>
            <p:nvPr/>
          </p:nvSpPr>
          <p:spPr>
            <a:xfrm>
              <a:off x="6758836" y="3753856"/>
              <a:ext cx="107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Normal?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F83E9-457D-5647-BB33-F4D92BB46B64}"/>
                </a:ext>
              </a:extLst>
            </p:cNvPr>
            <p:cNvSpPr txBox="1"/>
            <p:nvPr/>
          </p:nvSpPr>
          <p:spPr>
            <a:xfrm>
              <a:off x="7835158" y="3751069"/>
              <a:ext cx="87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Strong?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0897-4912-DD49-8F7C-588FED010888}"/>
                </a:ext>
              </a:extLst>
            </p:cNvPr>
            <p:cNvCxnSpPr/>
            <p:nvPr/>
          </p:nvCxnSpPr>
          <p:spPr>
            <a:xfrm flipH="1">
              <a:off x="6025413" y="3740699"/>
              <a:ext cx="2680965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13DC98-E0E4-D44E-B4F0-69F6B895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8839" y="3740700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B9840D-FF45-BD4F-9416-4CA95ADF2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164" y="3751070"/>
              <a:ext cx="0" cy="26909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23FB89-38CB-744E-82D1-0CF6B886E16A}"/>
                </a:ext>
              </a:extLst>
            </p:cNvPr>
            <p:cNvSpPr/>
            <p:nvPr/>
          </p:nvSpPr>
          <p:spPr>
            <a:xfrm>
              <a:off x="3013268" y="3473518"/>
              <a:ext cx="2680965" cy="513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66F805-EDB2-1042-BE7F-85011397E3B6}"/>
                </a:ext>
              </a:extLst>
            </p:cNvPr>
            <p:cNvSpPr txBox="1"/>
            <p:nvPr/>
          </p:nvSpPr>
          <p:spPr>
            <a:xfrm>
              <a:off x="3013269" y="3476257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Add sugar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D96FA6-039E-8741-A6FF-F91CA39C8410}"/>
                </a:ext>
              </a:extLst>
            </p:cNvPr>
            <p:cNvSpPr txBox="1"/>
            <p:nvPr/>
          </p:nvSpPr>
          <p:spPr>
            <a:xfrm>
              <a:off x="3013270" y="3752589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Add?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81EA40-BD1F-F248-8515-9D025761F83E}"/>
                </a:ext>
              </a:extLst>
            </p:cNvPr>
            <p:cNvSpPr txBox="1"/>
            <p:nvPr/>
          </p:nvSpPr>
          <p:spPr>
            <a:xfrm>
              <a:off x="4316673" y="3750566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Don't add?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332B5B-AD5A-7C41-87CC-4CBBA7871A33}"/>
                </a:ext>
              </a:extLst>
            </p:cNvPr>
            <p:cNvCxnSpPr/>
            <p:nvPr/>
          </p:nvCxnSpPr>
          <p:spPr>
            <a:xfrm flipH="1">
              <a:off x="3013268" y="3740196"/>
              <a:ext cx="268096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DE7B64-7140-134F-9603-CD72C83ED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8669" y="3740197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4FD5B5-286D-C44B-B7D0-1CD69ABA1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09" y="3751069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DA8FFF-A03F-7747-A515-E85C7F1CF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9802" y="3740699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9734F-2B31-C84B-85A6-5F923808B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073" y="3740196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25AB8F-AECA-F74A-9B21-CAE769A96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967" y="3750512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3B17B393-DA34-B544-85F9-C0836DFB3A35}"/>
              </a:ext>
            </a:extLst>
          </p:cNvPr>
          <p:cNvSpPr/>
          <p:nvPr/>
        </p:nvSpPr>
        <p:spPr>
          <a:xfrm>
            <a:off x="4263679" y="1486478"/>
            <a:ext cx="3398247" cy="3388644"/>
          </a:xfrm>
          <a:prstGeom prst="arc">
            <a:avLst>
              <a:gd name="adj1" fmla="val 19855651"/>
              <a:gd name="adj2" fmla="val 20780993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F31128D4-9A52-9F46-916D-031B52EE6EA9}"/>
              </a:ext>
            </a:extLst>
          </p:cNvPr>
          <p:cNvSpPr/>
          <p:nvPr/>
        </p:nvSpPr>
        <p:spPr>
          <a:xfrm>
            <a:off x="4253516" y="1486477"/>
            <a:ext cx="3398247" cy="3388644"/>
          </a:xfrm>
          <a:prstGeom prst="arc">
            <a:avLst>
              <a:gd name="adj1" fmla="val 744631"/>
              <a:gd name="adj2" fmla="val 1645579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E0C6C29-0A1C-E544-AFBD-472BAFCCFA13}"/>
              </a:ext>
            </a:extLst>
          </p:cNvPr>
          <p:cNvSpPr/>
          <p:nvPr/>
        </p:nvSpPr>
        <p:spPr>
          <a:xfrm>
            <a:off x="4263679" y="1486476"/>
            <a:ext cx="3398247" cy="3388644"/>
          </a:xfrm>
          <a:prstGeom prst="arc">
            <a:avLst>
              <a:gd name="adj1" fmla="val 3615481"/>
              <a:gd name="adj2" fmla="val 7130615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BEB21EA-EB92-E24B-87DD-5DADC2E28643}"/>
              </a:ext>
            </a:extLst>
          </p:cNvPr>
          <p:cNvSpPr/>
          <p:nvPr/>
        </p:nvSpPr>
        <p:spPr>
          <a:xfrm>
            <a:off x="4272984" y="1486474"/>
            <a:ext cx="3398247" cy="3388644"/>
          </a:xfrm>
          <a:prstGeom prst="arc">
            <a:avLst>
              <a:gd name="adj1" fmla="val 9220405"/>
              <a:gd name="adj2" fmla="val 10342686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29E59AF-8B82-6B4B-B493-DA7D8724001C}"/>
              </a:ext>
            </a:extLst>
          </p:cNvPr>
          <p:cNvSpPr/>
          <p:nvPr/>
        </p:nvSpPr>
        <p:spPr>
          <a:xfrm>
            <a:off x="4272343" y="1484254"/>
            <a:ext cx="3398247" cy="3388644"/>
          </a:xfrm>
          <a:prstGeom prst="arc">
            <a:avLst>
              <a:gd name="adj1" fmla="val 11434020"/>
              <a:gd name="adj2" fmla="val 12803490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95DE55-2825-8C40-A479-E8E952E3E7B1}"/>
              </a:ext>
            </a:extLst>
          </p:cNvPr>
          <p:cNvSpPr txBox="1"/>
          <p:nvPr/>
        </p:nvSpPr>
        <p:spPr>
          <a:xfrm>
            <a:off x="5530420" y="1438309"/>
            <a:ext cx="103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start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A7B08-AF6B-E747-9501-509F909B86E4}"/>
              </a:ext>
            </a:extLst>
          </p:cNvPr>
          <p:cNvSpPr txBox="1"/>
          <p:nvPr/>
        </p:nvSpPr>
        <p:spPr>
          <a:xfrm>
            <a:off x="3175523" y="2347711"/>
            <a:ext cx="11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completing the loop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E12A5C-E18D-6641-BD8A-2072197AB9FB}"/>
              </a:ext>
            </a:extLst>
          </p:cNvPr>
          <p:cNvSpPr txBox="1"/>
          <p:nvPr/>
        </p:nvSpPr>
        <p:spPr>
          <a:xfrm>
            <a:off x="6845939" y="1105615"/>
            <a:ext cx="209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is this the start of the loop?</a:t>
            </a:r>
          </a:p>
        </p:txBody>
      </p:sp>
    </p:spTree>
    <p:extLst>
      <p:ext uri="{BB962C8B-B14F-4D97-AF65-F5344CB8AC3E}">
        <p14:creationId xmlns:p14="http://schemas.microsoft.com/office/powerpoint/2010/main" val="125878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 of iteration instructions?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29DF2E-A260-BA42-ACA2-B20DB0D95CBE}"/>
              </a:ext>
            </a:extLst>
          </p:cNvPr>
          <p:cNvGrpSpPr/>
          <p:nvPr/>
        </p:nvGrpSpPr>
        <p:grpSpPr>
          <a:xfrm>
            <a:off x="4641625" y="1806581"/>
            <a:ext cx="2680967" cy="556070"/>
            <a:chOff x="4571997" y="1806581"/>
            <a:chExt cx="2680967" cy="55607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43C4D7-545A-994C-BEE4-C259C6DA4747}"/>
                </a:ext>
              </a:extLst>
            </p:cNvPr>
            <p:cNvSpPr/>
            <p:nvPr/>
          </p:nvSpPr>
          <p:spPr>
            <a:xfrm>
              <a:off x="4571997" y="1806581"/>
              <a:ext cx="2680965" cy="5131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9B6172-DC94-D344-9C35-BB5144721502}"/>
                </a:ext>
              </a:extLst>
            </p:cNvPr>
            <p:cNvSpPr txBox="1"/>
            <p:nvPr/>
          </p:nvSpPr>
          <p:spPr>
            <a:xfrm>
              <a:off x="4571998" y="180932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Insert payment (if required)</a:t>
              </a:r>
              <a:endParaRPr lang="en-GB" sz="1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1A4C22-8F63-8343-BE19-912E93206DEA}"/>
                </a:ext>
              </a:extLst>
            </p:cNvPr>
            <p:cNvSpPr txBox="1"/>
            <p:nvPr/>
          </p:nvSpPr>
          <p:spPr>
            <a:xfrm>
              <a:off x="4571999" y="2085652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Required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6E8D1-E469-784E-814C-0FA20019EDF2}"/>
                </a:ext>
              </a:extLst>
            </p:cNvPr>
            <p:cNvSpPr txBox="1"/>
            <p:nvPr/>
          </p:nvSpPr>
          <p:spPr>
            <a:xfrm>
              <a:off x="5875402" y="2083629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Not required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4C56A6-A1EB-1F42-B26A-689855D505EE}"/>
                </a:ext>
              </a:extLst>
            </p:cNvPr>
            <p:cNvCxnSpPr/>
            <p:nvPr/>
          </p:nvCxnSpPr>
          <p:spPr>
            <a:xfrm flipH="1">
              <a:off x="4571997" y="2073259"/>
              <a:ext cx="2680965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6ABFF37-531A-8A4E-9B30-4091D9D2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398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19451-2A32-9241-8870-B6E2F55B8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802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A8A08A-41B9-CD45-8576-5712718DB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6700" y="2076457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A7B2B3-10DC-F34C-BBF7-737A88A6FF5A}"/>
              </a:ext>
            </a:extLst>
          </p:cNvPr>
          <p:cNvGrpSpPr/>
          <p:nvPr/>
        </p:nvGrpSpPr>
        <p:grpSpPr>
          <a:xfrm>
            <a:off x="2933359" y="2903476"/>
            <a:ext cx="6097498" cy="556834"/>
            <a:chOff x="2869183" y="2571399"/>
            <a:chExt cx="6097498" cy="5568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D323FC-2473-2C4B-9272-5C6DDB44B5A1}"/>
                </a:ext>
              </a:extLst>
            </p:cNvPr>
            <p:cNvSpPr/>
            <p:nvPr/>
          </p:nvSpPr>
          <p:spPr>
            <a:xfrm>
              <a:off x="6285714" y="2571399"/>
              <a:ext cx="2680965" cy="513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84B6EB-21B5-4B4A-B832-B8DE654B9252}"/>
                </a:ext>
              </a:extLst>
            </p:cNvPr>
            <p:cNvSpPr txBox="1"/>
            <p:nvPr/>
          </p:nvSpPr>
          <p:spPr>
            <a:xfrm>
              <a:off x="6285715" y="2574138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Choose your drink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9AE1E-2572-5948-8ED3-14BFC8400DA0}"/>
                </a:ext>
              </a:extLst>
            </p:cNvPr>
            <p:cNvSpPr txBox="1"/>
            <p:nvPr/>
          </p:nvSpPr>
          <p:spPr>
            <a:xfrm>
              <a:off x="2869183" y="2698374"/>
              <a:ext cx="2680966" cy="276999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Press start and enjoy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48B38D-582D-DB4D-BFA1-17CDD2E43897}"/>
                </a:ext>
              </a:extLst>
            </p:cNvPr>
            <p:cNvSpPr txBox="1"/>
            <p:nvPr/>
          </p:nvSpPr>
          <p:spPr>
            <a:xfrm>
              <a:off x="6285716" y="2850470"/>
              <a:ext cx="73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Coffee?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DF5F4-0B38-7740-9005-AAFA9D40A318}"/>
                </a:ext>
              </a:extLst>
            </p:cNvPr>
            <p:cNvSpPr txBox="1"/>
            <p:nvPr/>
          </p:nvSpPr>
          <p:spPr>
            <a:xfrm>
              <a:off x="7019138" y="2851234"/>
              <a:ext cx="682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Tea?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BDB80D-B3D1-C14C-8CAB-E266BC986476}"/>
                </a:ext>
              </a:extLst>
            </p:cNvPr>
            <p:cNvSpPr txBox="1"/>
            <p:nvPr/>
          </p:nvSpPr>
          <p:spPr>
            <a:xfrm>
              <a:off x="7701765" y="2848447"/>
              <a:ext cx="1264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Hot Chocolate?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3E63-89B1-6E4C-AAB4-D46A32F31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714" y="2838077"/>
              <a:ext cx="268096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A7AB75-429E-5846-96E1-A4BAD5593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140" y="2838078"/>
              <a:ext cx="0" cy="28736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C73BC-2E5D-C64F-8665-F30AB206F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765" y="2848448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76568F-DFC5-FF48-AE40-E5EFDFF20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517" y="2838077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65D86E-0BD3-144F-98C9-0A8C28715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9298" y="2841663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732335-523B-6E4A-ABAE-D189E4FE7BA4}"/>
              </a:ext>
            </a:extLst>
          </p:cNvPr>
          <p:cNvGrpSpPr/>
          <p:nvPr/>
        </p:nvGrpSpPr>
        <p:grpSpPr>
          <a:xfrm>
            <a:off x="3135552" y="4051040"/>
            <a:ext cx="5693112" cy="564919"/>
            <a:chOff x="3013268" y="3473518"/>
            <a:chExt cx="5693112" cy="5649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CFE468-A2E7-234C-B526-B3C732C26640}"/>
                </a:ext>
              </a:extLst>
            </p:cNvPr>
            <p:cNvSpPr/>
            <p:nvPr/>
          </p:nvSpPr>
          <p:spPr>
            <a:xfrm>
              <a:off x="6025413" y="3474021"/>
              <a:ext cx="2680965" cy="5131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8806CE-9903-6542-9EF7-250034F5E8C7}"/>
                </a:ext>
              </a:extLst>
            </p:cNvPr>
            <p:cNvSpPr txBox="1"/>
            <p:nvPr/>
          </p:nvSpPr>
          <p:spPr>
            <a:xfrm>
              <a:off x="6025414" y="347676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Adjust drink strength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7BA3C7-BDAB-7A46-8086-DB06BA4AA3C5}"/>
                </a:ext>
              </a:extLst>
            </p:cNvPr>
            <p:cNvSpPr txBox="1"/>
            <p:nvPr/>
          </p:nvSpPr>
          <p:spPr>
            <a:xfrm>
              <a:off x="6025415" y="3753092"/>
              <a:ext cx="733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Weak?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2AC3-B836-864D-8591-36833BD39C7A}"/>
                </a:ext>
              </a:extLst>
            </p:cNvPr>
            <p:cNvSpPr txBox="1"/>
            <p:nvPr/>
          </p:nvSpPr>
          <p:spPr>
            <a:xfrm>
              <a:off x="6758836" y="3753856"/>
              <a:ext cx="107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Normal?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F83E9-457D-5647-BB33-F4D92BB46B64}"/>
                </a:ext>
              </a:extLst>
            </p:cNvPr>
            <p:cNvSpPr txBox="1"/>
            <p:nvPr/>
          </p:nvSpPr>
          <p:spPr>
            <a:xfrm>
              <a:off x="7835158" y="3751069"/>
              <a:ext cx="87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Strong?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0897-4912-DD49-8F7C-588FED010888}"/>
                </a:ext>
              </a:extLst>
            </p:cNvPr>
            <p:cNvCxnSpPr/>
            <p:nvPr/>
          </p:nvCxnSpPr>
          <p:spPr>
            <a:xfrm flipH="1">
              <a:off x="6025413" y="3740699"/>
              <a:ext cx="2680965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13DC98-E0E4-D44E-B4F0-69F6B895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8839" y="3740700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B9840D-FF45-BD4F-9416-4CA95ADF2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164" y="3751070"/>
              <a:ext cx="0" cy="26909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23FB89-38CB-744E-82D1-0CF6B886E16A}"/>
                </a:ext>
              </a:extLst>
            </p:cNvPr>
            <p:cNvSpPr/>
            <p:nvPr/>
          </p:nvSpPr>
          <p:spPr>
            <a:xfrm>
              <a:off x="3013268" y="3473518"/>
              <a:ext cx="2680965" cy="513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66F805-EDB2-1042-BE7F-85011397E3B6}"/>
                </a:ext>
              </a:extLst>
            </p:cNvPr>
            <p:cNvSpPr txBox="1"/>
            <p:nvPr/>
          </p:nvSpPr>
          <p:spPr>
            <a:xfrm>
              <a:off x="3013269" y="3476257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Add sugar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D96FA6-039E-8741-A6FF-F91CA39C8410}"/>
                </a:ext>
              </a:extLst>
            </p:cNvPr>
            <p:cNvSpPr txBox="1"/>
            <p:nvPr/>
          </p:nvSpPr>
          <p:spPr>
            <a:xfrm>
              <a:off x="3013270" y="3752589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Add?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81EA40-BD1F-F248-8515-9D025761F83E}"/>
                </a:ext>
              </a:extLst>
            </p:cNvPr>
            <p:cNvSpPr txBox="1"/>
            <p:nvPr/>
          </p:nvSpPr>
          <p:spPr>
            <a:xfrm>
              <a:off x="4316673" y="3750566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 dirty="0"/>
                <a:t>Don't add?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332B5B-AD5A-7C41-87CC-4CBBA7871A33}"/>
                </a:ext>
              </a:extLst>
            </p:cNvPr>
            <p:cNvCxnSpPr/>
            <p:nvPr/>
          </p:nvCxnSpPr>
          <p:spPr>
            <a:xfrm flipH="1">
              <a:off x="3013268" y="3740196"/>
              <a:ext cx="268096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DE7B64-7140-134F-9603-CD72C83ED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8669" y="3740197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4FD5B5-286D-C44B-B7D0-1CD69ABA1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09" y="3751069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DA8FFF-A03F-7747-A515-E85C7F1CF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9802" y="3740699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9734F-2B31-C84B-85A6-5F923808B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073" y="3740196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25AB8F-AECA-F74A-9B21-CAE769A96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967" y="3750512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3B17B393-DA34-B544-85F9-C0836DFB3A35}"/>
              </a:ext>
            </a:extLst>
          </p:cNvPr>
          <p:cNvSpPr/>
          <p:nvPr/>
        </p:nvSpPr>
        <p:spPr>
          <a:xfrm>
            <a:off x="4263679" y="1486478"/>
            <a:ext cx="3398247" cy="3388644"/>
          </a:xfrm>
          <a:prstGeom prst="arc">
            <a:avLst>
              <a:gd name="adj1" fmla="val 19855651"/>
              <a:gd name="adj2" fmla="val 20780993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F31128D4-9A52-9F46-916D-031B52EE6EA9}"/>
              </a:ext>
            </a:extLst>
          </p:cNvPr>
          <p:cNvSpPr/>
          <p:nvPr/>
        </p:nvSpPr>
        <p:spPr>
          <a:xfrm>
            <a:off x="4253516" y="1486477"/>
            <a:ext cx="3398247" cy="3388644"/>
          </a:xfrm>
          <a:prstGeom prst="arc">
            <a:avLst>
              <a:gd name="adj1" fmla="val 744631"/>
              <a:gd name="adj2" fmla="val 1645579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E0C6C29-0A1C-E544-AFBD-472BAFCCFA13}"/>
              </a:ext>
            </a:extLst>
          </p:cNvPr>
          <p:cNvSpPr/>
          <p:nvPr/>
        </p:nvSpPr>
        <p:spPr>
          <a:xfrm>
            <a:off x="4263679" y="1486476"/>
            <a:ext cx="3398247" cy="3388644"/>
          </a:xfrm>
          <a:prstGeom prst="arc">
            <a:avLst>
              <a:gd name="adj1" fmla="val 3615481"/>
              <a:gd name="adj2" fmla="val 7130615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BEB21EA-EB92-E24B-87DD-5DADC2E28643}"/>
              </a:ext>
            </a:extLst>
          </p:cNvPr>
          <p:cNvSpPr/>
          <p:nvPr/>
        </p:nvSpPr>
        <p:spPr>
          <a:xfrm>
            <a:off x="4272984" y="1486474"/>
            <a:ext cx="3398247" cy="3388644"/>
          </a:xfrm>
          <a:prstGeom prst="arc">
            <a:avLst>
              <a:gd name="adj1" fmla="val 9220405"/>
              <a:gd name="adj2" fmla="val 10342686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29E59AF-8B82-6B4B-B493-DA7D8724001C}"/>
              </a:ext>
            </a:extLst>
          </p:cNvPr>
          <p:cNvSpPr/>
          <p:nvPr/>
        </p:nvSpPr>
        <p:spPr>
          <a:xfrm>
            <a:off x="4272343" y="1484254"/>
            <a:ext cx="3398247" cy="3388644"/>
          </a:xfrm>
          <a:prstGeom prst="arc">
            <a:avLst>
              <a:gd name="adj1" fmla="val 11434020"/>
              <a:gd name="adj2" fmla="val 12803490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95DE55-2825-8C40-A479-E8E952E3E7B1}"/>
              </a:ext>
            </a:extLst>
          </p:cNvPr>
          <p:cNvSpPr txBox="1"/>
          <p:nvPr/>
        </p:nvSpPr>
        <p:spPr>
          <a:xfrm>
            <a:off x="5530420" y="1438309"/>
            <a:ext cx="103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start here?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DED9F-AEDD-7B48-AA5D-EBBEFD666622}"/>
              </a:ext>
            </a:extLst>
          </p:cNvPr>
          <p:cNvSpPr txBox="1"/>
          <p:nvPr/>
        </p:nvSpPr>
        <p:spPr>
          <a:xfrm>
            <a:off x="7707780" y="2613665"/>
            <a:ext cx="103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or here?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51D527F8-9FBF-5A40-A4C5-C3CD5C10A758}"/>
              </a:ext>
            </a:extLst>
          </p:cNvPr>
          <p:cNvSpPr/>
          <p:nvPr/>
        </p:nvSpPr>
        <p:spPr>
          <a:xfrm>
            <a:off x="4641622" y="2566550"/>
            <a:ext cx="2680967" cy="1062169"/>
          </a:xfrm>
          <a:prstGeom prst="arc">
            <a:avLst>
              <a:gd name="adj1" fmla="val 11434020"/>
              <a:gd name="adj2" fmla="val 20642135"/>
            </a:avLst>
          </a:prstGeom>
          <a:ln w="63500">
            <a:solidFill>
              <a:srgbClr val="7030A0">
                <a:alpha val="50000"/>
              </a:srgb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EE852C-E4C1-244C-9FF4-7A1DD39BD068}"/>
              </a:ext>
            </a:extLst>
          </p:cNvPr>
          <p:cNvSpPr txBox="1"/>
          <p:nvPr/>
        </p:nvSpPr>
        <p:spPr>
          <a:xfrm>
            <a:off x="4874660" y="2653125"/>
            <a:ext cx="209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or is this completing the loop?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855760-FFED-E64C-B2A1-0D042507F58D}"/>
              </a:ext>
            </a:extLst>
          </p:cNvPr>
          <p:cNvSpPr txBox="1"/>
          <p:nvPr/>
        </p:nvSpPr>
        <p:spPr>
          <a:xfrm>
            <a:off x="7549337" y="1012205"/>
            <a:ext cx="130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is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condition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for entry?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74B2D-5BDA-5443-B7B9-FAA537923132}"/>
              </a:ext>
            </a:extLst>
          </p:cNvPr>
          <p:cNvSpPr txBox="1"/>
          <p:nvPr/>
        </p:nvSpPr>
        <p:spPr>
          <a:xfrm>
            <a:off x="3175523" y="2347711"/>
            <a:ext cx="11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completing the loop?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5DF33-120B-3042-A9D2-E61A5E4EDEF1}"/>
              </a:ext>
            </a:extLst>
          </p:cNvPr>
          <p:cNvSpPr txBox="1"/>
          <p:nvPr/>
        </p:nvSpPr>
        <p:spPr>
          <a:xfrm>
            <a:off x="4839053" y="3557150"/>
            <a:ext cx="2167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even if it is (in practice), does it change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the loop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start condition?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AC50A0-6D9C-6543-87B1-81200C3B62F0}"/>
              </a:ext>
            </a:extLst>
          </p:cNvPr>
          <p:cNvCxnSpPr>
            <a:cxnSpLocks/>
            <a:stCxn id="56" idx="0"/>
            <a:endCxn id="69" idx="2"/>
          </p:cNvCxnSpPr>
          <p:nvPr/>
        </p:nvCxnSpPr>
        <p:spPr>
          <a:xfrm flipV="1">
            <a:off x="5922695" y="3176345"/>
            <a:ext cx="0" cy="38080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D16F1F-87A2-4948-9B13-68E2D7956C76}"/>
              </a:ext>
            </a:extLst>
          </p:cNvPr>
          <p:cNvSpPr txBox="1"/>
          <p:nvPr/>
        </p:nvSpPr>
        <p:spPr>
          <a:xfrm>
            <a:off x="7659766" y="2115648"/>
            <a:ext cx="116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what would the start condition be?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2F7342-F97A-A04F-80B4-F937D06ED739}"/>
              </a:ext>
            </a:extLst>
          </p:cNvPr>
          <p:cNvCxnSpPr>
            <a:cxnSpLocks/>
          </p:cNvCxnSpPr>
          <p:nvPr/>
        </p:nvCxnSpPr>
        <p:spPr>
          <a:xfrm flipH="1">
            <a:off x="8090034" y="2490375"/>
            <a:ext cx="43313" cy="1627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3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sequencing is</a:t>
            </a:r>
          </a:p>
          <a:p>
            <a:endParaRPr lang="en-GB" dirty="0"/>
          </a:p>
          <a:p>
            <a:r>
              <a:rPr lang="en-GB" dirty="0"/>
              <a:t>What selection is</a:t>
            </a:r>
          </a:p>
          <a:p>
            <a:endParaRPr lang="en-GB" dirty="0"/>
          </a:p>
          <a:p>
            <a:r>
              <a:rPr lang="en-GB" dirty="0"/>
              <a:t>What iteration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6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structures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Any program uses:</a:t>
            </a:r>
          </a:p>
          <a:p>
            <a:pPr lvl="1" eaLnBrk="1" hangingPunct="1"/>
            <a:r>
              <a:rPr lang="en-GB" dirty="0"/>
              <a:t>sequence</a:t>
            </a:r>
          </a:p>
          <a:p>
            <a:pPr lvl="1" eaLnBrk="1" hangingPunct="1"/>
            <a:r>
              <a:rPr lang="en-GB" dirty="0"/>
              <a:t>selection </a:t>
            </a:r>
          </a:p>
          <a:p>
            <a:pPr lvl="1" eaLnBrk="1" hangingPunct="1"/>
            <a:r>
              <a:rPr lang="en-GB" dirty="0"/>
              <a:t>iteration (repetition)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2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40FD-05FF-2C48-A29E-84086D99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 of sequential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B441-4E42-384D-B273-115A85F7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342217" cy="2127513"/>
          </a:xfrm>
        </p:spPr>
        <p:txBody>
          <a:bodyPr>
            <a:normAutofit/>
          </a:bodyPr>
          <a:lstStyle/>
          <a:p>
            <a:r>
              <a:rPr lang="en-GB" dirty="0"/>
              <a:t>In a sequence, statements are performed in the order they are written</a:t>
            </a:r>
          </a:p>
          <a:p>
            <a:pPr lvl="1"/>
            <a:r>
              <a:rPr lang="en-GB" dirty="0"/>
              <a:t>Sounds easy but the sequence is not always obvious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044070F-1BE0-0241-89D7-62EA63EB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/>
          <a:stretch/>
        </p:blipFill>
        <p:spPr>
          <a:xfrm>
            <a:off x="3970867" y="1370013"/>
            <a:ext cx="3077856" cy="326231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4C3960C-06FF-3F43-B840-BBEBF9039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0" t="2897" r="2789" b="47338"/>
          <a:stretch/>
        </p:blipFill>
        <p:spPr>
          <a:xfrm>
            <a:off x="5427135" y="1369219"/>
            <a:ext cx="2656418" cy="3170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AA3B9-F094-FC4E-ACD3-4F7DF8DB24F2}"/>
              </a:ext>
            </a:extLst>
          </p:cNvPr>
          <p:cNvSpPr txBox="1"/>
          <p:nvPr/>
        </p:nvSpPr>
        <p:spPr>
          <a:xfrm>
            <a:off x="1814166" y="4734322"/>
            <a:ext cx="606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why do you think there are a different number of steps? (it’s the same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115D2-391F-2C48-92BF-70EB69954B94}"/>
              </a:ext>
            </a:extLst>
          </p:cNvPr>
          <p:cNvCxnSpPr>
            <a:cxnSpLocks/>
          </p:cNvCxnSpPr>
          <p:nvPr/>
        </p:nvCxnSpPr>
        <p:spPr>
          <a:xfrm flipH="1" flipV="1">
            <a:off x="4147005" y="4212897"/>
            <a:ext cx="497184" cy="6139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A8EC5-9A86-164A-A64D-F55AD18F171A}"/>
              </a:ext>
            </a:extLst>
          </p:cNvPr>
          <p:cNvCxnSpPr>
            <a:cxnSpLocks/>
          </p:cNvCxnSpPr>
          <p:nvPr/>
        </p:nvCxnSpPr>
        <p:spPr>
          <a:xfrm flipV="1">
            <a:off x="4730817" y="4292868"/>
            <a:ext cx="696318" cy="5340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6A7F4D-A1D8-0843-9226-B9E26267F920}"/>
              </a:ext>
            </a:extLst>
          </p:cNvPr>
          <p:cNvSpPr txBox="1"/>
          <p:nvPr/>
        </p:nvSpPr>
        <p:spPr>
          <a:xfrm>
            <a:off x="6517786" y="1070835"/>
            <a:ext cx="209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do you think these instructions are at the same level of detail?</a:t>
            </a:r>
          </a:p>
        </p:txBody>
      </p:sp>
    </p:spTree>
    <p:extLst>
      <p:ext uri="{BB962C8B-B14F-4D97-AF65-F5344CB8AC3E}">
        <p14:creationId xmlns:p14="http://schemas.microsoft.com/office/powerpoint/2010/main" val="274651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Everyday example of sequential instructions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0" t="2897" r="2789" b="47338"/>
          <a:stretch/>
        </p:blipFill>
        <p:spPr>
          <a:xfrm>
            <a:off x="372533" y="1318683"/>
            <a:ext cx="2084388" cy="2489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1D228-32DF-BB40-9AE0-7CDE3A356452}"/>
              </a:ext>
            </a:extLst>
          </p:cNvPr>
          <p:cNvSpPr txBox="1"/>
          <p:nvPr/>
        </p:nvSpPr>
        <p:spPr>
          <a:xfrm>
            <a:off x="4572000" y="1160748"/>
            <a:ext cx="268096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Remove the protective film on the back and edge of the door or drawer front before mounting/assembly.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6DD7E-1303-7C44-A8FB-ADE601738DCF}"/>
              </a:ext>
            </a:extLst>
          </p:cNvPr>
          <p:cNvSpPr txBox="1"/>
          <p:nvPr/>
        </p:nvSpPr>
        <p:spPr>
          <a:xfrm>
            <a:off x="4572000" y="1807079"/>
            <a:ext cx="268096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Assemble the drawer and fit the hinges.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373CB-82E1-6D47-B7B0-B556259F1926}"/>
              </a:ext>
            </a:extLst>
          </p:cNvPr>
          <p:cNvSpPr txBox="1"/>
          <p:nvPr/>
        </p:nvSpPr>
        <p:spPr>
          <a:xfrm>
            <a:off x="4572000" y="2084078"/>
            <a:ext cx="268096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Immediately after having removed the protective film the surface is especially sensitive to scratches. You can increase the surface's resistance to scratches by curing 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E8292-CDF7-A44F-906B-1E8CDFD82D17}"/>
              </a:ext>
            </a:extLst>
          </p:cNvPr>
          <p:cNvSpPr txBox="1"/>
          <p:nvPr/>
        </p:nvSpPr>
        <p:spPr>
          <a:xfrm>
            <a:off x="4572000" y="3097957"/>
            <a:ext cx="268096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Wash it with a soft cloth, using a mild soap solution (max. 1%). Note! Do not use any cleaners containing alcohol or abrasives.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0919-7074-ED45-9BEA-040C16643E53}"/>
              </a:ext>
            </a:extLst>
          </p:cNvPr>
          <p:cNvSpPr txBox="1"/>
          <p:nvPr/>
        </p:nvSpPr>
        <p:spPr>
          <a:xfrm>
            <a:off x="4572000" y="3928954"/>
            <a:ext cx="2680966" cy="461665"/>
          </a:xfrm>
          <a:prstGeom prst="rect">
            <a:avLst/>
          </a:prstGeom>
          <a:solidFill>
            <a:srgbClr val="FC6489"/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Wipe clean and then let the surface harden for about 24 hours.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56264-BA2F-0A48-BED3-0E4177580C6D}"/>
              </a:ext>
            </a:extLst>
          </p:cNvPr>
          <p:cNvSpPr/>
          <p:nvPr/>
        </p:nvSpPr>
        <p:spPr>
          <a:xfrm>
            <a:off x="500037" y="1701800"/>
            <a:ext cx="1968815" cy="41089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A67865-C6EB-F14C-9407-E3A442BAEC14}"/>
              </a:ext>
            </a:extLst>
          </p:cNvPr>
          <p:cNvSpPr/>
          <p:nvPr/>
        </p:nvSpPr>
        <p:spPr>
          <a:xfrm>
            <a:off x="500037" y="2112699"/>
            <a:ext cx="1968815" cy="17977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DDE02-1FA8-CD48-81BF-3B9CBD842AFF}"/>
              </a:ext>
            </a:extLst>
          </p:cNvPr>
          <p:cNvSpPr/>
          <p:nvPr/>
        </p:nvSpPr>
        <p:spPr>
          <a:xfrm>
            <a:off x="500037" y="2279357"/>
            <a:ext cx="1968815" cy="688352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CE58EE-F248-1D44-AB09-763A5B4BD693}"/>
              </a:ext>
            </a:extLst>
          </p:cNvPr>
          <p:cNvSpPr/>
          <p:nvPr/>
        </p:nvSpPr>
        <p:spPr>
          <a:xfrm>
            <a:off x="500037" y="2967710"/>
            <a:ext cx="1968815" cy="54918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18977-CE27-0A49-9E6D-8FF480948F20}"/>
              </a:ext>
            </a:extLst>
          </p:cNvPr>
          <p:cNvSpPr/>
          <p:nvPr/>
        </p:nvSpPr>
        <p:spPr>
          <a:xfrm>
            <a:off x="500037" y="3516896"/>
            <a:ext cx="1968815" cy="233837"/>
          </a:xfrm>
          <a:prstGeom prst="rect">
            <a:avLst/>
          </a:prstGeom>
          <a:solidFill>
            <a:srgbClr val="FC648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061EC-6D05-3941-85F5-8FD4B9BDFC5E}"/>
              </a:ext>
            </a:extLst>
          </p:cNvPr>
          <p:cNvSpPr txBox="1"/>
          <p:nvPr/>
        </p:nvSpPr>
        <p:spPr>
          <a:xfrm>
            <a:off x="7213938" y="2247224"/>
            <a:ext cx="1881936" cy="738664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is this an instruction? if not, what is it?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do we keep it?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28A97-0A5C-2D4E-B68E-D9F657B9A7E7}"/>
              </a:ext>
            </a:extLst>
          </p:cNvPr>
          <p:cNvSpPr txBox="1"/>
          <p:nvPr/>
        </p:nvSpPr>
        <p:spPr>
          <a:xfrm>
            <a:off x="2596356" y="1826850"/>
            <a:ext cx="1881936" cy="1015663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this need more detail?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what is involved in 'drawer assembly'?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what is involved in fitting the hinges?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DD6F56-4E18-DF45-AFB8-90452FC3A308}"/>
              </a:ext>
            </a:extLst>
          </p:cNvPr>
          <p:cNvCxnSpPr>
            <a:cxnSpLocks/>
          </p:cNvCxnSpPr>
          <p:nvPr/>
        </p:nvCxnSpPr>
        <p:spPr>
          <a:xfrm>
            <a:off x="4414037" y="1950520"/>
            <a:ext cx="103797" cy="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Everyday example of sequential instructions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475976-4252-D841-88B0-4DA31A32B98F}"/>
              </a:ext>
            </a:extLst>
          </p:cNvPr>
          <p:cNvGrpSpPr/>
          <p:nvPr/>
        </p:nvGrpSpPr>
        <p:grpSpPr>
          <a:xfrm>
            <a:off x="1720217" y="1178496"/>
            <a:ext cx="5703566" cy="3229871"/>
            <a:chOff x="2726267" y="1178496"/>
            <a:chExt cx="5703566" cy="32298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91D228-32DF-BB40-9AE0-7CDE3A356452}"/>
                </a:ext>
              </a:extLst>
            </p:cNvPr>
            <p:cNvSpPr txBox="1"/>
            <p:nvPr/>
          </p:nvSpPr>
          <p:spPr>
            <a:xfrm>
              <a:off x="2726267" y="1178496"/>
              <a:ext cx="2680966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Remove the protective film on the back and edge of the door or drawer front before mounting/assembly.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66DD7E-1303-7C44-A8FB-ADE601738DCF}"/>
                </a:ext>
              </a:extLst>
            </p:cNvPr>
            <p:cNvSpPr txBox="1"/>
            <p:nvPr/>
          </p:nvSpPr>
          <p:spPr>
            <a:xfrm>
              <a:off x="2726267" y="1824827"/>
              <a:ext cx="268096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Assemble the drawer and fit the hinges.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B373CB-82E1-6D47-B7B0-B556259F1926}"/>
                </a:ext>
              </a:extLst>
            </p:cNvPr>
            <p:cNvSpPr txBox="1"/>
            <p:nvPr/>
          </p:nvSpPr>
          <p:spPr>
            <a:xfrm>
              <a:off x="2726267" y="2101826"/>
              <a:ext cx="2680966" cy="10156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Immediately after having removed the protective film the surface is especially sensitive to scratches. You can increase the surface's resistance to scratches by curing it.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2E8292-CDF7-A44F-906B-1E8CDFD82D17}"/>
                </a:ext>
              </a:extLst>
            </p:cNvPr>
            <p:cNvSpPr txBox="1"/>
            <p:nvPr/>
          </p:nvSpPr>
          <p:spPr>
            <a:xfrm>
              <a:off x="2726267" y="3115705"/>
              <a:ext cx="2680966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Wash it with a soft cloth, using a mild soap solution (max. 1%). Note! Do not use any cleaners containing alcohol or abrasives.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20919-7074-ED45-9BEA-040C16643E53}"/>
                </a:ext>
              </a:extLst>
            </p:cNvPr>
            <p:cNvSpPr txBox="1"/>
            <p:nvPr/>
          </p:nvSpPr>
          <p:spPr>
            <a:xfrm>
              <a:off x="2726267" y="3946702"/>
              <a:ext cx="2680966" cy="461665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Wipe clean and then let the surface harden for about 24 hours.</a:t>
              </a:r>
            </a:p>
          </p:txBody>
        </p:sp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5B776A20-630C-8041-AD83-6A1D52EFCD15}"/>
                </a:ext>
              </a:extLst>
            </p:cNvPr>
            <p:cNvSpPr/>
            <p:nvPr/>
          </p:nvSpPr>
          <p:spPr>
            <a:xfrm>
              <a:off x="2726267" y="2101826"/>
              <a:ext cx="2680966" cy="975345"/>
            </a:xfrm>
            <a:prstGeom prst="mathMultiply">
              <a:avLst>
                <a:gd name="adj1" fmla="val 7895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11667F-CB66-AF4D-BEEF-8574435ECAB5}"/>
                </a:ext>
              </a:extLst>
            </p:cNvPr>
            <p:cNvSpPr txBox="1"/>
            <p:nvPr/>
          </p:nvSpPr>
          <p:spPr>
            <a:xfrm>
              <a:off x="5748867" y="1178496"/>
              <a:ext cx="2680966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Remove the protective film on the back and edge of the door or drawer front before mounting/assembly.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58B311-3E5B-0C4F-8828-20B743E55031}"/>
                </a:ext>
              </a:extLst>
            </p:cNvPr>
            <p:cNvSpPr txBox="1"/>
            <p:nvPr/>
          </p:nvSpPr>
          <p:spPr>
            <a:xfrm>
              <a:off x="5748867" y="1824827"/>
              <a:ext cx="268096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Assemble the drawer and fit the hinges.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5B5820-BF75-3F49-8F35-0AB6995253CD}"/>
                </a:ext>
              </a:extLst>
            </p:cNvPr>
            <p:cNvSpPr txBox="1"/>
            <p:nvPr/>
          </p:nvSpPr>
          <p:spPr>
            <a:xfrm>
              <a:off x="5748867" y="3115705"/>
              <a:ext cx="2680966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Wash it with a soft cloth, using a mild soap solution (max. 1%). Note! Do not use any cleaners containing alcohol or abrasives.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4B8727-8D50-BF41-9578-08EC42744F78}"/>
                </a:ext>
              </a:extLst>
            </p:cNvPr>
            <p:cNvSpPr txBox="1"/>
            <p:nvPr/>
          </p:nvSpPr>
          <p:spPr>
            <a:xfrm>
              <a:off x="5748867" y="3946702"/>
              <a:ext cx="2680966" cy="461665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Wipe clean and then let the surface harden for about 24 hours.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0CC89A-150A-274D-A86D-D74830E91BF7}"/>
              </a:ext>
            </a:extLst>
          </p:cNvPr>
          <p:cNvSpPr txBox="1"/>
          <p:nvPr/>
        </p:nvSpPr>
        <p:spPr>
          <a:xfrm>
            <a:off x="4742817" y="2238570"/>
            <a:ext cx="2680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it isn't telling us to do anything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but is it telling us anything useful/necessary?</a:t>
            </a:r>
          </a:p>
        </p:txBody>
      </p:sp>
    </p:spTree>
    <p:extLst>
      <p:ext uri="{BB962C8B-B14F-4D97-AF65-F5344CB8AC3E}">
        <p14:creationId xmlns:p14="http://schemas.microsoft.com/office/powerpoint/2010/main" val="95242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Everyday example of sequential instructions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72CE99-00F0-E44B-ACF0-9D565CFAD3AB}"/>
              </a:ext>
            </a:extLst>
          </p:cNvPr>
          <p:cNvGrpSpPr/>
          <p:nvPr/>
        </p:nvGrpSpPr>
        <p:grpSpPr>
          <a:xfrm>
            <a:off x="1720217" y="1635699"/>
            <a:ext cx="5703566" cy="2215992"/>
            <a:chOff x="2726267" y="1635699"/>
            <a:chExt cx="5703566" cy="22159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91D228-32DF-BB40-9AE0-7CDE3A356452}"/>
                </a:ext>
              </a:extLst>
            </p:cNvPr>
            <p:cNvSpPr txBox="1"/>
            <p:nvPr/>
          </p:nvSpPr>
          <p:spPr>
            <a:xfrm>
              <a:off x="2726267" y="1635699"/>
              <a:ext cx="2680966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Remove the protective film on the back and edge of the door or drawer front before mounting/assembly.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66DD7E-1303-7C44-A8FB-ADE601738DCF}"/>
                </a:ext>
              </a:extLst>
            </p:cNvPr>
            <p:cNvSpPr txBox="1"/>
            <p:nvPr/>
          </p:nvSpPr>
          <p:spPr>
            <a:xfrm>
              <a:off x="2726267" y="2282030"/>
              <a:ext cx="268096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Assemble the drawer and fit the hinges.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2E8292-CDF7-A44F-906B-1E8CDFD82D17}"/>
                </a:ext>
              </a:extLst>
            </p:cNvPr>
            <p:cNvSpPr txBox="1"/>
            <p:nvPr/>
          </p:nvSpPr>
          <p:spPr>
            <a:xfrm>
              <a:off x="2726267" y="2559029"/>
              <a:ext cx="2680966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Wash it with a soft cloth, using a mild soap solution (max. 1%). Note! Do not use any cleaners containing alcohol or abrasives.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20919-7074-ED45-9BEA-040C16643E53}"/>
                </a:ext>
              </a:extLst>
            </p:cNvPr>
            <p:cNvSpPr txBox="1"/>
            <p:nvPr/>
          </p:nvSpPr>
          <p:spPr>
            <a:xfrm>
              <a:off x="2726267" y="3390026"/>
              <a:ext cx="2680966" cy="461665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Wipe clean and then let the surface harden for about 24 hours.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11667F-CB66-AF4D-BEEF-8574435ECAB5}"/>
                </a:ext>
              </a:extLst>
            </p:cNvPr>
            <p:cNvSpPr txBox="1"/>
            <p:nvPr/>
          </p:nvSpPr>
          <p:spPr>
            <a:xfrm>
              <a:off x="5748867" y="1644162"/>
              <a:ext cx="2680966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Remove the protective film on the back and edge of the door or drawer front before mounting/assembly.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58B311-3E5B-0C4F-8828-20B743E55031}"/>
                </a:ext>
              </a:extLst>
            </p:cNvPr>
            <p:cNvSpPr txBox="1"/>
            <p:nvPr/>
          </p:nvSpPr>
          <p:spPr>
            <a:xfrm>
              <a:off x="5748867" y="3569419"/>
              <a:ext cx="268096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Assemble the drawer and fit the hinges.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5B5820-BF75-3F49-8F35-0AB6995253CD}"/>
                </a:ext>
              </a:extLst>
            </p:cNvPr>
            <p:cNvSpPr txBox="1"/>
            <p:nvPr/>
          </p:nvSpPr>
          <p:spPr>
            <a:xfrm>
              <a:off x="5748867" y="2287787"/>
              <a:ext cx="2680966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Wash it with a soft cloth, using a mild soap solution (max. 1%). Note! Do not use any cleaners containing alcohol or abrasives.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4B8727-8D50-BF41-9578-08EC42744F78}"/>
                </a:ext>
              </a:extLst>
            </p:cNvPr>
            <p:cNvSpPr txBox="1"/>
            <p:nvPr/>
          </p:nvSpPr>
          <p:spPr>
            <a:xfrm>
              <a:off x="5748867" y="3107754"/>
              <a:ext cx="2680966" cy="461665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 dirty="0"/>
                <a:t>Wipe clean and then let the surface harden for about 24 hours.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CD6ED4-D887-D345-A35A-AB900C7261E2}"/>
              </a:ext>
            </a:extLst>
          </p:cNvPr>
          <p:cNvSpPr txBox="1"/>
          <p:nvPr/>
        </p:nvSpPr>
        <p:spPr>
          <a:xfrm>
            <a:off x="1720217" y="1266367"/>
            <a:ext cx="268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option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E1C98-D819-D745-A467-466966934FE2}"/>
              </a:ext>
            </a:extLst>
          </p:cNvPr>
          <p:cNvSpPr txBox="1"/>
          <p:nvPr/>
        </p:nvSpPr>
        <p:spPr>
          <a:xfrm>
            <a:off x="4742817" y="1266367"/>
            <a:ext cx="268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option 2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7C78B9D-6F39-3C40-8DA3-AE4B2825316F}"/>
              </a:ext>
            </a:extLst>
          </p:cNvPr>
          <p:cNvSpPr/>
          <p:nvPr/>
        </p:nvSpPr>
        <p:spPr>
          <a:xfrm>
            <a:off x="7316684" y="3323001"/>
            <a:ext cx="448733" cy="369602"/>
          </a:xfrm>
          <a:prstGeom prst="arc">
            <a:avLst>
              <a:gd name="adj1" fmla="val 15350765"/>
              <a:gd name="adj2" fmla="val 6134623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6FEE6-521E-354D-9590-834EBAEA2231}"/>
              </a:ext>
            </a:extLst>
          </p:cNvPr>
          <p:cNvSpPr txBox="1"/>
          <p:nvPr/>
        </p:nvSpPr>
        <p:spPr>
          <a:xfrm>
            <a:off x="7765417" y="3266015"/>
            <a:ext cx="10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option 3?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561A-13A7-DC4F-93B9-287C365F9D02}"/>
              </a:ext>
            </a:extLst>
          </p:cNvPr>
          <p:cNvSpPr txBox="1"/>
          <p:nvPr/>
        </p:nvSpPr>
        <p:spPr>
          <a:xfrm>
            <a:off x="2276178" y="4101193"/>
            <a:ext cx="464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does the comment we removed say anything about the order we must/should/could order our sequence of instructions?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3BBAC-155F-084E-A57F-F06F25CDB03A}"/>
              </a:ext>
            </a:extLst>
          </p:cNvPr>
          <p:cNvSpPr txBox="1"/>
          <p:nvPr/>
        </p:nvSpPr>
        <p:spPr>
          <a:xfrm>
            <a:off x="0" y="4007882"/>
            <a:ext cx="2290813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000" dirty="0"/>
              <a:t>Immediately after having removed the protective film the surface is especially sensitive to scratches. You can increase the surface's resistance to scratches by curing it.</a:t>
            </a:r>
          </a:p>
        </p:txBody>
      </p:sp>
    </p:spTree>
    <p:extLst>
      <p:ext uri="{BB962C8B-B14F-4D97-AF65-F5344CB8AC3E}">
        <p14:creationId xmlns:p14="http://schemas.microsoft.com/office/powerpoint/2010/main" val="20098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 of sequential instructions?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F9831-F538-2E4F-81A3-D72A9513300F}"/>
              </a:ext>
            </a:extLst>
          </p:cNvPr>
          <p:cNvSpPr txBox="1"/>
          <p:nvPr/>
        </p:nvSpPr>
        <p:spPr>
          <a:xfrm>
            <a:off x="4572000" y="2186483"/>
            <a:ext cx="268096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Insert payment (if required)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4B6EB-21B5-4B4A-B832-B8DE654B9252}"/>
              </a:ext>
            </a:extLst>
          </p:cNvPr>
          <p:cNvSpPr txBox="1"/>
          <p:nvPr/>
        </p:nvSpPr>
        <p:spPr>
          <a:xfrm>
            <a:off x="4572000" y="2464018"/>
            <a:ext cx="268096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Choose your drink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5DD65-EA9A-7848-9240-3D67FEDB9715}"/>
              </a:ext>
            </a:extLst>
          </p:cNvPr>
          <p:cNvSpPr txBox="1"/>
          <p:nvPr/>
        </p:nvSpPr>
        <p:spPr>
          <a:xfrm>
            <a:off x="4572000" y="2741017"/>
            <a:ext cx="268096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Adjust drink 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DF58B-519A-584C-992F-015430A335C4}"/>
              </a:ext>
            </a:extLst>
          </p:cNvPr>
          <p:cNvSpPr txBox="1"/>
          <p:nvPr/>
        </p:nvSpPr>
        <p:spPr>
          <a:xfrm>
            <a:off x="4572000" y="3017316"/>
            <a:ext cx="268096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Add sugar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9AE1E-2572-5948-8ED3-14BFC8400DA0}"/>
              </a:ext>
            </a:extLst>
          </p:cNvPr>
          <p:cNvSpPr txBox="1"/>
          <p:nvPr/>
        </p:nvSpPr>
        <p:spPr>
          <a:xfrm>
            <a:off x="4572000" y="3292595"/>
            <a:ext cx="2680966" cy="276999"/>
          </a:xfrm>
          <a:prstGeom prst="rect">
            <a:avLst/>
          </a:prstGeom>
          <a:solidFill>
            <a:srgbClr val="FC6489"/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Press start and enjoy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94DB0-5729-6544-94FC-C3E7981CF493}"/>
              </a:ext>
            </a:extLst>
          </p:cNvPr>
          <p:cNvSpPr txBox="1"/>
          <p:nvPr/>
        </p:nvSpPr>
        <p:spPr>
          <a:xfrm>
            <a:off x="3041387" y="1401385"/>
            <a:ext cx="395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let's look at another example – a vending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0478C-D3C5-674C-81CD-8C1DEE92DD30}"/>
              </a:ext>
            </a:extLst>
          </p:cNvPr>
          <p:cNvSpPr txBox="1"/>
          <p:nvPr/>
        </p:nvSpPr>
        <p:spPr>
          <a:xfrm>
            <a:off x="4572001" y="3743532"/>
            <a:ext cx="2767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is this another example of sequential instructions?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there is definitely a sequence…</a:t>
            </a:r>
          </a:p>
          <a:p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there is a question mark though…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9AE133-90FC-5348-9D4C-CD0067864673}"/>
              </a:ext>
            </a:extLst>
          </p:cNvPr>
          <p:cNvCxnSpPr>
            <a:cxnSpLocks/>
          </p:cNvCxnSpPr>
          <p:nvPr/>
        </p:nvCxnSpPr>
        <p:spPr>
          <a:xfrm flipH="1" flipV="1">
            <a:off x="2233061" y="2975266"/>
            <a:ext cx="2372628" cy="174343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7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323FC-2473-2C4B-9272-5C6DDB44B5A1}"/>
              </a:ext>
            </a:extLst>
          </p:cNvPr>
          <p:cNvSpPr/>
          <p:nvPr/>
        </p:nvSpPr>
        <p:spPr>
          <a:xfrm>
            <a:off x="4571999" y="2354543"/>
            <a:ext cx="2680965" cy="513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 of selection instructions?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4B6EB-21B5-4B4A-B832-B8DE654B9252}"/>
              </a:ext>
            </a:extLst>
          </p:cNvPr>
          <p:cNvSpPr txBox="1"/>
          <p:nvPr/>
        </p:nvSpPr>
        <p:spPr>
          <a:xfrm>
            <a:off x="4572000" y="2357282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Choose your drink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9AE1E-2572-5948-8ED3-14BFC8400DA0}"/>
              </a:ext>
            </a:extLst>
          </p:cNvPr>
          <p:cNvSpPr txBox="1"/>
          <p:nvPr/>
        </p:nvSpPr>
        <p:spPr>
          <a:xfrm>
            <a:off x="4572000" y="3991348"/>
            <a:ext cx="2680966" cy="276999"/>
          </a:xfrm>
          <a:prstGeom prst="rect">
            <a:avLst/>
          </a:prstGeom>
          <a:solidFill>
            <a:srgbClr val="FC6489"/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Press start and enjoy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B38D-582D-DB4D-BFA1-17CDD2E43897}"/>
              </a:ext>
            </a:extLst>
          </p:cNvPr>
          <p:cNvSpPr txBox="1"/>
          <p:nvPr/>
        </p:nvSpPr>
        <p:spPr>
          <a:xfrm>
            <a:off x="4572001" y="2633614"/>
            <a:ext cx="73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Coffee?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DF5F4-0B38-7740-9005-AAFA9D40A318}"/>
              </a:ext>
            </a:extLst>
          </p:cNvPr>
          <p:cNvSpPr txBox="1"/>
          <p:nvPr/>
        </p:nvSpPr>
        <p:spPr>
          <a:xfrm>
            <a:off x="5305423" y="2634378"/>
            <a:ext cx="68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Tea?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DB80D-B3D1-C14C-8CAB-E266BC986476}"/>
              </a:ext>
            </a:extLst>
          </p:cNvPr>
          <p:cNvSpPr txBox="1"/>
          <p:nvPr/>
        </p:nvSpPr>
        <p:spPr>
          <a:xfrm>
            <a:off x="5988050" y="2631591"/>
            <a:ext cx="1264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Hot Chocolate?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903E63-89B1-6E4C-AAB4-D46A32F31CBB}"/>
              </a:ext>
            </a:extLst>
          </p:cNvPr>
          <p:cNvCxnSpPr/>
          <p:nvPr/>
        </p:nvCxnSpPr>
        <p:spPr>
          <a:xfrm flipH="1">
            <a:off x="4571999" y="2621221"/>
            <a:ext cx="268096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A7AB75-429E-5846-96E1-A4BAD5593A3A}"/>
              </a:ext>
            </a:extLst>
          </p:cNvPr>
          <p:cNvCxnSpPr>
            <a:cxnSpLocks/>
          </p:cNvCxnSpPr>
          <p:nvPr/>
        </p:nvCxnSpPr>
        <p:spPr>
          <a:xfrm flipV="1">
            <a:off x="5305425" y="2621222"/>
            <a:ext cx="0" cy="2873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C73BC-2E5D-C64F-8665-F30AB206FA96}"/>
              </a:ext>
            </a:extLst>
          </p:cNvPr>
          <p:cNvCxnSpPr>
            <a:cxnSpLocks/>
          </p:cNvCxnSpPr>
          <p:nvPr/>
        </p:nvCxnSpPr>
        <p:spPr>
          <a:xfrm flipV="1">
            <a:off x="5988050" y="2631592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CFE468-A2E7-234C-B526-B3C732C26640}"/>
              </a:ext>
            </a:extLst>
          </p:cNvPr>
          <p:cNvSpPr/>
          <p:nvPr/>
        </p:nvSpPr>
        <p:spPr>
          <a:xfrm>
            <a:off x="4571999" y="2901472"/>
            <a:ext cx="2680965" cy="513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806CE-9903-6542-9EF7-250034F5E8C7}"/>
              </a:ext>
            </a:extLst>
          </p:cNvPr>
          <p:cNvSpPr txBox="1"/>
          <p:nvPr/>
        </p:nvSpPr>
        <p:spPr>
          <a:xfrm>
            <a:off x="4572000" y="2904211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Adjust drink strength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BA3C7-BDAB-7A46-8086-DB06BA4AA3C5}"/>
              </a:ext>
            </a:extLst>
          </p:cNvPr>
          <p:cNvSpPr txBox="1"/>
          <p:nvPr/>
        </p:nvSpPr>
        <p:spPr>
          <a:xfrm>
            <a:off x="4572001" y="3180543"/>
            <a:ext cx="7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Weak?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72AC3-B836-864D-8591-36833BD39C7A}"/>
              </a:ext>
            </a:extLst>
          </p:cNvPr>
          <p:cNvSpPr txBox="1"/>
          <p:nvPr/>
        </p:nvSpPr>
        <p:spPr>
          <a:xfrm>
            <a:off x="5305422" y="3181307"/>
            <a:ext cx="1076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Normal?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F83E9-457D-5647-BB33-F4D92BB46B64}"/>
              </a:ext>
            </a:extLst>
          </p:cNvPr>
          <p:cNvSpPr txBox="1"/>
          <p:nvPr/>
        </p:nvSpPr>
        <p:spPr>
          <a:xfrm>
            <a:off x="6381744" y="3178520"/>
            <a:ext cx="87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Strong?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4B0897-4912-DD49-8F7C-588FED010888}"/>
              </a:ext>
            </a:extLst>
          </p:cNvPr>
          <p:cNvCxnSpPr/>
          <p:nvPr/>
        </p:nvCxnSpPr>
        <p:spPr>
          <a:xfrm flipH="1">
            <a:off x="4571999" y="3168150"/>
            <a:ext cx="268096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3DC98-E0E4-D44E-B4F0-69F6B89593A7}"/>
              </a:ext>
            </a:extLst>
          </p:cNvPr>
          <p:cNvCxnSpPr>
            <a:cxnSpLocks/>
          </p:cNvCxnSpPr>
          <p:nvPr/>
        </p:nvCxnSpPr>
        <p:spPr>
          <a:xfrm flipV="1">
            <a:off x="5305425" y="3168151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B9840D-FF45-BD4F-9416-4CA95ADF269A}"/>
              </a:ext>
            </a:extLst>
          </p:cNvPr>
          <p:cNvCxnSpPr>
            <a:cxnSpLocks/>
          </p:cNvCxnSpPr>
          <p:nvPr/>
        </p:nvCxnSpPr>
        <p:spPr>
          <a:xfrm flipV="1">
            <a:off x="6381750" y="3178521"/>
            <a:ext cx="0" cy="26909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23FB89-38CB-744E-82D1-0CF6B886E16A}"/>
              </a:ext>
            </a:extLst>
          </p:cNvPr>
          <p:cNvSpPr/>
          <p:nvPr/>
        </p:nvSpPr>
        <p:spPr>
          <a:xfrm>
            <a:off x="4571997" y="3447616"/>
            <a:ext cx="2680965" cy="513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6F805-EDB2-1042-BE7F-85011397E3B6}"/>
              </a:ext>
            </a:extLst>
          </p:cNvPr>
          <p:cNvSpPr txBox="1"/>
          <p:nvPr/>
        </p:nvSpPr>
        <p:spPr>
          <a:xfrm>
            <a:off x="4571998" y="3450355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Add sugar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96FA6-039E-8741-A6FF-F91CA39C8410}"/>
              </a:ext>
            </a:extLst>
          </p:cNvPr>
          <p:cNvSpPr txBox="1"/>
          <p:nvPr/>
        </p:nvSpPr>
        <p:spPr>
          <a:xfrm>
            <a:off x="4571999" y="37266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Add?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1EA40-BD1F-F248-8515-9D025761F83E}"/>
              </a:ext>
            </a:extLst>
          </p:cNvPr>
          <p:cNvSpPr txBox="1"/>
          <p:nvPr/>
        </p:nvSpPr>
        <p:spPr>
          <a:xfrm>
            <a:off x="5875402" y="3724664"/>
            <a:ext cx="137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Don't add?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332B5B-AD5A-7C41-87CC-4CBBA7871A33}"/>
              </a:ext>
            </a:extLst>
          </p:cNvPr>
          <p:cNvCxnSpPr/>
          <p:nvPr/>
        </p:nvCxnSpPr>
        <p:spPr>
          <a:xfrm flipH="1">
            <a:off x="4571997" y="3714294"/>
            <a:ext cx="26809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DE7B64-7140-134F-9603-CD72C83EDA83}"/>
              </a:ext>
            </a:extLst>
          </p:cNvPr>
          <p:cNvCxnSpPr>
            <a:cxnSpLocks/>
          </p:cNvCxnSpPr>
          <p:nvPr/>
        </p:nvCxnSpPr>
        <p:spPr>
          <a:xfrm flipV="1">
            <a:off x="5867398" y="3714295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343C4D7-545A-994C-BEE4-C259C6DA4747}"/>
              </a:ext>
            </a:extLst>
          </p:cNvPr>
          <p:cNvSpPr/>
          <p:nvPr/>
        </p:nvSpPr>
        <p:spPr>
          <a:xfrm>
            <a:off x="4571997" y="1806581"/>
            <a:ext cx="2680965" cy="513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9B6172-DC94-D344-9C35-BB5144721502}"/>
              </a:ext>
            </a:extLst>
          </p:cNvPr>
          <p:cNvSpPr txBox="1"/>
          <p:nvPr/>
        </p:nvSpPr>
        <p:spPr>
          <a:xfrm>
            <a:off x="4571998" y="1809320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Insert payment (if required)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A4C22-8F63-8343-BE19-912E93206DEA}"/>
              </a:ext>
            </a:extLst>
          </p:cNvPr>
          <p:cNvSpPr txBox="1"/>
          <p:nvPr/>
        </p:nvSpPr>
        <p:spPr>
          <a:xfrm>
            <a:off x="4571999" y="208565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Required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6E8D1-E469-784E-814C-0FA20019EDF2}"/>
              </a:ext>
            </a:extLst>
          </p:cNvPr>
          <p:cNvSpPr txBox="1"/>
          <p:nvPr/>
        </p:nvSpPr>
        <p:spPr>
          <a:xfrm>
            <a:off x="5875402" y="2083629"/>
            <a:ext cx="137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Not required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4C56A6-A1EB-1F42-B26A-689855D505EE}"/>
              </a:ext>
            </a:extLst>
          </p:cNvPr>
          <p:cNvCxnSpPr/>
          <p:nvPr/>
        </p:nvCxnSpPr>
        <p:spPr>
          <a:xfrm flipH="1">
            <a:off x="4571997" y="2073259"/>
            <a:ext cx="268096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BFF37-531A-8A4E-9B30-4091D9D2F296}"/>
              </a:ext>
            </a:extLst>
          </p:cNvPr>
          <p:cNvCxnSpPr>
            <a:cxnSpLocks/>
          </p:cNvCxnSpPr>
          <p:nvPr/>
        </p:nvCxnSpPr>
        <p:spPr>
          <a:xfrm flipV="1">
            <a:off x="5867398" y="2073260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19451-2A32-9241-8870-B6E2F55B8D0E}"/>
              </a:ext>
            </a:extLst>
          </p:cNvPr>
          <p:cNvCxnSpPr>
            <a:cxnSpLocks/>
          </p:cNvCxnSpPr>
          <p:nvPr/>
        </p:nvCxnSpPr>
        <p:spPr>
          <a:xfrm flipV="1">
            <a:off x="7242802" y="2073260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A8A08A-41B9-CD45-8576-5712718DB8A3}"/>
              </a:ext>
            </a:extLst>
          </p:cNvPr>
          <p:cNvCxnSpPr>
            <a:cxnSpLocks/>
          </p:cNvCxnSpPr>
          <p:nvPr/>
        </p:nvCxnSpPr>
        <p:spPr>
          <a:xfrm flipV="1">
            <a:off x="4576700" y="2076457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76568F-DFC5-FF48-AE40-E5EFDFF20AAB}"/>
              </a:ext>
            </a:extLst>
          </p:cNvPr>
          <p:cNvCxnSpPr>
            <a:cxnSpLocks/>
          </p:cNvCxnSpPr>
          <p:nvPr/>
        </p:nvCxnSpPr>
        <p:spPr>
          <a:xfrm flipV="1">
            <a:off x="7242802" y="2621221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65D86E-0BD3-144F-98C9-0A8C28715B41}"/>
              </a:ext>
            </a:extLst>
          </p:cNvPr>
          <p:cNvCxnSpPr>
            <a:cxnSpLocks/>
          </p:cNvCxnSpPr>
          <p:nvPr/>
        </p:nvCxnSpPr>
        <p:spPr>
          <a:xfrm flipV="1">
            <a:off x="4575583" y="2624807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4FD5B5-286D-C44B-B7D0-1CD69ABA1DC3}"/>
              </a:ext>
            </a:extLst>
          </p:cNvPr>
          <p:cNvCxnSpPr>
            <a:cxnSpLocks/>
          </p:cNvCxnSpPr>
          <p:nvPr/>
        </p:nvCxnSpPr>
        <p:spPr>
          <a:xfrm flipV="1">
            <a:off x="4575695" y="3178520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DA8FFF-A03F-7747-A515-E85C7F1CFA3D}"/>
              </a:ext>
            </a:extLst>
          </p:cNvPr>
          <p:cNvCxnSpPr>
            <a:cxnSpLocks/>
          </p:cNvCxnSpPr>
          <p:nvPr/>
        </p:nvCxnSpPr>
        <p:spPr>
          <a:xfrm flipV="1">
            <a:off x="7246388" y="3168150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9734F-2B31-C84B-85A6-5F923808BA66}"/>
              </a:ext>
            </a:extLst>
          </p:cNvPr>
          <p:cNvCxnSpPr>
            <a:cxnSpLocks/>
          </p:cNvCxnSpPr>
          <p:nvPr/>
        </p:nvCxnSpPr>
        <p:spPr>
          <a:xfrm flipV="1">
            <a:off x="7242802" y="3714294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5AB8F-AECA-F74A-9B21-CAE769A96D7B}"/>
              </a:ext>
            </a:extLst>
          </p:cNvPr>
          <p:cNvCxnSpPr>
            <a:cxnSpLocks/>
          </p:cNvCxnSpPr>
          <p:nvPr/>
        </p:nvCxnSpPr>
        <p:spPr>
          <a:xfrm flipV="1">
            <a:off x="4576696" y="3724610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0BDDD8-FA93-554B-9C2F-F8A89548A5DB}"/>
              </a:ext>
            </a:extLst>
          </p:cNvPr>
          <p:cNvSpPr txBox="1"/>
          <p:nvPr/>
        </p:nvSpPr>
        <p:spPr>
          <a:xfrm>
            <a:off x="4701189" y="4315116"/>
            <a:ext cx="322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 don't think 'enjoyment' is a choice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55C382-E8B0-2747-99C8-F5D9266041AA}"/>
              </a:ext>
            </a:extLst>
          </p:cNvPr>
          <p:cNvSpPr txBox="1"/>
          <p:nvPr/>
        </p:nvSpPr>
        <p:spPr>
          <a:xfrm>
            <a:off x="7202423" y="1731708"/>
            <a:ext cx="1790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this one depends on the vending machine’s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state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CAF92415-6030-5F42-97F6-82F98704EA8E}"/>
              </a:ext>
            </a:extLst>
          </p:cNvPr>
          <p:cNvSpPr/>
          <p:nvPr/>
        </p:nvSpPr>
        <p:spPr>
          <a:xfrm>
            <a:off x="4268804" y="2337199"/>
            <a:ext cx="303193" cy="1654148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5F1D43-1BBB-6647-8F9B-40970C1C2AF5}"/>
              </a:ext>
            </a:extLst>
          </p:cNvPr>
          <p:cNvSpPr txBox="1"/>
          <p:nvPr/>
        </p:nvSpPr>
        <p:spPr>
          <a:xfrm>
            <a:off x="2893893" y="2482409"/>
            <a:ext cx="1311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these depend on user choice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BUT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do they depend on anything else?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9B4BAC-8F73-5D4C-9C7F-88BAC68E1089}"/>
              </a:ext>
            </a:extLst>
          </p:cNvPr>
          <p:cNvSpPr txBox="1"/>
          <p:nvPr/>
        </p:nvSpPr>
        <p:spPr>
          <a:xfrm>
            <a:off x="3226833" y="980199"/>
            <a:ext cx="2511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…there are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choices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involved</a:t>
            </a:r>
          </a:p>
        </p:txBody>
      </p:sp>
    </p:spTree>
    <p:extLst>
      <p:ext uri="{BB962C8B-B14F-4D97-AF65-F5344CB8AC3E}">
        <p14:creationId xmlns:p14="http://schemas.microsoft.com/office/powerpoint/2010/main" val="170187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323FC-2473-2C4B-9272-5C6DDB44B5A1}"/>
              </a:ext>
            </a:extLst>
          </p:cNvPr>
          <p:cNvSpPr/>
          <p:nvPr/>
        </p:nvSpPr>
        <p:spPr>
          <a:xfrm>
            <a:off x="4571999" y="2354543"/>
            <a:ext cx="2680965" cy="513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 of selection instructions?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4B6EB-21B5-4B4A-B832-B8DE654B9252}"/>
              </a:ext>
            </a:extLst>
          </p:cNvPr>
          <p:cNvSpPr txBox="1"/>
          <p:nvPr/>
        </p:nvSpPr>
        <p:spPr>
          <a:xfrm>
            <a:off x="4572000" y="2357282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Choose your drink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9AE1E-2572-5948-8ED3-14BFC8400DA0}"/>
              </a:ext>
            </a:extLst>
          </p:cNvPr>
          <p:cNvSpPr txBox="1"/>
          <p:nvPr/>
        </p:nvSpPr>
        <p:spPr>
          <a:xfrm>
            <a:off x="4572000" y="3991348"/>
            <a:ext cx="2680966" cy="276999"/>
          </a:xfrm>
          <a:prstGeom prst="rect">
            <a:avLst/>
          </a:prstGeom>
          <a:solidFill>
            <a:srgbClr val="FC6489"/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Press start and enjoy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B38D-582D-DB4D-BFA1-17CDD2E43897}"/>
              </a:ext>
            </a:extLst>
          </p:cNvPr>
          <p:cNvSpPr txBox="1"/>
          <p:nvPr/>
        </p:nvSpPr>
        <p:spPr>
          <a:xfrm>
            <a:off x="4572001" y="2633614"/>
            <a:ext cx="73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Coffee?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DF5F4-0B38-7740-9005-AAFA9D40A318}"/>
              </a:ext>
            </a:extLst>
          </p:cNvPr>
          <p:cNvSpPr txBox="1"/>
          <p:nvPr/>
        </p:nvSpPr>
        <p:spPr>
          <a:xfrm>
            <a:off x="5305423" y="2634378"/>
            <a:ext cx="68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Tea?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DB80D-B3D1-C14C-8CAB-E266BC986476}"/>
              </a:ext>
            </a:extLst>
          </p:cNvPr>
          <p:cNvSpPr txBox="1"/>
          <p:nvPr/>
        </p:nvSpPr>
        <p:spPr>
          <a:xfrm>
            <a:off x="5988050" y="2631591"/>
            <a:ext cx="1264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Hot Chocolate?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903E63-89B1-6E4C-AAB4-D46A32F31CBB}"/>
              </a:ext>
            </a:extLst>
          </p:cNvPr>
          <p:cNvCxnSpPr/>
          <p:nvPr/>
        </p:nvCxnSpPr>
        <p:spPr>
          <a:xfrm flipH="1">
            <a:off x="4571999" y="2621221"/>
            <a:ext cx="268096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A7AB75-429E-5846-96E1-A4BAD5593A3A}"/>
              </a:ext>
            </a:extLst>
          </p:cNvPr>
          <p:cNvCxnSpPr>
            <a:cxnSpLocks/>
          </p:cNvCxnSpPr>
          <p:nvPr/>
        </p:nvCxnSpPr>
        <p:spPr>
          <a:xfrm flipV="1">
            <a:off x="5305425" y="2621222"/>
            <a:ext cx="0" cy="2873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C73BC-2E5D-C64F-8665-F30AB206FA96}"/>
              </a:ext>
            </a:extLst>
          </p:cNvPr>
          <p:cNvCxnSpPr>
            <a:cxnSpLocks/>
          </p:cNvCxnSpPr>
          <p:nvPr/>
        </p:nvCxnSpPr>
        <p:spPr>
          <a:xfrm flipV="1">
            <a:off x="5988050" y="2631592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CFE468-A2E7-234C-B526-B3C732C26640}"/>
              </a:ext>
            </a:extLst>
          </p:cNvPr>
          <p:cNvSpPr/>
          <p:nvPr/>
        </p:nvSpPr>
        <p:spPr>
          <a:xfrm>
            <a:off x="4571999" y="2901472"/>
            <a:ext cx="2680965" cy="513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806CE-9903-6542-9EF7-250034F5E8C7}"/>
              </a:ext>
            </a:extLst>
          </p:cNvPr>
          <p:cNvSpPr txBox="1"/>
          <p:nvPr/>
        </p:nvSpPr>
        <p:spPr>
          <a:xfrm>
            <a:off x="4572000" y="2904211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Adjust drink strength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BA3C7-BDAB-7A46-8086-DB06BA4AA3C5}"/>
              </a:ext>
            </a:extLst>
          </p:cNvPr>
          <p:cNvSpPr txBox="1"/>
          <p:nvPr/>
        </p:nvSpPr>
        <p:spPr>
          <a:xfrm>
            <a:off x="4572001" y="3180543"/>
            <a:ext cx="7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Weak?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72AC3-B836-864D-8591-36833BD39C7A}"/>
              </a:ext>
            </a:extLst>
          </p:cNvPr>
          <p:cNvSpPr txBox="1"/>
          <p:nvPr/>
        </p:nvSpPr>
        <p:spPr>
          <a:xfrm>
            <a:off x="5305422" y="3181307"/>
            <a:ext cx="1076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Normal?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F83E9-457D-5647-BB33-F4D92BB46B64}"/>
              </a:ext>
            </a:extLst>
          </p:cNvPr>
          <p:cNvSpPr txBox="1"/>
          <p:nvPr/>
        </p:nvSpPr>
        <p:spPr>
          <a:xfrm>
            <a:off x="6381744" y="3178520"/>
            <a:ext cx="87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Strong?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4B0897-4912-DD49-8F7C-588FED010888}"/>
              </a:ext>
            </a:extLst>
          </p:cNvPr>
          <p:cNvCxnSpPr/>
          <p:nvPr/>
        </p:nvCxnSpPr>
        <p:spPr>
          <a:xfrm flipH="1">
            <a:off x="4571999" y="3168150"/>
            <a:ext cx="268096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3DC98-E0E4-D44E-B4F0-69F6B89593A7}"/>
              </a:ext>
            </a:extLst>
          </p:cNvPr>
          <p:cNvCxnSpPr>
            <a:cxnSpLocks/>
          </p:cNvCxnSpPr>
          <p:nvPr/>
        </p:nvCxnSpPr>
        <p:spPr>
          <a:xfrm flipV="1">
            <a:off x="5305425" y="3168151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B9840D-FF45-BD4F-9416-4CA95ADF269A}"/>
              </a:ext>
            </a:extLst>
          </p:cNvPr>
          <p:cNvCxnSpPr>
            <a:cxnSpLocks/>
          </p:cNvCxnSpPr>
          <p:nvPr/>
        </p:nvCxnSpPr>
        <p:spPr>
          <a:xfrm flipV="1">
            <a:off x="6381750" y="3178521"/>
            <a:ext cx="0" cy="26909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23FB89-38CB-744E-82D1-0CF6B886E16A}"/>
              </a:ext>
            </a:extLst>
          </p:cNvPr>
          <p:cNvSpPr/>
          <p:nvPr/>
        </p:nvSpPr>
        <p:spPr>
          <a:xfrm>
            <a:off x="4571997" y="3447616"/>
            <a:ext cx="2680965" cy="513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6F805-EDB2-1042-BE7F-85011397E3B6}"/>
              </a:ext>
            </a:extLst>
          </p:cNvPr>
          <p:cNvSpPr txBox="1"/>
          <p:nvPr/>
        </p:nvSpPr>
        <p:spPr>
          <a:xfrm>
            <a:off x="4571998" y="3450355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Add sugar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96FA6-039E-8741-A6FF-F91CA39C8410}"/>
              </a:ext>
            </a:extLst>
          </p:cNvPr>
          <p:cNvSpPr txBox="1"/>
          <p:nvPr/>
        </p:nvSpPr>
        <p:spPr>
          <a:xfrm>
            <a:off x="4571999" y="37266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Add?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1EA40-BD1F-F248-8515-9D025761F83E}"/>
              </a:ext>
            </a:extLst>
          </p:cNvPr>
          <p:cNvSpPr txBox="1"/>
          <p:nvPr/>
        </p:nvSpPr>
        <p:spPr>
          <a:xfrm>
            <a:off x="5875402" y="3724664"/>
            <a:ext cx="137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Don't add?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332B5B-AD5A-7C41-87CC-4CBBA7871A33}"/>
              </a:ext>
            </a:extLst>
          </p:cNvPr>
          <p:cNvCxnSpPr/>
          <p:nvPr/>
        </p:nvCxnSpPr>
        <p:spPr>
          <a:xfrm flipH="1">
            <a:off x="4571997" y="3714294"/>
            <a:ext cx="26809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DE7B64-7140-134F-9603-CD72C83EDA83}"/>
              </a:ext>
            </a:extLst>
          </p:cNvPr>
          <p:cNvCxnSpPr>
            <a:cxnSpLocks/>
          </p:cNvCxnSpPr>
          <p:nvPr/>
        </p:nvCxnSpPr>
        <p:spPr>
          <a:xfrm flipV="1">
            <a:off x="5867398" y="3714295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343C4D7-545A-994C-BEE4-C259C6DA4747}"/>
              </a:ext>
            </a:extLst>
          </p:cNvPr>
          <p:cNvSpPr/>
          <p:nvPr/>
        </p:nvSpPr>
        <p:spPr>
          <a:xfrm>
            <a:off x="4571997" y="1806581"/>
            <a:ext cx="2680965" cy="513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9B6172-DC94-D344-9C35-BB5144721502}"/>
              </a:ext>
            </a:extLst>
          </p:cNvPr>
          <p:cNvSpPr txBox="1"/>
          <p:nvPr/>
        </p:nvSpPr>
        <p:spPr>
          <a:xfrm>
            <a:off x="4571998" y="1809320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 dirty="0"/>
              <a:t>Insert payment (if required)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A4C22-8F63-8343-BE19-912E93206DEA}"/>
              </a:ext>
            </a:extLst>
          </p:cNvPr>
          <p:cNvSpPr txBox="1"/>
          <p:nvPr/>
        </p:nvSpPr>
        <p:spPr>
          <a:xfrm>
            <a:off x="4571999" y="208565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Required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6E8D1-E469-784E-814C-0FA20019EDF2}"/>
              </a:ext>
            </a:extLst>
          </p:cNvPr>
          <p:cNvSpPr txBox="1"/>
          <p:nvPr/>
        </p:nvSpPr>
        <p:spPr>
          <a:xfrm>
            <a:off x="5875402" y="2083629"/>
            <a:ext cx="137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 dirty="0"/>
              <a:t>Not required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4C56A6-A1EB-1F42-B26A-689855D505EE}"/>
              </a:ext>
            </a:extLst>
          </p:cNvPr>
          <p:cNvCxnSpPr/>
          <p:nvPr/>
        </p:nvCxnSpPr>
        <p:spPr>
          <a:xfrm flipH="1">
            <a:off x="4571997" y="2073259"/>
            <a:ext cx="268096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BFF37-531A-8A4E-9B30-4091D9D2F296}"/>
              </a:ext>
            </a:extLst>
          </p:cNvPr>
          <p:cNvCxnSpPr>
            <a:cxnSpLocks/>
          </p:cNvCxnSpPr>
          <p:nvPr/>
        </p:nvCxnSpPr>
        <p:spPr>
          <a:xfrm flipV="1">
            <a:off x="5867398" y="2073260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19451-2A32-9241-8870-B6E2F55B8D0E}"/>
              </a:ext>
            </a:extLst>
          </p:cNvPr>
          <p:cNvCxnSpPr>
            <a:cxnSpLocks/>
          </p:cNvCxnSpPr>
          <p:nvPr/>
        </p:nvCxnSpPr>
        <p:spPr>
          <a:xfrm flipV="1">
            <a:off x="7242802" y="2073260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A8A08A-41B9-CD45-8576-5712718DB8A3}"/>
              </a:ext>
            </a:extLst>
          </p:cNvPr>
          <p:cNvCxnSpPr>
            <a:cxnSpLocks/>
          </p:cNvCxnSpPr>
          <p:nvPr/>
        </p:nvCxnSpPr>
        <p:spPr>
          <a:xfrm flipV="1">
            <a:off x="4576700" y="2076457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76568F-DFC5-FF48-AE40-E5EFDFF20AAB}"/>
              </a:ext>
            </a:extLst>
          </p:cNvPr>
          <p:cNvCxnSpPr>
            <a:cxnSpLocks/>
          </p:cNvCxnSpPr>
          <p:nvPr/>
        </p:nvCxnSpPr>
        <p:spPr>
          <a:xfrm flipV="1">
            <a:off x="7242802" y="2621221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65D86E-0BD3-144F-98C9-0A8C28715B41}"/>
              </a:ext>
            </a:extLst>
          </p:cNvPr>
          <p:cNvCxnSpPr>
            <a:cxnSpLocks/>
          </p:cNvCxnSpPr>
          <p:nvPr/>
        </p:nvCxnSpPr>
        <p:spPr>
          <a:xfrm flipV="1">
            <a:off x="4575583" y="2624807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4FD5B5-286D-C44B-B7D0-1CD69ABA1DC3}"/>
              </a:ext>
            </a:extLst>
          </p:cNvPr>
          <p:cNvCxnSpPr>
            <a:cxnSpLocks/>
          </p:cNvCxnSpPr>
          <p:nvPr/>
        </p:nvCxnSpPr>
        <p:spPr>
          <a:xfrm flipV="1">
            <a:off x="4575695" y="3178520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DA8FFF-A03F-7747-A515-E85C7F1CFA3D}"/>
              </a:ext>
            </a:extLst>
          </p:cNvPr>
          <p:cNvCxnSpPr>
            <a:cxnSpLocks/>
          </p:cNvCxnSpPr>
          <p:nvPr/>
        </p:nvCxnSpPr>
        <p:spPr>
          <a:xfrm flipV="1">
            <a:off x="7246388" y="3168150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9734F-2B31-C84B-85A6-5F923808BA66}"/>
              </a:ext>
            </a:extLst>
          </p:cNvPr>
          <p:cNvCxnSpPr>
            <a:cxnSpLocks/>
          </p:cNvCxnSpPr>
          <p:nvPr/>
        </p:nvCxnSpPr>
        <p:spPr>
          <a:xfrm flipV="1">
            <a:off x="7242802" y="3714294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5AB8F-AECA-F74A-9B21-CAE769A96D7B}"/>
              </a:ext>
            </a:extLst>
          </p:cNvPr>
          <p:cNvCxnSpPr>
            <a:cxnSpLocks/>
          </p:cNvCxnSpPr>
          <p:nvPr/>
        </p:nvCxnSpPr>
        <p:spPr>
          <a:xfrm flipV="1">
            <a:off x="4576696" y="3724610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0BDDD8-FA93-554B-9C2F-F8A89548A5DB}"/>
              </a:ext>
            </a:extLst>
          </p:cNvPr>
          <p:cNvSpPr txBox="1"/>
          <p:nvPr/>
        </p:nvSpPr>
        <p:spPr>
          <a:xfrm>
            <a:off x="2961286" y="1355485"/>
            <a:ext cx="2221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what are we still missing?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32A68E-B403-204A-A4DC-A47138585A04}"/>
              </a:ext>
            </a:extLst>
          </p:cNvPr>
          <p:cNvSpPr txBox="1"/>
          <p:nvPr/>
        </p:nvSpPr>
        <p:spPr>
          <a:xfrm>
            <a:off x="5216895" y="4415854"/>
            <a:ext cx="2844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how many times will the vending machine be used?</a:t>
            </a:r>
          </a:p>
        </p:txBody>
      </p:sp>
    </p:spTree>
    <p:extLst>
      <p:ext uri="{BB962C8B-B14F-4D97-AF65-F5344CB8AC3E}">
        <p14:creationId xmlns:p14="http://schemas.microsoft.com/office/powerpoint/2010/main" val="32848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2942</TotalTime>
  <Words>1016</Words>
  <Application>Microsoft Office PowerPoint</Application>
  <PresentationFormat>On-screen Show (16:9)</PresentationFormat>
  <Paragraphs>157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Times New Roman</vt:lpstr>
      <vt:lpstr>Office Theme</vt:lpstr>
      <vt:lpstr>Sequence, Selection, and Iteration</vt:lpstr>
      <vt:lpstr>Control structures</vt:lpstr>
      <vt:lpstr>Everyday example of sequential instructions</vt:lpstr>
      <vt:lpstr>Everyday example of sequential instructions</vt:lpstr>
      <vt:lpstr>Everyday example of sequential instructions</vt:lpstr>
      <vt:lpstr>Everyday example of sequential instructions</vt:lpstr>
      <vt:lpstr>Everyday example of sequential instructions?</vt:lpstr>
      <vt:lpstr>Everyday example of selection instructions?</vt:lpstr>
      <vt:lpstr>Everyday example of selection instructions?</vt:lpstr>
      <vt:lpstr>Everyday example of iteration instructions?</vt:lpstr>
      <vt:lpstr>Everyday example of iteration instructions?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MANSFIELD Graham</cp:lastModifiedBy>
  <cp:revision>68</cp:revision>
  <dcterms:created xsi:type="dcterms:W3CDTF">2017-04-05T14:08:44Z</dcterms:created>
  <dcterms:modified xsi:type="dcterms:W3CDTF">2022-10-17T09:24:02Z</dcterms:modified>
</cp:coreProperties>
</file>