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sldIdLst>
    <p:sldId id="256" r:id="rId2"/>
    <p:sldId id="525" r:id="rId3"/>
    <p:sldId id="526" r:id="rId4"/>
    <p:sldId id="527" r:id="rId5"/>
    <p:sldId id="551" r:id="rId6"/>
    <p:sldId id="529" r:id="rId7"/>
    <p:sldId id="553" r:id="rId8"/>
    <p:sldId id="550" r:id="rId9"/>
    <p:sldId id="530" r:id="rId10"/>
    <p:sldId id="555" r:id="rId11"/>
    <p:sldId id="531" r:id="rId12"/>
    <p:sldId id="556" r:id="rId13"/>
    <p:sldId id="528" r:id="rId14"/>
    <p:sldId id="532" r:id="rId15"/>
    <p:sldId id="533" r:id="rId16"/>
    <p:sldId id="535" r:id="rId17"/>
    <p:sldId id="547" r:id="rId18"/>
    <p:sldId id="540" r:id="rId19"/>
    <p:sldId id="548" r:id="rId20"/>
    <p:sldId id="537" r:id="rId21"/>
    <p:sldId id="541" r:id="rId22"/>
    <p:sldId id="538" r:id="rId23"/>
    <p:sldId id="542" r:id="rId24"/>
    <p:sldId id="539" r:id="rId25"/>
    <p:sldId id="543" r:id="rId26"/>
    <p:sldId id="536" r:id="rId27"/>
    <p:sldId id="545" r:id="rId28"/>
    <p:sldId id="546" r:id="rId29"/>
    <p:sldId id="549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489"/>
    <a:srgbClr val="FFB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D589F-EC1A-BF4C-8B99-BFAC836AA0C9}" v="39" dt="2020-10-09T08:19:09.836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1582" autoAdjust="0"/>
  </p:normalViewPr>
  <p:slideViewPr>
    <p:cSldViewPr snapToGrid="0">
      <p:cViewPr varScale="1">
        <p:scale>
          <a:sx n="258" d="100"/>
          <a:sy n="258" d="100"/>
        </p:scale>
        <p:origin x="2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RIDGE Philip" userId="a20730c1-1805-4191-9c68-6e52c8725e9f" providerId="ADAL" clId="{DE795D6D-11FD-FD47-BA03-E425F2BD0E4F}"/>
    <pc:docChg chg="undo custSel addSld delSld modSld">
      <pc:chgData name="WINDRIDGE Philip" userId="a20730c1-1805-4191-9c68-6e52c8725e9f" providerId="ADAL" clId="{DE795D6D-11FD-FD47-BA03-E425F2BD0E4F}" dt="2020-08-26T13:31:46.889" v="315" actId="14100"/>
      <pc:docMkLst>
        <pc:docMk/>
      </pc:docMkLst>
      <pc:sldChg chg="del">
        <pc:chgData name="WINDRIDGE Philip" userId="a20730c1-1805-4191-9c68-6e52c8725e9f" providerId="ADAL" clId="{DE795D6D-11FD-FD47-BA03-E425F2BD0E4F}" dt="2020-08-26T12:01:25.710" v="0" actId="2696"/>
        <pc:sldMkLst>
          <pc:docMk/>
          <pc:sldMk cId="975698796" sldId="256"/>
        </pc:sldMkLst>
      </pc:sldChg>
      <pc:sldChg chg="add">
        <pc:chgData name="WINDRIDGE Philip" userId="a20730c1-1805-4191-9c68-6e52c8725e9f" providerId="ADAL" clId="{DE795D6D-11FD-FD47-BA03-E425F2BD0E4F}" dt="2020-08-26T12:01:27.878" v="15"/>
        <pc:sldMkLst>
          <pc:docMk/>
          <pc:sldMk cId="2294452857" sldId="256"/>
        </pc:sldMkLst>
      </pc:sldChg>
      <pc:sldChg chg="del">
        <pc:chgData name="WINDRIDGE Philip" userId="a20730c1-1805-4191-9c68-6e52c8725e9f" providerId="ADAL" clId="{DE795D6D-11FD-FD47-BA03-E425F2BD0E4F}" dt="2020-08-26T12:01:25.725" v="1" actId="2696"/>
        <pc:sldMkLst>
          <pc:docMk/>
          <pc:sldMk cId="1301842357" sldId="257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2602508547" sldId="25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602508547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DE795D6D-11FD-FD47-BA03-E425F2BD0E4F}" dt="2020-08-26T12:01:25.897" v="13" actId="2696"/>
        <pc:sldMkLst>
          <pc:docMk/>
          <pc:sldMk cId="328259422" sldId="258"/>
        </pc:sldMkLst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4195873761" sldId="258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195873761" sldId="258"/>
            <ac:spMk id="5" creationId="{C43850E0-3218-4041-AEDF-1F0C5A34E004}"/>
          </ac:spMkLst>
        </pc:spChg>
      </pc:sldChg>
      <pc:sldChg chg="modSp add">
        <pc:chgData name="WINDRIDGE Philip" userId="a20730c1-1805-4191-9c68-6e52c8725e9f" providerId="ADAL" clId="{DE795D6D-11FD-FD47-BA03-E425F2BD0E4F}" dt="2020-08-26T12:01:27.878" v="15"/>
        <pc:sldMkLst>
          <pc:docMk/>
          <pc:sldMk cId="858680865" sldId="259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858680865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DE795D6D-11FD-FD47-BA03-E425F2BD0E4F}" dt="2020-08-26T12:01:25.907" v="14" actId="2696"/>
        <pc:sldMkLst>
          <pc:docMk/>
          <pc:sldMk cId="2952390549" sldId="259"/>
        </pc:sldMkLst>
      </pc:sldChg>
      <pc:sldChg chg="modSp add mod">
        <pc:chgData name="WINDRIDGE Philip" userId="a20730c1-1805-4191-9c68-6e52c8725e9f" providerId="ADAL" clId="{DE795D6D-11FD-FD47-BA03-E425F2BD0E4F}" dt="2020-08-26T12:08:28.676" v="39" actId="1038"/>
        <pc:sldMkLst>
          <pc:docMk/>
          <pc:sldMk cId="1796004578" sldId="260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4" creationId="{B56EFC2A-7E3E-4D41-9FEF-7A5A3A99A1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796004578" sldId="260"/>
            <ac:spMk id="5" creationId="{0D4A0B46-0647-AD41-8BE4-C5118C3126BB}"/>
          </ac:spMkLst>
        </pc:spChg>
        <pc:spChg chg="mod">
          <ac:chgData name="WINDRIDGE Philip" userId="a20730c1-1805-4191-9c68-6e52c8725e9f" providerId="ADAL" clId="{DE795D6D-11FD-FD47-BA03-E425F2BD0E4F}" dt="2020-08-26T12:07:39.076" v="31" actId="692"/>
          <ac:spMkLst>
            <pc:docMk/>
            <pc:sldMk cId="1796004578" sldId="260"/>
            <ac:spMk id="18" creationId="{6D73FC42-8929-E040-8911-4D97F864798F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19" creationId="{64BF6B61-F966-434E-87D2-06B1B1A0C67D}"/>
          </ac:spMkLst>
        </pc:spChg>
        <pc:spChg chg="mod">
          <ac:chgData name="WINDRIDGE Philip" userId="a20730c1-1805-4191-9c68-6e52c8725e9f" providerId="ADAL" clId="{DE795D6D-11FD-FD47-BA03-E425F2BD0E4F}" dt="2020-08-26T12:04:56.317" v="20" actId="207"/>
          <ac:spMkLst>
            <pc:docMk/>
            <pc:sldMk cId="1796004578" sldId="260"/>
            <ac:spMk id="20" creationId="{3D0B1128-95CB-AB49-A0FE-A2B3E0EDD43F}"/>
          </ac:spMkLst>
        </pc:spChg>
        <pc:spChg chg="mod">
          <ac:chgData name="WINDRIDGE Philip" userId="a20730c1-1805-4191-9c68-6e52c8725e9f" providerId="ADAL" clId="{DE795D6D-11FD-FD47-BA03-E425F2BD0E4F}" dt="2020-08-26T12:08:28.676" v="39" actId="1038"/>
          <ac:spMkLst>
            <pc:docMk/>
            <pc:sldMk cId="1796004578" sldId="260"/>
            <ac:spMk id="23" creationId="{0A689349-6162-D946-A1A9-B7E3FB7909A9}"/>
          </ac:spMkLst>
        </pc:spChg>
        <pc:spChg chg="mod">
          <ac:chgData name="WINDRIDGE Philip" userId="a20730c1-1805-4191-9c68-6e52c8725e9f" providerId="ADAL" clId="{DE795D6D-11FD-FD47-BA03-E425F2BD0E4F}" dt="2020-08-26T12:08:00.610" v="33" actId="207"/>
          <ac:spMkLst>
            <pc:docMk/>
            <pc:sldMk cId="1796004578" sldId="260"/>
            <ac:spMk id="26" creationId="{63344226-211F-404F-B8AC-05234BE1D6F0}"/>
          </ac:spMkLst>
        </pc:spChg>
        <pc:spChg chg="mod">
          <ac:chgData name="WINDRIDGE Philip" userId="a20730c1-1805-4191-9c68-6e52c8725e9f" providerId="ADAL" clId="{DE795D6D-11FD-FD47-BA03-E425F2BD0E4F}" dt="2020-08-26T12:07:13.699" v="30" actId="167"/>
          <ac:spMkLst>
            <pc:docMk/>
            <pc:sldMk cId="1796004578" sldId="260"/>
            <ac:spMk id="27" creationId="{08F5A4B2-1309-0F49-8222-6A1F209E7234}"/>
          </ac:spMkLst>
        </pc:spChg>
        <pc:spChg chg="mod">
          <ac:chgData name="WINDRIDGE Philip" userId="a20730c1-1805-4191-9c68-6e52c8725e9f" providerId="ADAL" clId="{DE795D6D-11FD-FD47-BA03-E425F2BD0E4F}" dt="2020-08-26T12:05:47.164" v="21" actId="167"/>
          <ac:spMkLst>
            <pc:docMk/>
            <pc:sldMk cId="1796004578" sldId="260"/>
            <ac:spMk id="34" creationId="{A380D6D2-E052-964B-8A94-6B7B6952F47A}"/>
          </ac:spMkLst>
        </pc:spChg>
        <pc:grpChg chg="mod">
          <ac:chgData name="WINDRIDGE Philip" userId="a20730c1-1805-4191-9c68-6e52c8725e9f" providerId="ADAL" clId="{DE795D6D-11FD-FD47-BA03-E425F2BD0E4F}" dt="2020-08-26T12:08:13.797" v="34" actId="167"/>
          <ac:grpSpMkLst>
            <pc:docMk/>
            <pc:sldMk cId="1796004578" sldId="260"/>
            <ac:grpSpMk id="12" creationId="{1CE5E7BA-571D-B24E-BF7A-0844F79C68C9}"/>
          </ac:grpSpMkLst>
        </pc:grpChg>
        <pc:picChg chg="mod">
          <ac:chgData name="WINDRIDGE Philip" userId="a20730c1-1805-4191-9c68-6e52c8725e9f" providerId="ADAL" clId="{DE795D6D-11FD-FD47-BA03-E425F2BD0E4F}" dt="2020-08-26T12:07:07.916" v="29" actId="167"/>
          <ac:picMkLst>
            <pc:docMk/>
            <pc:sldMk cId="1796004578" sldId="260"/>
            <ac:picMk id="13" creationId="{ED5F56D8-02A2-2C42-A3E1-64248DF2D2EF}"/>
          </ac:picMkLst>
        </pc:picChg>
        <pc:cxnChg chg="mod">
          <ac:chgData name="WINDRIDGE Philip" userId="a20730c1-1805-4191-9c68-6e52c8725e9f" providerId="ADAL" clId="{DE795D6D-11FD-FD47-BA03-E425F2BD0E4F}" dt="2020-08-26T12:07:46.757" v="32" actId="1076"/>
          <ac:cxnSpMkLst>
            <pc:docMk/>
            <pc:sldMk cId="1796004578" sldId="260"/>
            <ac:cxnSpMk id="21" creationId="{3A16D412-9187-C141-9EFF-BF86D55CF23F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28" creationId="{BF56EB23-4A9D-1B42-92FB-A8C0528E62F6}"/>
          </ac:cxnSpMkLst>
        </pc:cxnChg>
        <pc:cxnChg chg="mod">
          <ac:chgData name="WINDRIDGE Philip" userId="a20730c1-1805-4191-9c68-6e52c8725e9f" providerId="ADAL" clId="{DE795D6D-11FD-FD47-BA03-E425F2BD0E4F}" dt="2020-08-26T12:07:39.076" v="31" actId="692"/>
          <ac:cxnSpMkLst>
            <pc:docMk/>
            <pc:sldMk cId="1796004578" sldId="260"/>
            <ac:cxnSpMk id="30" creationId="{A4FB6B3C-040F-1C41-A80A-CD320ADC0F58}"/>
          </ac:cxnSpMkLst>
        </pc:cxnChg>
      </pc:sldChg>
      <pc:sldChg chg="del">
        <pc:chgData name="WINDRIDGE Philip" userId="a20730c1-1805-4191-9c68-6e52c8725e9f" providerId="ADAL" clId="{DE795D6D-11FD-FD47-BA03-E425F2BD0E4F}" dt="2020-08-26T12:01:25.809" v="7" actId="2696"/>
        <pc:sldMkLst>
          <pc:docMk/>
          <pc:sldMk cId="2459400810" sldId="260"/>
        </pc:sldMkLst>
      </pc:sldChg>
      <pc:sldChg chg="modSp add mod">
        <pc:chgData name="WINDRIDGE Philip" userId="a20730c1-1805-4191-9c68-6e52c8725e9f" providerId="ADAL" clId="{DE795D6D-11FD-FD47-BA03-E425F2BD0E4F}" dt="2020-08-26T12:11:13.206" v="61" actId="207"/>
        <pc:sldMkLst>
          <pc:docMk/>
          <pc:sldMk cId="334941529" sldId="261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3" creationId="{6109A12B-29F5-174A-B110-20E0DD0D6E2A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34941529" sldId="261"/>
            <ac:spMk id="4" creationId="{203987AC-DB8E-0E48-8374-21890CD2283E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6" creationId="{61903BA6-4FA7-A240-9A21-4C9BB98457F4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7" creationId="{CBF70936-2BC5-2F45-890E-E462007ACF9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18" creationId="{1BC6F1E2-1EFE-5B44-8534-EA24F91B505D}"/>
          </ac:spMkLst>
        </pc:spChg>
        <pc:spChg chg="mod">
          <ac:chgData name="WINDRIDGE Philip" userId="a20730c1-1805-4191-9c68-6e52c8725e9f" providerId="ADAL" clId="{DE795D6D-11FD-FD47-BA03-E425F2BD0E4F}" dt="2020-08-26T12:10:42.119" v="59" actId="1038"/>
          <ac:spMkLst>
            <pc:docMk/>
            <pc:sldMk cId="334941529" sldId="261"/>
            <ac:spMk id="19" creationId="{65BEDC71-A902-D042-AEA3-411C5445678F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0" creationId="{FDEAF1B9-70E6-0741-AA97-7CA6FFA265FD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1" creationId="{EEA31FAC-932C-C649-A544-AFB392175B70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2" creationId="{B1C30578-F1CB-6C43-8F4D-B3320CAE3F70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3" creationId="{E81877CA-35E3-4740-8926-F3B4E7288E2C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4" creationId="{6DBDF324-55FF-B14D-A414-2099DA9BBA0A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7" creationId="{F5C6FB6D-B5FF-4946-AEEE-3DD1EC04AD4C}"/>
          </ac:spMkLst>
        </pc:spChg>
        <pc:spChg chg="mod">
          <ac:chgData name="WINDRIDGE Philip" userId="a20730c1-1805-4191-9c68-6e52c8725e9f" providerId="ADAL" clId="{DE795D6D-11FD-FD47-BA03-E425F2BD0E4F}" dt="2020-08-26T12:10:05.658" v="43" actId="692"/>
          <ac:spMkLst>
            <pc:docMk/>
            <pc:sldMk cId="334941529" sldId="261"/>
            <ac:spMk id="28" creationId="{7ADE4B93-964A-D24E-846E-9EA408C80C38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29" creationId="{9F46A954-9835-6046-9A91-541BC0856357}"/>
          </ac:spMkLst>
        </pc:spChg>
        <pc:spChg chg="mod">
          <ac:chgData name="WINDRIDGE Philip" userId="a20730c1-1805-4191-9c68-6e52c8725e9f" providerId="ADAL" clId="{DE795D6D-11FD-FD47-BA03-E425F2BD0E4F}" dt="2020-08-26T12:11:13.206" v="61" actId="207"/>
          <ac:spMkLst>
            <pc:docMk/>
            <pc:sldMk cId="334941529" sldId="261"/>
            <ac:spMk id="30" creationId="{2C4D747E-F4C9-614A-A2CC-CC6051672E51}"/>
          </ac:spMkLst>
        </pc:sp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25" creationId="{F82B3025-FAE8-0448-9715-6479E4729629}"/>
          </ac:cxnSpMkLst>
        </pc:cxnChg>
        <pc:cxnChg chg="mod">
          <ac:chgData name="WINDRIDGE Philip" userId="a20730c1-1805-4191-9c68-6e52c8725e9f" providerId="ADAL" clId="{DE795D6D-11FD-FD47-BA03-E425F2BD0E4F}" dt="2020-08-26T12:10:05.658" v="43" actId="692"/>
          <ac:cxnSpMkLst>
            <pc:docMk/>
            <pc:sldMk cId="334941529" sldId="261"/>
            <ac:cxnSpMk id="34" creationId="{B90CAD06-9491-ED44-BBDD-67EC55991422}"/>
          </ac:cxnSpMkLst>
        </pc:cxnChg>
      </pc:sldChg>
      <pc:sldChg chg="del">
        <pc:chgData name="WINDRIDGE Philip" userId="a20730c1-1805-4191-9c68-6e52c8725e9f" providerId="ADAL" clId="{DE795D6D-11FD-FD47-BA03-E425F2BD0E4F}" dt="2020-08-26T12:01:25.878" v="11" actId="2696"/>
        <pc:sldMkLst>
          <pc:docMk/>
          <pc:sldMk cId="2482439335" sldId="261"/>
        </pc:sldMkLst>
      </pc:sldChg>
      <pc:sldChg chg="del">
        <pc:chgData name="WINDRIDGE Philip" userId="a20730c1-1805-4191-9c68-6e52c8725e9f" providerId="ADAL" clId="{DE795D6D-11FD-FD47-BA03-E425F2BD0E4F}" dt="2020-08-26T12:01:25.850" v="9" actId="2696"/>
        <pc:sldMkLst>
          <pc:docMk/>
          <pc:sldMk cId="226563430" sldId="262"/>
        </pc:sldMkLst>
      </pc:sldChg>
      <pc:sldChg chg="modSp add mod">
        <pc:chgData name="WINDRIDGE Philip" userId="a20730c1-1805-4191-9c68-6e52c8725e9f" providerId="ADAL" clId="{DE795D6D-11FD-FD47-BA03-E425F2BD0E4F}" dt="2020-08-26T12:12:46.918" v="79" actId="207"/>
        <pc:sldMkLst>
          <pc:docMk/>
          <pc:sldMk cId="3015876178" sldId="262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3" creationId="{7724922D-C661-9648-9E8F-5C5C87A2829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015876178" sldId="262"/>
            <ac:spMk id="4" creationId="{8DECE579-3E5F-974C-90B4-02673DD22F1A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3" creationId="{06A81BDF-39D1-4A48-8BA3-F04363006528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7" creationId="{671A37DC-0F87-114D-8AA0-31F052CA435F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8" creationId="{DDB2B10A-863E-B843-B392-96051B0F2E47}"/>
          </ac:spMkLst>
        </pc:spChg>
        <pc:spChg chg="mod">
          <ac:chgData name="WINDRIDGE Philip" userId="a20730c1-1805-4191-9c68-6e52c8725e9f" providerId="ADAL" clId="{DE795D6D-11FD-FD47-BA03-E425F2BD0E4F}" dt="2020-08-26T12:12:20.311" v="77" actId="207"/>
          <ac:spMkLst>
            <pc:docMk/>
            <pc:sldMk cId="3015876178" sldId="262"/>
            <ac:spMk id="19" creationId="{ECF6E99B-980C-EA42-914D-DB6D0FFCC350}"/>
          </ac:spMkLst>
        </pc:spChg>
        <pc:spChg chg="mod">
          <ac:chgData name="WINDRIDGE Philip" userId="a20730c1-1805-4191-9c68-6e52c8725e9f" providerId="ADAL" clId="{DE795D6D-11FD-FD47-BA03-E425F2BD0E4F}" dt="2020-08-26T12:12:46.918" v="79" actId="207"/>
          <ac:spMkLst>
            <pc:docMk/>
            <pc:sldMk cId="3015876178" sldId="262"/>
            <ac:spMk id="20" creationId="{4120E15C-921F-AC4E-A7EC-DF51D6CC56BE}"/>
          </ac:spMkLst>
        </pc:spChg>
        <pc:cxnChg chg="mod">
          <ac:chgData name="WINDRIDGE Philip" userId="a20730c1-1805-4191-9c68-6e52c8725e9f" providerId="ADAL" clId="{DE795D6D-11FD-FD47-BA03-E425F2BD0E4F}" dt="2020-08-26T12:12:31.767" v="78" actId="692"/>
          <ac:cxnSpMkLst>
            <pc:docMk/>
            <pc:sldMk cId="3015876178" sldId="262"/>
            <ac:cxnSpMk id="14" creationId="{D1EFF488-4E90-7A40-AF53-65CF45E89B16}"/>
          </ac:cxnSpMkLst>
        </pc:cxnChg>
      </pc:sldChg>
      <pc:sldChg chg="addSp modSp add mod">
        <pc:chgData name="WINDRIDGE Philip" userId="a20730c1-1805-4191-9c68-6e52c8725e9f" providerId="ADAL" clId="{DE795D6D-11FD-FD47-BA03-E425F2BD0E4F}" dt="2020-08-26T12:22:17.141" v="271" actId="1038"/>
        <pc:sldMkLst>
          <pc:docMk/>
          <pc:sldMk cId="1281705735" sldId="263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3" creationId="{8534ABA1-2FEE-A942-8FE5-C638F9D42595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1281705735" sldId="263"/>
            <ac:spMk id="4" creationId="{8559A7F6-0D27-9443-8647-A29AB26E1DA1}"/>
          </ac:spMkLst>
        </pc:spChg>
        <pc:spChg chg="mod">
          <ac:chgData name="WINDRIDGE Philip" userId="a20730c1-1805-4191-9c68-6e52c8725e9f" providerId="ADAL" clId="{DE795D6D-11FD-FD47-BA03-E425F2BD0E4F}" dt="2020-08-26T12:16:15.955" v="136" actId="1076"/>
          <ac:spMkLst>
            <pc:docMk/>
            <pc:sldMk cId="1281705735" sldId="263"/>
            <ac:spMk id="6" creationId="{317B7FF8-FE72-8F44-9108-C33B57EE3373}"/>
          </ac:spMkLst>
        </pc:spChg>
        <pc:spChg chg="mod">
          <ac:chgData name="WINDRIDGE Philip" userId="a20730c1-1805-4191-9c68-6e52c8725e9f" providerId="ADAL" clId="{DE795D6D-11FD-FD47-BA03-E425F2BD0E4F}" dt="2020-08-26T12:14:56.318" v="117" actId="1038"/>
          <ac:spMkLst>
            <pc:docMk/>
            <pc:sldMk cId="1281705735" sldId="263"/>
            <ac:spMk id="12" creationId="{755D93E9-EF8C-6A46-877A-D87FBA22FD8F}"/>
          </ac:spMkLst>
        </pc:spChg>
        <pc:spChg chg="mod">
          <ac:chgData name="WINDRIDGE Philip" userId="a20730c1-1805-4191-9c68-6e52c8725e9f" providerId="ADAL" clId="{DE795D6D-11FD-FD47-BA03-E425F2BD0E4F}" dt="2020-08-26T12:18:20.977" v="175" actId="1076"/>
          <ac:spMkLst>
            <pc:docMk/>
            <pc:sldMk cId="1281705735" sldId="263"/>
            <ac:spMk id="13" creationId="{C36E094E-30D9-1244-95FA-4D787A41DD3C}"/>
          </ac:spMkLst>
        </pc:spChg>
        <pc:spChg chg="mod">
          <ac:chgData name="WINDRIDGE Philip" userId="a20730c1-1805-4191-9c68-6e52c8725e9f" providerId="ADAL" clId="{DE795D6D-11FD-FD47-BA03-E425F2BD0E4F}" dt="2020-08-26T12:17:10.743" v="168" actId="1038"/>
          <ac:spMkLst>
            <pc:docMk/>
            <pc:sldMk cId="1281705735" sldId="263"/>
            <ac:spMk id="14" creationId="{9E17826A-159A-DF4F-BFBF-0CE50435E7EF}"/>
          </ac:spMkLst>
        </pc:spChg>
        <pc:spChg chg="add mod">
          <ac:chgData name="WINDRIDGE Philip" userId="a20730c1-1805-4191-9c68-6e52c8725e9f" providerId="ADAL" clId="{DE795D6D-11FD-FD47-BA03-E425F2BD0E4F}" dt="2020-08-26T12:22:17.141" v="271" actId="1038"/>
          <ac:spMkLst>
            <pc:docMk/>
            <pc:sldMk cId="1281705735" sldId="263"/>
            <ac:spMk id="23" creationId="{2B5464C1-3782-8446-9DC7-408B46B436E4}"/>
          </ac:spMkLst>
        </pc:spChg>
        <pc:spChg chg="mod">
          <ac:chgData name="WINDRIDGE Philip" userId="a20730c1-1805-4191-9c68-6e52c8725e9f" providerId="ADAL" clId="{DE795D6D-11FD-FD47-BA03-E425F2BD0E4F}" dt="2020-08-26T12:15:12.175" v="118" actId="1076"/>
          <ac:spMkLst>
            <pc:docMk/>
            <pc:sldMk cId="1281705735" sldId="263"/>
            <ac:spMk id="24" creationId="{64155FB9-3572-234B-B39F-C50B24FD357F}"/>
          </ac:spMkLst>
        </pc:spChg>
        <pc:spChg chg="mod">
          <ac:chgData name="WINDRIDGE Philip" userId="a20730c1-1805-4191-9c68-6e52c8725e9f" providerId="ADAL" clId="{DE795D6D-11FD-FD47-BA03-E425F2BD0E4F}" dt="2020-08-26T12:18:36.627" v="176" actId="1076"/>
          <ac:spMkLst>
            <pc:docMk/>
            <pc:sldMk cId="1281705735" sldId="263"/>
            <ac:spMk id="25" creationId="{F3BEA6B7-1304-6149-8EE4-83A6ADE05D4F}"/>
          </ac:spMkLst>
        </pc:spChg>
        <pc:spChg chg="mod">
          <ac:chgData name="WINDRIDGE Philip" userId="a20730c1-1805-4191-9c68-6e52c8725e9f" providerId="ADAL" clId="{DE795D6D-11FD-FD47-BA03-E425F2BD0E4F}" dt="2020-08-26T12:16:09.741" v="135" actId="1038"/>
          <ac:spMkLst>
            <pc:docMk/>
            <pc:sldMk cId="1281705735" sldId="263"/>
            <ac:spMk id="26" creationId="{B284F497-B61F-2346-A157-1D6CC9640AFE}"/>
          </ac:spMkLst>
        </pc:spChg>
        <pc:picChg chg="mod">
          <ac:chgData name="WINDRIDGE Philip" userId="a20730c1-1805-4191-9c68-6e52c8725e9f" providerId="ADAL" clId="{DE795D6D-11FD-FD47-BA03-E425F2BD0E4F}" dt="2020-08-26T12:15:51.733" v="131" actId="1036"/>
          <ac:picMkLst>
            <pc:docMk/>
            <pc:sldMk cId="1281705735" sldId="263"/>
            <ac:picMk id="10" creationId="{AB7B403F-9FAF-5B41-866B-FEB210BAE726}"/>
          </ac:picMkLst>
        </pc:picChg>
        <pc:picChg chg="mod">
          <ac:chgData name="WINDRIDGE Philip" userId="a20730c1-1805-4191-9c68-6e52c8725e9f" providerId="ADAL" clId="{DE795D6D-11FD-FD47-BA03-E425F2BD0E4F}" dt="2020-08-26T12:16:51.906" v="138" actId="167"/>
          <ac:picMkLst>
            <pc:docMk/>
            <pc:sldMk cId="1281705735" sldId="263"/>
            <ac:picMk id="11" creationId="{52D9D083-0301-9446-A3A7-00E831C0C4EF}"/>
          </ac:picMkLst>
        </pc:picChg>
        <pc:cxnChg chg="mod">
          <ac:chgData name="WINDRIDGE Philip" userId="a20730c1-1805-4191-9c68-6e52c8725e9f" providerId="ADAL" clId="{DE795D6D-11FD-FD47-BA03-E425F2BD0E4F}" dt="2020-08-26T12:15:21.401" v="119" actId="14100"/>
          <ac:cxnSpMkLst>
            <pc:docMk/>
            <pc:sldMk cId="1281705735" sldId="263"/>
            <ac:cxnSpMk id="16" creationId="{2BC6D711-F710-3D4D-B437-09C3E4388340}"/>
          </ac:cxnSpMkLst>
        </pc:cxnChg>
        <pc:cxnChg chg="mod">
          <ac:chgData name="WINDRIDGE Philip" userId="a20730c1-1805-4191-9c68-6e52c8725e9f" providerId="ADAL" clId="{DE795D6D-11FD-FD47-BA03-E425F2BD0E4F}" dt="2020-08-26T12:18:50.509" v="177" actId="14100"/>
          <ac:cxnSpMkLst>
            <pc:docMk/>
            <pc:sldMk cId="1281705735" sldId="263"/>
            <ac:cxnSpMk id="21" creationId="{53C6262F-EB29-F84D-A6AE-42B7E998FC9B}"/>
          </ac:cxnSpMkLst>
        </pc:cxnChg>
      </pc:sldChg>
      <pc:sldChg chg="del">
        <pc:chgData name="WINDRIDGE Philip" userId="a20730c1-1805-4191-9c68-6e52c8725e9f" providerId="ADAL" clId="{DE795D6D-11FD-FD47-BA03-E425F2BD0E4F}" dt="2020-08-26T12:01:25.863" v="10" actId="2696"/>
        <pc:sldMkLst>
          <pc:docMk/>
          <pc:sldMk cId="1433003358" sldId="263"/>
        </pc:sldMkLst>
      </pc:sldChg>
      <pc:sldChg chg="modSp add mod">
        <pc:chgData name="WINDRIDGE Philip" userId="a20730c1-1805-4191-9c68-6e52c8725e9f" providerId="ADAL" clId="{DE795D6D-11FD-FD47-BA03-E425F2BD0E4F}" dt="2020-08-26T13:23:23.451" v="275" actId="688"/>
        <pc:sldMkLst>
          <pc:docMk/>
          <pc:sldMk cId="47166000" sldId="264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3" creationId="{95EA04F8-ABCF-A54F-82EA-C393C121BCC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7166000" sldId="264"/>
            <ac:spMk id="4" creationId="{311C9F44-A9C0-6344-8254-D6C83285D137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6" creationId="{DFD89E42-4F64-FE47-A3CB-13CB449D7210}"/>
          </ac:spMkLst>
        </pc:spChg>
        <pc:spChg chg="mod">
          <ac:chgData name="WINDRIDGE Philip" userId="a20730c1-1805-4191-9c68-6e52c8725e9f" providerId="ADAL" clId="{DE795D6D-11FD-FD47-BA03-E425F2BD0E4F}" dt="2020-08-26T13:23:08.842" v="274" actId="207"/>
          <ac:spMkLst>
            <pc:docMk/>
            <pc:sldMk cId="47166000" sldId="264"/>
            <ac:spMk id="8" creationId="{FD1561CC-4877-AA42-91D5-F2BCBAD36D1B}"/>
          </ac:spMkLst>
        </pc:spChg>
        <pc:spChg chg="mod">
          <ac:chgData name="WINDRIDGE Philip" userId="a20730c1-1805-4191-9c68-6e52c8725e9f" providerId="ADAL" clId="{DE795D6D-11FD-FD47-BA03-E425F2BD0E4F}" dt="2020-08-26T13:23:23.451" v="275" actId="688"/>
          <ac:spMkLst>
            <pc:docMk/>
            <pc:sldMk cId="47166000" sldId="264"/>
            <ac:spMk id="9" creationId="{4971186C-DEF8-8043-9C57-EBDF5F751960}"/>
          </ac:spMkLst>
        </pc:spChg>
        <pc:cxnChg chg="mod">
          <ac:chgData name="WINDRIDGE Philip" userId="a20730c1-1805-4191-9c68-6e52c8725e9f" providerId="ADAL" clId="{DE795D6D-11FD-FD47-BA03-E425F2BD0E4F}" dt="2020-08-26T13:22:54.712" v="273" actId="692"/>
          <ac:cxnSpMkLst>
            <pc:docMk/>
            <pc:sldMk cId="47166000" sldId="264"/>
            <ac:cxnSpMk id="10" creationId="{3BD617F4-6CA9-FE4B-9806-C8C5D774722A}"/>
          </ac:cxnSpMkLst>
        </pc:cxnChg>
      </pc:sldChg>
      <pc:sldChg chg="del">
        <pc:chgData name="WINDRIDGE Philip" userId="a20730c1-1805-4191-9c68-6e52c8725e9f" providerId="ADAL" clId="{DE795D6D-11FD-FD47-BA03-E425F2BD0E4F}" dt="2020-08-26T12:01:25.826" v="8" actId="2696"/>
        <pc:sldMkLst>
          <pc:docMk/>
          <pc:sldMk cId="1833700447" sldId="264"/>
        </pc:sldMkLst>
      </pc:sldChg>
      <pc:sldChg chg="modSp add mod">
        <pc:chgData name="WINDRIDGE Philip" userId="a20730c1-1805-4191-9c68-6e52c8725e9f" providerId="ADAL" clId="{DE795D6D-11FD-FD47-BA03-E425F2BD0E4F}" dt="2020-08-26T13:25:23.532" v="283" actId="1076"/>
        <pc:sldMkLst>
          <pc:docMk/>
          <pc:sldMk cId="4027882343" sldId="265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3" creationId="{91E6C973-FCEF-584F-B9A4-39E54B459219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4027882343" sldId="265"/>
            <ac:spMk id="4" creationId="{FC875778-D04A-F84D-A2FA-F5D644C704EC}"/>
          </ac:spMkLst>
        </pc:spChg>
        <pc:spChg chg="mod">
          <ac:chgData name="WINDRIDGE Philip" userId="a20730c1-1805-4191-9c68-6e52c8725e9f" providerId="ADAL" clId="{DE795D6D-11FD-FD47-BA03-E425F2BD0E4F}" dt="2020-08-26T13:25:15.918" v="282" actId="1076"/>
          <ac:spMkLst>
            <pc:docMk/>
            <pc:sldMk cId="4027882343" sldId="265"/>
            <ac:spMk id="6" creationId="{D3AD6D31-6DEE-6543-A5BB-0BDA078D9EB1}"/>
          </ac:spMkLst>
        </pc:spChg>
        <pc:spChg chg="mod">
          <ac:chgData name="WINDRIDGE Philip" userId="a20730c1-1805-4191-9c68-6e52c8725e9f" providerId="ADAL" clId="{DE795D6D-11FD-FD47-BA03-E425F2BD0E4F}" dt="2020-08-26T13:25:23.532" v="283" actId="1076"/>
          <ac:spMkLst>
            <pc:docMk/>
            <pc:sldMk cId="4027882343" sldId="265"/>
            <ac:spMk id="7" creationId="{C474D244-9D37-9343-9C27-525E40236ED1}"/>
          </ac:spMkLst>
        </pc:spChg>
        <pc:spChg chg="mod">
          <ac:chgData name="WINDRIDGE Philip" userId="a20730c1-1805-4191-9c68-6e52c8725e9f" providerId="ADAL" clId="{DE795D6D-11FD-FD47-BA03-E425F2BD0E4F}" dt="2020-08-26T13:24:02.433" v="278" actId="207"/>
          <ac:spMkLst>
            <pc:docMk/>
            <pc:sldMk cId="4027882343" sldId="265"/>
            <ac:spMk id="9" creationId="{D3984495-C87D-E344-8ACA-AFEA51FD44EA}"/>
          </ac:spMkLst>
        </pc:spChg>
        <pc:spChg chg="mod">
          <ac:chgData name="WINDRIDGE Philip" userId="a20730c1-1805-4191-9c68-6e52c8725e9f" providerId="ADAL" clId="{DE795D6D-11FD-FD47-BA03-E425F2BD0E4F}" dt="2020-08-26T13:24:49.501" v="281" actId="1076"/>
          <ac:spMkLst>
            <pc:docMk/>
            <pc:sldMk cId="4027882343" sldId="265"/>
            <ac:spMk id="14" creationId="{1040A7F2-9CA9-184C-AF46-293AC530D1E3}"/>
          </ac:spMkLst>
        </pc:spChg>
        <pc:cxnChg chg="mod">
          <ac:chgData name="WINDRIDGE Philip" userId="a20730c1-1805-4191-9c68-6e52c8725e9f" providerId="ADAL" clId="{DE795D6D-11FD-FD47-BA03-E425F2BD0E4F}" dt="2020-08-26T13:24:19.388" v="279" actId="692"/>
          <ac:cxnSpMkLst>
            <pc:docMk/>
            <pc:sldMk cId="4027882343" sldId="265"/>
            <ac:cxnSpMk id="10" creationId="{E41F2912-5AF8-224B-9B9C-A85474D362B2}"/>
          </ac:cxnSpMkLst>
        </pc:cxnChg>
        <pc:cxnChg chg="mod">
          <ac:chgData name="WINDRIDGE Philip" userId="a20730c1-1805-4191-9c68-6e52c8725e9f" providerId="ADAL" clId="{DE795D6D-11FD-FD47-BA03-E425F2BD0E4F}" dt="2020-08-26T13:24:43.123" v="280" actId="1076"/>
          <ac:cxnSpMkLst>
            <pc:docMk/>
            <pc:sldMk cId="4027882343" sldId="265"/>
            <ac:cxnSpMk id="15" creationId="{27BE0114-3C1F-4640-A45B-91C1349C91B1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3:31:46.889" v="315" actId="14100"/>
        <pc:sldMkLst>
          <pc:docMk/>
          <pc:sldMk cId="2878024548" sldId="266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3" creationId="{F6F21502-6F92-2F4C-B691-0B68BE15ED3E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2878024548" sldId="266"/>
            <ac:spMk id="4" creationId="{BD0F5670-82E3-4847-8D13-30366609BCC3}"/>
          </ac:spMkLst>
        </pc:spChg>
        <pc:spChg chg="mod">
          <ac:chgData name="WINDRIDGE Philip" userId="a20730c1-1805-4191-9c68-6e52c8725e9f" providerId="ADAL" clId="{DE795D6D-11FD-FD47-BA03-E425F2BD0E4F}" dt="2020-08-26T13:25:47.158" v="284" actId="1076"/>
          <ac:spMkLst>
            <pc:docMk/>
            <pc:sldMk cId="2878024548" sldId="266"/>
            <ac:spMk id="5" creationId="{DDF4B42D-C804-CD44-A29D-6CFF822065E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7" creationId="{04E56539-3401-604B-ADDE-5D90249AD84C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9" creationId="{54D3A44D-7BDC-DC43-880F-CD2BD5082D8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0" creationId="{B0B4D19D-F4CA-474E-BB3F-91E0479712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4" creationId="{BD859165-2B13-1745-A93A-93CA8EDA0CFD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5" creationId="{2EF0A837-3119-FF4C-B763-166D939459EF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26" creationId="{33821626-2F42-D14D-8CC7-8EDE217A55C5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28" creationId="{24BA853B-97E1-1549-8AF3-CBA2D4006A70}"/>
          </ac:spMkLst>
        </pc:spChg>
        <pc:spChg chg="mod">
          <ac:chgData name="WINDRIDGE Philip" userId="a20730c1-1805-4191-9c68-6e52c8725e9f" providerId="ADAL" clId="{DE795D6D-11FD-FD47-BA03-E425F2BD0E4F}" dt="2020-08-26T13:26:58.270" v="288" actId="207"/>
          <ac:spMkLst>
            <pc:docMk/>
            <pc:sldMk cId="2878024548" sldId="266"/>
            <ac:spMk id="30" creationId="{A4AC6493-538B-C443-B9A8-895D3C5E100C}"/>
          </ac:spMkLst>
        </pc:spChg>
        <pc:spChg chg="mod">
          <ac:chgData name="WINDRIDGE Philip" userId="a20730c1-1805-4191-9c68-6e52c8725e9f" providerId="ADAL" clId="{DE795D6D-11FD-FD47-BA03-E425F2BD0E4F}" dt="2020-08-26T13:27:36.040" v="289" actId="692"/>
          <ac:spMkLst>
            <pc:docMk/>
            <pc:sldMk cId="2878024548" sldId="266"/>
            <ac:spMk id="31" creationId="{E66A2C7A-783C-A84B-82ED-FF2061D2B5BA}"/>
          </ac:spMkLst>
        </pc:spChg>
        <pc:spChg chg="mod">
          <ac:chgData name="WINDRIDGE Philip" userId="a20730c1-1805-4191-9c68-6e52c8725e9f" providerId="ADAL" clId="{DE795D6D-11FD-FD47-BA03-E425F2BD0E4F}" dt="2020-08-26T13:29:28.708" v="291" actId="692"/>
          <ac:spMkLst>
            <pc:docMk/>
            <pc:sldMk cId="2878024548" sldId="266"/>
            <ac:spMk id="34" creationId="{90B5FFA8-D517-D04C-9719-79DA78EE44C8}"/>
          </ac:spMkLst>
        </pc:spChg>
        <pc:spChg chg="mod">
          <ac:chgData name="WINDRIDGE Philip" userId="a20730c1-1805-4191-9c68-6e52c8725e9f" providerId="ADAL" clId="{DE795D6D-11FD-FD47-BA03-E425F2BD0E4F}" dt="2020-08-26T13:31:37.516" v="314" actId="1036"/>
          <ac:spMkLst>
            <pc:docMk/>
            <pc:sldMk cId="2878024548" sldId="266"/>
            <ac:spMk id="37" creationId="{17BB0F71-2942-5044-9CF8-552E376DA095}"/>
          </ac:spMkLst>
        </pc:spChg>
        <pc:picChg chg="mod">
          <ac:chgData name="WINDRIDGE Philip" userId="a20730c1-1805-4191-9c68-6e52c8725e9f" providerId="ADAL" clId="{DE795D6D-11FD-FD47-BA03-E425F2BD0E4F}" dt="2020-08-26T13:28:12.313" v="290" actId="171"/>
          <ac:picMkLst>
            <pc:docMk/>
            <pc:sldMk cId="2878024548" sldId="266"/>
            <ac:picMk id="15" creationId="{D6C9DC60-AD9B-5648-BA8E-2CEE737156D4}"/>
          </ac:picMkLst>
        </pc:pic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0" creationId="{029C308F-096B-2643-9984-1F80D8EF71D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16" creationId="{4723FCD4-5D38-AC47-A2F4-164567A7A17F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1" creationId="{1C53A344-292A-414B-8D83-61C84717A2B3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7" creationId="{044FDC38-5C3C-414D-8706-488E2B001C82}"/>
          </ac:cxnSpMkLst>
        </pc:cxnChg>
        <pc:cxnChg chg="mod">
          <ac:chgData name="WINDRIDGE Philip" userId="a20730c1-1805-4191-9c68-6e52c8725e9f" providerId="ADAL" clId="{DE795D6D-11FD-FD47-BA03-E425F2BD0E4F}" dt="2020-08-26T13:27:36.040" v="289" actId="692"/>
          <ac:cxnSpMkLst>
            <pc:docMk/>
            <pc:sldMk cId="2878024548" sldId="266"/>
            <ac:cxnSpMk id="29" creationId="{379549F1-8182-8944-B7B5-151060C8859F}"/>
          </ac:cxnSpMkLst>
        </pc:cxnChg>
        <pc:cxnChg chg="mod">
          <ac:chgData name="WINDRIDGE Philip" userId="a20730c1-1805-4191-9c68-6e52c8725e9f" providerId="ADAL" clId="{DE795D6D-11FD-FD47-BA03-E425F2BD0E4F}" dt="2020-08-26T13:31:46.889" v="315" actId="14100"/>
          <ac:cxnSpMkLst>
            <pc:docMk/>
            <pc:sldMk cId="2878024548" sldId="266"/>
            <ac:cxnSpMk id="32" creationId="{E275D7E7-EFC0-CA40-8F5F-0D73108CBC0E}"/>
          </ac:cxnSpMkLst>
        </pc:cxnChg>
      </pc:sldChg>
      <pc:sldChg chg="modSp add mod">
        <pc:chgData name="WINDRIDGE Philip" userId="a20730c1-1805-4191-9c68-6e52c8725e9f" providerId="ADAL" clId="{DE795D6D-11FD-FD47-BA03-E425F2BD0E4F}" dt="2020-08-26T12:04:19.418" v="19" actId="207"/>
        <pc:sldMkLst>
          <pc:docMk/>
          <pc:sldMk cId="3462351679" sldId="267"/>
        </pc:sldMkLst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4" creationId="{3DB32DE3-915C-754E-9950-54ED88599697}"/>
          </ac:spMkLst>
        </pc:spChg>
        <pc:spChg chg="mod">
          <ac:chgData name="WINDRIDGE Philip" userId="a20730c1-1805-4191-9c68-6e52c8725e9f" providerId="ADAL" clId="{DE795D6D-11FD-FD47-BA03-E425F2BD0E4F}" dt="2020-08-26T12:01:27.878" v="15"/>
          <ac:spMkLst>
            <pc:docMk/>
            <pc:sldMk cId="3462351679" sldId="267"/>
            <ac:spMk id="5" creationId="{04591EC6-F06D-7943-9FE5-9D7FD6B45301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6" creationId="{EF90FD37-952B-9E48-B47A-017BC6B4D69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7" creationId="{4F9D3ECE-E14F-A44D-93F5-8732F5BA700D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9" creationId="{26A2B40A-623F-6646-9744-E4FC20E07EA4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0" creationId="{51E21753-48DD-8C44-A7E6-1E2D610AB456}"/>
          </ac:spMkLst>
        </pc:spChg>
        <pc:spChg chg="mod">
          <ac:chgData name="WINDRIDGE Philip" userId="a20730c1-1805-4191-9c68-6e52c8725e9f" providerId="ADAL" clId="{DE795D6D-11FD-FD47-BA03-E425F2BD0E4F}" dt="2020-08-26T12:04:19.418" v="19" actId="207"/>
          <ac:spMkLst>
            <pc:docMk/>
            <pc:sldMk cId="3462351679" sldId="267"/>
            <ac:spMk id="11" creationId="{CC284610-7FAF-DC4A-85CA-E97C3BC2A60A}"/>
          </ac:spMkLst>
        </pc:spChg>
      </pc:sldChg>
      <pc:sldChg chg="del">
        <pc:chgData name="WINDRIDGE Philip" userId="a20730c1-1805-4191-9c68-6e52c8725e9f" providerId="ADAL" clId="{DE795D6D-11FD-FD47-BA03-E425F2BD0E4F}" dt="2020-08-26T12:01:25.751" v="3" actId="2696"/>
        <pc:sldMkLst>
          <pc:docMk/>
          <pc:sldMk cId="3150213902" sldId="294"/>
        </pc:sldMkLst>
      </pc:sldChg>
      <pc:sldChg chg="del">
        <pc:chgData name="WINDRIDGE Philip" userId="a20730c1-1805-4191-9c68-6e52c8725e9f" providerId="ADAL" clId="{DE795D6D-11FD-FD47-BA03-E425F2BD0E4F}" dt="2020-08-26T12:01:25.739" v="2" actId="2696"/>
        <pc:sldMkLst>
          <pc:docMk/>
          <pc:sldMk cId="3866245363" sldId="301"/>
        </pc:sldMkLst>
      </pc:sldChg>
      <pc:sldChg chg="del">
        <pc:chgData name="WINDRIDGE Philip" userId="a20730c1-1805-4191-9c68-6e52c8725e9f" providerId="ADAL" clId="{DE795D6D-11FD-FD47-BA03-E425F2BD0E4F}" dt="2020-08-26T12:01:25.889" v="12" actId="2696"/>
        <pc:sldMkLst>
          <pc:docMk/>
          <pc:sldMk cId="3233170494" sldId="302"/>
        </pc:sldMkLst>
      </pc:sldChg>
      <pc:sldChg chg="del">
        <pc:chgData name="WINDRIDGE Philip" userId="a20730c1-1805-4191-9c68-6e52c8725e9f" providerId="ADAL" clId="{DE795D6D-11FD-FD47-BA03-E425F2BD0E4F}" dt="2020-08-26T12:01:25.764" v="4" actId="2696"/>
        <pc:sldMkLst>
          <pc:docMk/>
          <pc:sldMk cId="4188065731" sldId="303"/>
        </pc:sldMkLst>
      </pc:sldChg>
      <pc:sldChg chg="del">
        <pc:chgData name="WINDRIDGE Philip" userId="a20730c1-1805-4191-9c68-6e52c8725e9f" providerId="ADAL" clId="{DE795D6D-11FD-FD47-BA03-E425F2BD0E4F}" dt="2020-08-26T12:01:25.782" v="5" actId="2696"/>
        <pc:sldMkLst>
          <pc:docMk/>
          <pc:sldMk cId="1764363116" sldId="304"/>
        </pc:sldMkLst>
      </pc:sldChg>
      <pc:sldChg chg="del">
        <pc:chgData name="WINDRIDGE Philip" userId="a20730c1-1805-4191-9c68-6e52c8725e9f" providerId="ADAL" clId="{DE795D6D-11FD-FD47-BA03-E425F2BD0E4F}" dt="2020-08-26T12:01:25.794" v="6" actId="2696"/>
        <pc:sldMkLst>
          <pc:docMk/>
          <pc:sldMk cId="3450251786" sldId="305"/>
        </pc:sldMkLst>
      </pc:sldChg>
    </pc:docChg>
  </pc:docChgLst>
  <pc:docChgLst>
    <pc:chgData name="WINDRIDGE Philip" userId="a20730c1-1805-4191-9c68-6e52c8725e9f" providerId="ADAL" clId="{D34473FB-2FAF-5B44-BD60-293A0B06C8E2}"/>
    <pc:docChg chg="undo custSel addSld delSld modSld">
      <pc:chgData name="WINDRIDGE Philip" userId="a20730c1-1805-4191-9c68-6e52c8725e9f" providerId="ADAL" clId="{D34473FB-2FAF-5B44-BD60-293A0B06C8E2}" dt="2020-09-07T13:52:49.784" v="357"/>
      <pc:docMkLst>
        <pc:docMk/>
      </pc:docMkLst>
      <pc:sldChg chg="add">
        <pc:chgData name="WINDRIDGE Philip" userId="a20730c1-1805-4191-9c68-6e52c8725e9f" providerId="ADAL" clId="{D34473FB-2FAF-5B44-BD60-293A0B06C8E2}" dt="2020-09-07T13:07:38.275" v="88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D34473FB-2FAF-5B44-BD60-293A0B06C8E2}" dt="2020-09-07T13:07:34.479" v="4" actId="2696"/>
        <pc:sldMkLst>
          <pc:docMk/>
          <pc:sldMk cId="2878144731" sldId="256"/>
        </pc:sldMkLst>
      </pc:sldChg>
      <pc:sldChg chg="del">
        <pc:chgData name="WINDRIDGE Philip" userId="a20730c1-1805-4191-9c68-6e52c8725e9f" providerId="ADAL" clId="{D34473FB-2FAF-5B44-BD60-293A0B06C8E2}" dt="2020-09-07T13:07:34.496" v="5" actId="2696"/>
        <pc:sldMkLst>
          <pc:docMk/>
          <pc:sldMk cId="951665013" sldId="257"/>
        </pc:sldMkLst>
      </pc:sldChg>
      <pc:sldChg chg="modSp add mod">
        <pc:chgData name="WINDRIDGE Philip" userId="a20730c1-1805-4191-9c68-6e52c8725e9f" providerId="ADAL" clId="{D34473FB-2FAF-5B44-BD60-293A0B06C8E2}" dt="2020-09-07T13:17:43.959" v="127" actId="20577"/>
        <pc:sldMkLst>
          <pc:docMk/>
          <pc:sldMk cId="2642107847" sldId="25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42107847" sldId="257"/>
            <ac:spMk id="5" creationId="{0E011AF6-2938-3748-BE02-9C47CFD3FE23}"/>
          </ac:spMkLst>
        </pc:spChg>
        <pc:spChg chg="mod">
          <ac:chgData name="WINDRIDGE Philip" userId="a20730c1-1805-4191-9c68-6e52c8725e9f" providerId="ADAL" clId="{D34473FB-2FAF-5B44-BD60-293A0B06C8E2}" dt="2020-09-07T13:17:43.959" v="127" actId="20577"/>
          <ac:spMkLst>
            <pc:docMk/>
            <pc:sldMk cId="2642107847" sldId="257"/>
            <ac:spMk id="6" creationId="{E5457730-9150-8B48-8983-0595B4D13305}"/>
          </ac:spMkLst>
        </pc:spChg>
        <pc:spChg chg="mod">
          <ac:chgData name="WINDRIDGE Philip" userId="a20730c1-1805-4191-9c68-6e52c8725e9f" providerId="ADAL" clId="{D34473FB-2FAF-5B44-BD60-293A0B06C8E2}" dt="2020-09-07T13:16:47.878" v="93" actId="207"/>
          <ac:spMkLst>
            <pc:docMk/>
            <pc:sldMk cId="2642107847" sldId="257"/>
            <ac:spMk id="16" creationId="{95DBDEC4-12C2-4E4A-BE91-7CEBC1A5D52D}"/>
          </ac:spMkLst>
        </pc:sp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7" creationId="{85B31EB3-1AD5-3D48-9594-61E38A95ED7C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0" creationId="{52ACDC5B-54AC-F546-BF52-4D499D5D7FCA}"/>
          </ac:cxnSpMkLst>
        </pc:cxnChg>
        <pc:cxnChg chg="mod">
          <ac:chgData name="WINDRIDGE Philip" userId="a20730c1-1805-4191-9c68-6e52c8725e9f" providerId="ADAL" clId="{D34473FB-2FAF-5B44-BD60-293A0B06C8E2}" dt="2020-09-07T13:17:43.391" v="125" actId="20577"/>
          <ac:cxnSpMkLst>
            <pc:docMk/>
            <pc:sldMk cId="2642107847" sldId="257"/>
            <ac:cxnSpMk id="13" creationId="{6BF03E97-8034-B04A-9CFC-112E4CF8557A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17" creationId="{2A3A2F26-06B1-874E-B49B-0E989169181E}"/>
          </ac:cxnSpMkLst>
        </pc:cxnChg>
        <pc:cxnChg chg="mod">
          <ac:chgData name="WINDRIDGE Philip" userId="a20730c1-1805-4191-9c68-6e52c8725e9f" providerId="ADAL" clId="{D34473FB-2FAF-5B44-BD60-293A0B06C8E2}" dt="2020-09-07T13:17:15.310" v="94" actId="692"/>
          <ac:cxnSpMkLst>
            <pc:docMk/>
            <pc:sldMk cId="2642107847" sldId="257"/>
            <ac:cxnSpMk id="20" creationId="{74317EF7-536C-D943-9715-BCC93DBEB018}"/>
          </ac:cxnSpMkLst>
        </pc:cxnChg>
      </pc:sldChg>
      <pc:sldChg chg="del">
        <pc:chgData name="WINDRIDGE Philip" userId="a20730c1-1805-4191-9c68-6e52c8725e9f" providerId="ADAL" clId="{D34473FB-2FAF-5B44-BD60-293A0B06C8E2}" dt="2020-09-07T13:07:34.836" v="24" actId="2696"/>
        <pc:sldMkLst>
          <pc:docMk/>
          <pc:sldMk cId="854361031" sldId="258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3241139298" sldId="25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241139298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D34473FB-2FAF-5B44-BD60-293A0B06C8E2}" dt="2020-09-07T13:07:34.846" v="25" actId="2696"/>
        <pc:sldMkLst>
          <pc:docMk/>
          <pc:sldMk cId="1352576341" sldId="259"/>
        </pc:sldMkLst>
      </pc:sldChg>
      <pc:sldChg chg="modSp add">
        <pc:chgData name="WINDRIDGE Philip" userId="a20730c1-1805-4191-9c68-6e52c8725e9f" providerId="ADAL" clId="{D34473FB-2FAF-5B44-BD60-293A0B06C8E2}" dt="2020-09-07T13:07:38.275" v="88"/>
        <pc:sldMkLst>
          <pc:docMk/>
          <pc:sldMk cId="2886372259" sldId="25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886372259" sldId="259"/>
            <ac:spMk id="5" creationId="{5D29342B-937D-7540-83EC-F31C864F6A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05" v="28" actId="2696"/>
        <pc:sldMkLst>
          <pc:docMk/>
          <pc:sldMk cId="1102972544" sldId="26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2972544" sldId="260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18:13.614" v="130" actId="207"/>
        <pc:sldMkLst>
          <pc:docMk/>
          <pc:sldMk cId="3954909421" sldId="26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954909421" sldId="260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8:13.614" v="130" actId="207"/>
          <ac:spMkLst>
            <pc:docMk/>
            <pc:sldMk cId="3954909421" sldId="260"/>
            <ac:spMk id="24" creationId="{52169082-4914-6F48-959E-733B83161B2C}"/>
          </ac:spMkLst>
        </pc:spChg>
        <pc:spChg chg="mod">
          <ac:chgData name="WINDRIDGE Philip" userId="a20730c1-1805-4191-9c68-6e52c8725e9f" providerId="ADAL" clId="{D34473FB-2FAF-5B44-BD60-293A0B06C8E2}" dt="2020-09-07T13:18:02.113" v="128" actId="692"/>
          <ac:spMkLst>
            <pc:docMk/>
            <pc:sldMk cId="3954909421" sldId="260"/>
            <ac:spMk id="26" creationId="{AD381BCE-91ED-784C-96CD-1DD674FD1D76}"/>
          </ac:spMkLst>
        </pc:spChg>
        <pc:cxnChg chg="mod">
          <ac:chgData name="WINDRIDGE Philip" userId="a20730c1-1805-4191-9c68-6e52c8725e9f" providerId="ADAL" clId="{D34473FB-2FAF-5B44-BD60-293A0B06C8E2}" dt="2020-09-07T13:18:08.680" v="129" actId="692"/>
          <ac:cxnSpMkLst>
            <pc:docMk/>
            <pc:sldMk cId="3954909421" sldId="260"/>
            <ac:cxnSpMk id="25" creationId="{68824B00-D342-D249-A9FF-7F245529ABC0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19:42.809" v="133" actId="14100"/>
        <pc:sldMkLst>
          <pc:docMk/>
          <pc:sldMk cId="248875421" sldId="26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875421" sldId="261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19:42.809" v="133" actId="14100"/>
          <ac:spMkLst>
            <pc:docMk/>
            <pc:sldMk cId="248875421" sldId="261"/>
            <ac:spMk id="26" creationId="{50F8D5E0-4087-7D43-9596-BF11B65506BA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7" creationId="{5455D9B6-E4CB-BD49-B140-0F7D56C62803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8" creationId="{ADE7FED6-392E-6745-92D2-8D944521F799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29" creationId="{4FDE9145-96AA-BC46-A020-E6A7993E5EF4}"/>
          </ac:spMkLst>
        </pc:spChg>
        <pc:spChg chg="mod">
          <ac:chgData name="WINDRIDGE Philip" userId="a20730c1-1805-4191-9c68-6e52c8725e9f" providerId="ADAL" clId="{D34473FB-2FAF-5B44-BD60-293A0B06C8E2}" dt="2020-09-07T13:19:13.562" v="132" actId="692"/>
          <ac:spMkLst>
            <pc:docMk/>
            <pc:sldMk cId="248875421" sldId="261"/>
            <ac:spMk id="31" creationId="{8164EC6C-C47E-F044-8AC4-274BE8DCB63F}"/>
          </ac:spMkLst>
        </pc:spChg>
        <pc:spChg chg="mod">
          <ac:chgData name="WINDRIDGE Philip" userId="a20730c1-1805-4191-9c68-6e52c8725e9f" providerId="ADAL" clId="{D34473FB-2FAF-5B44-BD60-293A0B06C8E2}" dt="2020-09-07T13:18:47.017" v="131" actId="207"/>
          <ac:spMkLst>
            <pc:docMk/>
            <pc:sldMk cId="248875421" sldId="261"/>
            <ac:spMk id="41" creationId="{3A6249E5-7040-9D4C-9283-9142E10D6361}"/>
          </ac:spMkLst>
        </pc:sp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0" creationId="{E1D7C7DC-CFC3-0D48-A6FD-FE9217DC9625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2" creationId="{DC8F8854-61CA-624E-AF01-4299A623437B}"/>
          </ac:cxnSpMkLst>
        </pc:cxnChg>
        <pc:cxnChg chg="mod">
          <ac:chgData name="WINDRIDGE Philip" userId="a20730c1-1805-4191-9c68-6e52c8725e9f" providerId="ADAL" clId="{D34473FB-2FAF-5B44-BD60-293A0B06C8E2}" dt="2020-09-07T13:19:13.562" v="132" actId="692"/>
          <ac:cxnSpMkLst>
            <pc:docMk/>
            <pc:sldMk cId="248875421" sldId="261"/>
            <ac:cxnSpMk id="35" creationId="{F9327B00-1934-4340-B2C4-1D530BBF2907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28" v="29" actId="2696"/>
        <pc:sldMkLst>
          <pc:docMk/>
          <pc:sldMk cId="828468792" sldId="26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828468792" sldId="261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52" v="30" actId="2696"/>
        <pc:sldMkLst>
          <pc:docMk/>
          <pc:sldMk cId="3378437114" sldId="26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78437114" sldId="262"/>
            <ac:spMk id="4" creationId="{4DD292E5-EB1A-8341-88ED-25DCADE5431A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1:10.781" v="137"/>
        <pc:sldMkLst>
          <pc:docMk/>
          <pc:sldMk cId="3669247278" sldId="26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669247278" sldId="262"/>
            <ac:spMk id="4" creationId="{4DD292E5-EB1A-8341-88ED-25DCADE5431A}"/>
          </ac:spMkLst>
        </pc:spChg>
        <pc:spChg chg="add del mod">
          <ac:chgData name="WINDRIDGE Philip" userId="a20730c1-1805-4191-9c68-6e52c8725e9f" providerId="ADAL" clId="{D34473FB-2FAF-5B44-BD60-293A0B06C8E2}" dt="2020-09-07T13:21:10.781" v="137"/>
          <ac:spMkLst>
            <pc:docMk/>
            <pc:sldMk cId="3669247278" sldId="262"/>
            <ac:spMk id="10" creationId="{CB93487A-02B2-F24C-8664-E6BDA779F23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2" creationId="{92945894-5A64-0D49-B294-4C7604D05B0A}"/>
          </ac:spMkLst>
        </pc:spChg>
        <pc:spChg chg="mod">
          <ac:chgData name="WINDRIDGE Philip" userId="a20730c1-1805-4191-9c68-6e52c8725e9f" providerId="ADAL" clId="{D34473FB-2FAF-5B44-BD60-293A0B06C8E2}" dt="2020-09-07T13:20:08.836" v="134" actId="207"/>
          <ac:spMkLst>
            <pc:docMk/>
            <pc:sldMk cId="3669247278" sldId="262"/>
            <ac:spMk id="53" creationId="{D7948BC0-C586-2C40-92A5-ED172F374406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4.969" v="31" actId="2696"/>
        <pc:sldMkLst>
          <pc:docMk/>
          <pc:sldMk cId="430813912" sldId="26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30813912" sldId="263"/>
            <ac:spMk id="4" creationId="{4DD292E5-EB1A-8341-88ED-25DCADE5431A}"/>
          </ac:spMkLst>
        </pc:spChg>
      </pc:sldChg>
      <pc:sldChg chg="modSp add mod">
        <pc:chgData name="WINDRIDGE Philip" userId="a20730c1-1805-4191-9c68-6e52c8725e9f" providerId="ADAL" clId="{D34473FB-2FAF-5B44-BD60-293A0B06C8E2}" dt="2020-09-07T13:21:34.983" v="139" actId="207"/>
        <pc:sldMkLst>
          <pc:docMk/>
          <pc:sldMk cId="2193005939" sldId="26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3005939" sldId="263"/>
            <ac:spMk id="4" creationId="{4DD292E5-EB1A-8341-88ED-25DCADE5431A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4" creationId="{58E34BDA-836A-764D-B8F5-9AFD0318B5B2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36" creationId="{DB40F524-B97A-3049-9605-649025DE649E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5" creationId="{2B772BD4-4E2C-A244-B9FB-16DB1A501D7D}"/>
          </ac:spMkLst>
        </pc:spChg>
        <pc:spChg chg="mod">
          <ac:chgData name="WINDRIDGE Philip" userId="a20730c1-1805-4191-9c68-6e52c8725e9f" providerId="ADAL" clId="{D34473FB-2FAF-5B44-BD60-293A0B06C8E2}" dt="2020-09-07T13:21:34.983" v="139" actId="207"/>
          <ac:spMkLst>
            <pc:docMk/>
            <pc:sldMk cId="2193005939" sldId="263"/>
            <ac:spMk id="56" creationId="{8C3A8543-95FE-2E40-81DA-5C1867558F53}"/>
          </ac:spMkLst>
        </pc:spChg>
      </pc:sldChg>
      <pc:sldChg chg="modSp add mod">
        <pc:chgData name="WINDRIDGE Philip" userId="a20730c1-1805-4191-9c68-6e52c8725e9f" providerId="ADAL" clId="{D34473FB-2FAF-5B44-BD60-293A0B06C8E2}" dt="2020-09-07T13:47:26.719" v="328" actId="692"/>
        <pc:sldMkLst>
          <pc:docMk/>
          <pc:sldMk cId="336866426" sldId="26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36866426" sldId="264"/>
            <ac:spMk id="4" creationId="{22020C57-5FE9-8B47-960A-BEBC26EBF389}"/>
          </ac:spMkLst>
        </pc:spChg>
        <pc:spChg chg="mod">
          <ac:chgData name="WINDRIDGE Philip" userId="a20730c1-1805-4191-9c68-6e52c8725e9f" providerId="ADAL" clId="{D34473FB-2FAF-5B44-BD60-293A0B06C8E2}" dt="2020-09-07T13:46:43.640" v="321" actId="14100"/>
          <ac:spMkLst>
            <pc:docMk/>
            <pc:sldMk cId="336866426" sldId="264"/>
            <ac:spMk id="6" creationId="{872333A8-7E31-C94F-8ED4-B2546700541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7" creationId="{A8D3111D-5AEA-F84C-8214-D8FC966CD750}"/>
          </ac:spMkLst>
        </pc:spChg>
        <pc:spChg chg="mod">
          <ac:chgData name="WINDRIDGE Philip" userId="a20730c1-1805-4191-9c68-6e52c8725e9f" providerId="ADAL" clId="{D34473FB-2FAF-5B44-BD60-293A0B06C8E2}" dt="2020-09-07T13:47:26.719" v="328" actId="692"/>
          <ac:spMkLst>
            <pc:docMk/>
            <pc:sldMk cId="336866426" sldId="264"/>
            <ac:spMk id="8" creationId="{6B3AC07A-325E-AB4D-88DA-ACBEC5D112B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9" creationId="{7AC138C9-D584-7646-9CA4-934D0346D2DF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5" creationId="{6F2CAF77-0490-5241-960B-96CDFDA90071}"/>
          </ac:spMkLst>
        </pc:spChg>
        <pc:spChg chg="mod">
          <ac:chgData name="WINDRIDGE Philip" userId="a20730c1-1805-4191-9c68-6e52c8725e9f" providerId="ADAL" clId="{D34473FB-2FAF-5B44-BD60-293A0B06C8E2}" dt="2020-09-07T13:47:13.394" v="327" actId="207"/>
          <ac:spMkLst>
            <pc:docMk/>
            <pc:sldMk cId="336866426" sldId="264"/>
            <ac:spMk id="18" creationId="{7D92495B-D1B1-7943-9DD8-D056E1D5CEBB}"/>
          </ac:spMkLst>
        </pc:sp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0" creationId="{6C4BF1E2-E10B-7144-8FEF-935B914C6859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6" creationId="{3D5E5ABF-8973-5443-AEEB-FCE9B8654ABB}"/>
          </ac:cxnSpMkLst>
        </pc:cxnChg>
        <pc:cxnChg chg="mod">
          <ac:chgData name="WINDRIDGE Philip" userId="a20730c1-1805-4191-9c68-6e52c8725e9f" providerId="ADAL" clId="{D34473FB-2FAF-5B44-BD60-293A0B06C8E2}" dt="2020-09-07T13:47:26.719" v="328" actId="692"/>
          <ac:cxnSpMkLst>
            <pc:docMk/>
            <pc:sldMk cId="336866426" sldId="264"/>
            <ac:cxnSpMk id="17" creationId="{3CF0044E-2DE5-3C46-9949-7850A71DBFF2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91" v="49" actId="2696"/>
        <pc:sldMkLst>
          <pc:docMk/>
          <pc:sldMk cId="2054052963" sldId="26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054052963" sldId="264"/>
            <ac:spMk id="4" creationId="{22020C57-5FE9-8B47-960A-BEBC26EBF389}"/>
          </ac:spMkLst>
        </pc:spChg>
      </pc:sldChg>
      <pc:sldChg chg="modSp add mod">
        <pc:chgData name="WINDRIDGE Philip" userId="a20730c1-1805-4191-9c68-6e52c8725e9f" providerId="ADAL" clId="{D34473FB-2FAF-5B44-BD60-293A0B06C8E2}" dt="2020-09-07T13:22:18.323" v="141" actId="692"/>
        <pc:sldMkLst>
          <pc:docMk/>
          <pc:sldMk cId="168165449" sldId="26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165449" sldId="265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2:18.323" v="141" actId="692"/>
          <ac:spMkLst>
            <pc:docMk/>
            <pc:sldMk cId="168165449" sldId="265"/>
            <ac:spMk id="8" creationId="{1DE1CB3F-E07A-F04C-AB75-FE19370263FE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9" creationId="{C5B423FE-D929-0D42-BDF3-AA755C19BF77}"/>
          </ac:spMkLst>
        </pc:spChg>
        <pc:spChg chg="mod">
          <ac:chgData name="WINDRIDGE Philip" userId="a20730c1-1805-4191-9c68-6e52c8725e9f" providerId="ADAL" clId="{D34473FB-2FAF-5B44-BD60-293A0B06C8E2}" dt="2020-09-07T13:22:06.356" v="140" actId="207"/>
          <ac:spMkLst>
            <pc:docMk/>
            <pc:sldMk cId="168165449" sldId="265"/>
            <ac:spMk id="12" creationId="{6DD92F8A-C91A-EE4A-A55E-6EBC2A008626}"/>
          </ac:spMkLst>
        </pc:sp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0" creationId="{36F5E598-D2FB-B04C-83FB-F466CA750BD6}"/>
          </ac:cxnSpMkLst>
        </pc:cxnChg>
        <pc:cxnChg chg="mod">
          <ac:chgData name="WINDRIDGE Philip" userId="a20730c1-1805-4191-9c68-6e52c8725e9f" providerId="ADAL" clId="{D34473FB-2FAF-5B44-BD60-293A0B06C8E2}" dt="2020-09-07T13:22:18.323" v="141" actId="692"/>
          <ac:cxnSpMkLst>
            <pc:docMk/>
            <pc:sldMk cId="168165449" sldId="265"/>
            <ac:cxnSpMk id="13" creationId="{A0B1234C-A856-0F4A-B05F-762B70A9E3DC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4.985" v="32" actId="2696"/>
        <pc:sldMkLst>
          <pc:docMk/>
          <pc:sldMk cId="3746926916" sldId="26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746926916" sldId="2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18" v="34" actId="2696"/>
        <pc:sldMkLst>
          <pc:docMk/>
          <pc:sldMk cId="1106421363" sldId="26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06421363" sldId="267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5:07.681" v="199" actId="207"/>
        <pc:sldMkLst>
          <pc:docMk/>
          <pc:sldMk cId="2633251799" sldId="26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33251799" sldId="267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6" creationId="{62D8CD1C-61B5-894E-A83F-7B61DA3675A0}"/>
          </ac:spMkLst>
        </pc:spChg>
        <pc:spChg chg="mod">
          <ac:chgData name="WINDRIDGE Philip" userId="a20730c1-1805-4191-9c68-6e52c8725e9f" providerId="ADAL" clId="{D34473FB-2FAF-5B44-BD60-293A0B06C8E2}" dt="2020-09-07T13:25:07.681" v="199" actId="207"/>
          <ac:spMkLst>
            <pc:docMk/>
            <pc:sldMk cId="2633251799" sldId="267"/>
            <ac:spMk id="37" creationId="{970B3F2F-7AC7-CF45-91C8-44632FD2DAB3}"/>
          </ac:spMkLst>
        </pc:spChg>
        <pc:spChg chg="mod">
          <ac:chgData name="WINDRIDGE Philip" userId="a20730c1-1805-4191-9c68-6e52c8725e9f" providerId="ADAL" clId="{D34473FB-2FAF-5B44-BD60-293A0B06C8E2}" dt="2020-09-07T13:24:54.711" v="198" actId="207"/>
          <ac:spMkLst>
            <pc:docMk/>
            <pc:sldMk cId="2633251799" sldId="267"/>
            <ac:spMk id="38" creationId="{7617758C-0F67-F94B-AEAA-5EEFA650F9F6}"/>
          </ac:spMkLst>
        </pc:spChg>
        <pc:spChg chg="mod">
          <ac:chgData name="WINDRIDGE Philip" userId="a20730c1-1805-4191-9c68-6e52c8725e9f" providerId="ADAL" clId="{D34473FB-2FAF-5B44-BD60-293A0B06C8E2}" dt="2020-09-07T13:24:46.301" v="197" actId="692"/>
          <ac:spMkLst>
            <pc:docMk/>
            <pc:sldMk cId="2633251799" sldId="267"/>
            <ac:spMk id="40" creationId="{7A033E5E-7C56-F645-B750-C15C618DF9B2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79" v="38" actId="2696"/>
        <pc:sldMkLst>
          <pc:docMk/>
          <pc:sldMk cId="1113584091" sldId="26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13584091" sldId="269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23.537" v="220" actId="14100"/>
        <pc:sldMkLst>
          <pc:docMk/>
          <pc:sldMk cId="1851779390" sldId="26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851779390" sldId="269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23.537" v="220" actId="14100"/>
          <ac:spMkLst>
            <pc:docMk/>
            <pc:sldMk cId="1851779390" sldId="269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0:18.627" v="215" actId="692"/>
          <ac:cxnSpMkLst>
            <pc:docMk/>
            <pc:sldMk cId="1851779390" sldId="269"/>
            <ac:cxnSpMk id="30" creationId="{8C4FFC08-1242-E043-8776-6170AB2C3BE3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64" v="37" actId="2696"/>
        <pc:sldMkLst>
          <pc:docMk/>
          <pc:sldMk cId="723642212" sldId="27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723642212" sldId="270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29:38.628" v="214" actId="692"/>
        <pc:sldMkLst>
          <pc:docMk/>
          <pc:sldMk cId="2051769681" sldId="27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51769681" sldId="27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8:49.026" v="211" actId="12788"/>
          <ac:spMkLst>
            <pc:docMk/>
            <pc:sldMk cId="2051769681" sldId="270"/>
            <ac:spMk id="5" creationId="{3625712C-5DCF-8E46-ADBA-3A9AAAE906E0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6" creationId="{182B07F3-B343-F148-A396-84F946747470}"/>
          </ac:spMkLst>
        </pc:spChg>
        <pc:spChg chg="mod">
          <ac:chgData name="WINDRIDGE Philip" userId="a20730c1-1805-4191-9c68-6e52c8725e9f" providerId="ADAL" clId="{D34473FB-2FAF-5B44-BD60-293A0B06C8E2}" dt="2020-09-07T13:28:25.889" v="209" actId="14100"/>
          <ac:spMkLst>
            <pc:docMk/>
            <pc:sldMk cId="2051769681" sldId="270"/>
            <ac:spMk id="16" creationId="{8660CF77-A377-6E43-8804-11FA823665C5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17" creationId="{5AE25F8C-EAC5-C04E-AE6B-B46171E44DDE}"/>
          </ac:spMkLst>
        </pc:spChg>
        <pc:spChg chg="mod">
          <ac:chgData name="WINDRIDGE Philip" userId="a20730c1-1805-4191-9c68-6e52c8725e9f" providerId="ADAL" clId="{D34473FB-2FAF-5B44-BD60-293A0B06C8E2}" dt="2020-09-07T13:29:13.111" v="212" actId="207"/>
          <ac:spMkLst>
            <pc:docMk/>
            <pc:sldMk cId="2051769681" sldId="270"/>
            <ac:spMk id="29" creationId="{4264DAB1-BD6C-8B46-BBFC-82C26BFB0CD2}"/>
          </ac:spMkLst>
        </pc:sp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18" creationId="{86A3E871-183A-104C-856A-056E1EC92107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0" creationId="{A58B9A2E-39B6-D44C-95CA-F110D962DAA0}"/>
          </ac:cxnSpMkLst>
        </pc:cxnChg>
        <pc:cxnChg chg="mod">
          <ac:chgData name="WINDRIDGE Philip" userId="a20730c1-1805-4191-9c68-6e52c8725e9f" providerId="ADAL" clId="{D34473FB-2FAF-5B44-BD60-293A0B06C8E2}" dt="2020-09-07T13:29:25.439" v="213" actId="692"/>
          <ac:cxnSpMkLst>
            <pc:docMk/>
            <pc:sldMk cId="2051769681" sldId="270"/>
            <ac:cxnSpMk id="22" creationId="{380FC1B3-768E-E045-AE44-76E8B178708E}"/>
          </ac:cxnSpMkLst>
        </pc:cxnChg>
        <pc:cxnChg chg="mod">
          <ac:chgData name="WINDRIDGE Philip" userId="a20730c1-1805-4191-9c68-6e52c8725e9f" providerId="ADAL" clId="{D34473FB-2FAF-5B44-BD60-293A0B06C8E2}" dt="2020-09-07T13:29:38.628" v="214" actId="692"/>
          <ac:cxnSpMkLst>
            <pc:docMk/>
            <pc:sldMk cId="2051769681" sldId="270"/>
            <ac:cxnSpMk id="30" creationId="{E5C6571E-1BF2-E149-B105-C4BD9A6308FC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3:23.182" v="144" actId="692"/>
        <pc:sldMkLst>
          <pc:docMk/>
          <pc:sldMk cId="475347825" sldId="27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75347825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38.400" v="89" actId="27636"/>
          <ac:spMkLst>
            <pc:docMk/>
            <pc:sldMk cId="475347825" sldId="271"/>
            <ac:spMk id="15" creationId="{D2C092E9-FDB7-134E-9DDA-503E9D8673E5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6" creationId="{988C9D29-34C3-E04E-97CE-C767D25E6232}"/>
          </ac:spMkLst>
        </pc:spChg>
        <pc:spChg chg="mod">
          <ac:chgData name="WINDRIDGE Philip" userId="a20730c1-1805-4191-9c68-6e52c8725e9f" providerId="ADAL" clId="{D34473FB-2FAF-5B44-BD60-293A0B06C8E2}" dt="2020-09-07T13:23:06.024" v="142" actId="207"/>
          <ac:spMkLst>
            <pc:docMk/>
            <pc:sldMk cId="475347825" sldId="271"/>
            <ac:spMk id="19" creationId="{202307E7-9F84-1C46-AA13-C7213952CAF1}"/>
          </ac:spMkLst>
        </pc:spChg>
        <pc:cxnChg chg="mod">
          <ac:chgData name="WINDRIDGE Philip" userId="a20730c1-1805-4191-9c68-6e52c8725e9f" providerId="ADAL" clId="{D34473FB-2FAF-5B44-BD60-293A0B06C8E2}" dt="2020-09-07T13:23:15.807" v="143" actId="692"/>
          <ac:cxnSpMkLst>
            <pc:docMk/>
            <pc:sldMk cId="475347825" sldId="271"/>
            <ac:cxnSpMk id="17" creationId="{AC976EAB-6DA5-E348-960B-897032F188D1}"/>
          </ac:cxnSpMkLst>
        </pc:cxnChg>
        <pc:cxnChg chg="mod">
          <ac:chgData name="WINDRIDGE Philip" userId="a20730c1-1805-4191-9c68-6e52c8725e9f" providerId="ADAL" clId="{D34473FB-2FAF-5B44-BD60-293A0B06C8E2}" dt="2020-09-07T13:23:23.182" v="144" actId="692"/>
          <ac:cxnSpMkLst>
            <pc:docMk/>
            <pc:sldMk cId="475347825" sldId="271"/>
            <ac:cxnSpMk id="18" creationId="{69E787C2-554D-7043-9E6B-DF5E320D164D}"/>
          </ac:cxnSpMkLst>
        </pc:cxnChg>
      </pc:sldChg>
      <pc:sldChg chg="modSp add del mod">
        <pc:chgData name="WINDRIDGE Philip" userId="a20730c1-1805-4191-9c68-6e52c8725e9f" providerId="ADAL" clId="{D34473FB-2FAF-5B44-BD60-293A0B06C8E2}" dt="2020-09-07T13:07:35.002" v="33" actId="2696"/>
        <pc:sldMkLst>
          <pc:docMk/>
          <pc:sldMk cId="2449614106" sldId="27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449614106" sldId="27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15.348" v="1" actId="27636"/>
          <ac:spMkLst>
            <pc:docMk/>
            <pc:sldMk cId="2449614106" sldId="27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95" v="39" actId="2696"/>
        <pc:sldMkLst>
          <pc:docMk/>
          <pc:sldMk cId="959434659" sldId="27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59434659" sldId="272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31:13.058" v="219" actId="207"/>
        <pc:sldMkLst>
          <pc:docMk/>
          <pc:sldMk cId="2259240602" sldId="27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259240602" sldId="272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1:13.058" v="219" actId="207"/>
          <ac:spMkLst>
            <pc:docMk/>
            <pc:sldMk cId="2259240602" sldId="272"/>
            <ac:spMk id="20" creationId="{B11142D8-4834-2B42-8315-97D5433CEEE0}"/>
          </ac:spMkLst>
        </pc:sp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1" creationId="{D678BFFD-448E-A441-B517-B629AB07A57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3" creationId="{8BCECEFE-610E-0B41-9ADC-59F05D2384C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4" creationId="{FAC0D9F4-98F7-3F43-BECB-8277846D1F68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6" creationId="{F6848A07-A477-4D47-9773-4F6E5F3CE630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7" creationId="{C79A06AD-37D1-3648-8928-4C4C0C8EA8D3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8" creationId="{0A42DF55-C194-5248-8F20-653A45F0EBE2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29" creationId="{B29AF6CC-B2C3-884B-AA37-A850B162EF0B}"/>
          </ac:cxnSpMkLst>
        </pc:cxnChg>
        <pc:cxnChg chg="mod">
          <ac:chgData name="WINDRIDGE Philip" userId="a20730c1-1805-4191-9c68-6e52c8725e9f" providerId="ADAL" clId="{D34473FB-2FAF-5B44-BD60-293A0B06C8E2}" dt="2020-09-07T13:31:00.791" v="217" actId="692"/>
          <ac:cxnSpMkLst>
            <pc:docMk/>
            <pc:sldMk cId="2259240602" sldId="272"/>
            <ac:cxnSpMk id="30" creationId="{8C4FFC08-1242-E043-8776-6170AB2C3BE3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32:37.892" v="225" actId="1037"/>
        <pc:sldMkLst>
          <pc:docMk/>
          <pc:sldMk cId="155824533" sldId="27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55824533" sldId="273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32:37.892" v="225" actId="1037"/>
          <ac:spMkLst>
            <pc:docMk/>
            <pc:sldMk cId="155824533" sldId="273"/>
            <ac:spMk id="16" creationId="{A9BD9C77-4427-8646-99C9-98704B46CA58}"/>
          </ac:spMkLst>
        </pc:spChg>
        <pc:spChg chg="mod">
          <ac:chgData name="WINDRIDGE Philip" userId="a20730c1-1805-4191-9c68-6e52c8725e9f" providerId="ADAL" clId="{D34473FB-2FAF-5B44-BD60-293A0B06C8E2}" dt="2020-09-07T13:32:08.674" v="222" actId="692"/>
          <ac:spMkLst>
            <pc:docMk/>
            <pc:sldMk cId="155824533" sldId="273"/>
            <ac:spMk id="17" creationId="{5578A9EB-A8BD-684A-872E-37A520A55A2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08" v="40" actId="2696"/>
        <pc:sldMkLst>
          <pc:docMk/>
          <pc:sldMk cId="3867557112" sldId="27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867557112" sldId="273"/>
            <ac:spMk id="4" creationId="{7E9FBFC8-884E-1144-8994-97CB13C894C7}"/>
          </ac:spMkLst>
        </pc:spChg>
      </pc:sldChg>
      <pc:sldChg chg="modSp add mod">
        <pc:chgData name="WINDRIDGE Philip" userId="a20730c1-1805-4191-9c68-6e52c8725e9f" providerId="ADAL" clId="{D34473FB-2FAF-5B44-BD60-293A0B06C8E2}" dt="2020-09-07T13:45:41.209" v="282" actId="207"/>
        <pc:sldMkLst>
          <pc:docMk/>
          <pc:sldMk cId="248439930" sldId="27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48439930" sldId="274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45:34.527" v="281" actId="692"/>
          <ac:spMkLst>
            <pc:docMk/>
            <pc:sldMk cId="248439930" sldId="274"/>
            <ac:spMk id="41" creationId="{DC06259B-3192-BD4A-8356-232F93D2226A}"/>
          </ac:spMkLst>
        </pc:spChg>
        <pc:spChg chg="mod">
          <ac:chgData name="WINDRIDGE Philip" userId="a20730c1-1805-4191-9c68-6e52c8725e9f" providerId="ADAL" clId="{D34473FB-2FAF-5B44-BD60-293A0B06C8E2}" dt="2020-09-07T13:45:41.209" v="282" actId="207"/>
          <ac:spMkLst>
            <pc:docMk/>
            <pc:sldMk cId="248439930" sldId="274"/>
            <ac:spMk id="44" creationId="{923C1226-0E58-7E44-8C62-FBFC1E371D1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77" v="48" actId="2696"/>
        <pc:sldMkLst>
          <pc:docMk/>
          <pc:sldMk cId="3339267831" sldId="27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39267831" sldId="2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08" v="50" actId="2696"/>
        <pc:sldMkLst>
          <pc:docMk/>
          <pc:sldMk cId="634850537" sldId="275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34850537" sldId="275"/>
            <ac:spMk id="5" creationId="{6FC2C3A4-0EF4-AA41-9864-62B4FE54F4CE}"/>
          </ac:spMkLst>
        </pc:spChg>
      </pc:sldChg>
      <pc:sldChg chg="modSp add mod">
        <pc:chgData name="WINDRIDGE Philip" userId="a20730c1-1805-4191-9c68-6e52c8725e9f" providerId="ADAL" clId="{D34473FB-2FAF-5B44-BD60-293A0B06C8E2}" dt="2020-09-07T13:48:30.314" v="331" actId="14100"/>
        <pc:sldMkLst>
          <pc:docMk/>
          <pc:sldMk cId="2037568182" sldId="275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037568182" sldId="275"/>
            <ac:spMk id="5" creationId="{6FC2C3A4-0EF4-AA41-9864-62B4FE54F4CE}"/>
          </ac:spMkLst>
        </pc:spChg>
        <pc:spChg chg="mod">
          <ac:chgData name="WINDRIDGE Philip" userId="a20730c1-1805-4191-9c68-6e52c8725e9f" providerId="ADAL" clId="{D34473FB-2FAF-5B44-BD60-293A0B06C8E2}" dt="2020-09-07T13:48:30.314" v="331" actId="14100"/>
          <ac:spMkLst>
            <pc:docMk/>
            <pc:sldMk cId="2037568182" sldId="275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48:04.443" v="329" actId="207"/>
          <ac:spMkLst>
            <pc:docMk/>
            <pc:sldMk cId="2037568182" sldId="275"/>
            <ac:spMk id="9" creationId="{B4A55D24-1C70-774C-AAA4-7E1CFFE62601}"/>
          </ac:spMkLst>
        </pc:spChg>
        <pc:cxnChg chg="mod">
          <ac:chgData name="WINDRIDGE Philip" userId="a20730c1-1805-4191-9c68-6e52c8725e9f" providerId="ADAL" clId="{D34473FB-2FAF-5B44-BD60-293A0B06C8E2}" dt="2020-09-07T13:48:22.145" v="330" actId="692"/>
          <ac:cxnSpMkLst>
            <pc:docMk/>
            <pc:sldMk cId="2037568182" sldId="275"/>
            <ac:cxnSpMk id="10" creationId="{E8820DEC-0053-1A48-BC80-56C4AAE3C22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325" v="51" actId="2696"/>
        <pc:sldMkLst>
          <pc:docMk/>
          <pc:sldMk cId="414157244" sldId="27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14157244" sldId="276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8:57.927" v="334" actId="167"/>
        <pc:sldMkLst>
          <pc:docMk/>
          <pc:sldMk cId="2148452180" sldId="27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48452180" sldId="27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8:47.803" v="332" actId="478"/>
          <ac:spMkLst>
            <pc:docMk/>
            <pc:sldMk cId="2148452180" sldId="276"/>
            <ac:spMk id="6" creationId="{0CFD5DD9-5236-034F-A07F-15ED73D86FA8}"/>
          </ac:spMkLst>
        </pc:spChg>
        <pc:spChg chg="add mod">
          <ac:chgData name="WINDRIDGE Philip" userId="a20730c1-1805-4191-9c68-6e52c8725e9f" providerId="ADAL" clId="{D34473FB-2FAF-5B44-BD60-293A0B06C8E2}" dt="2020-09-07T13:48:57.927" v="334" actId="167"/>
          <ac:spMkLst>
            <pc:docMk/>
            <pc:sldMk cId="2148452180" sldId="276"/>
            <ac:spMk id="17" creationId="{A8955B91-8203-3042-95B1-5E04F069F93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39" v="52" actId="2696"/>
        <pc:sldMkLst>
          <pc:docMk/>
          <pc:sldMk cId="3316942572" sldId="27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16942572" sldId="277"/>
            <ac:spMk id="5" creationId="{6FC2C3A4-0EF4-AA41-9864-62B4FE54F4CE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1:24.958" v="349" actId="14100"/>
        <pc:sldMkLst>
          <pc:docMk/>
          <pc:sldMk cId="3490772403" sldId="27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490772403" sldId="277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10.671" v="335" actId="478"/>
          <ac:spMkLst>
            <pc:docMk/>
            <pc:sldMk cId="3490772403" sldId="277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1:24.958" v="349" actId="14100"/>
          <ac:spMkLst>
            <pc:docMk/>
            <pc:sldMk cId="3490772403" sldId="277"/>
            <ac:spMk id="8" creationId="{10D62941-1012-B042-A98E-BA3CC502EA3D}"/>
          </ac:spMkLst>
        </pc:spChg>
        <pc:spChg chg="add mod">
          <ac:chgData name="WINDRIDGE Philip" userId="a20730c1-1805-4191-9c68-6e52c8725e9f" providerId="ADAL" clId="{D34473FB-2FAF-5B44-BD60-293A0B06C8E2}" dt="2020-09-07T13:49:32.094" v="337" actId="167"/>
          <ac:spMkLst>
            <pc:docMk/>
            <pc:sldMk cId="3490772403" sldId="277"/>
            <ac:spMk id="14" creationId="{A3770BD2-CA73-554C-BEC2-21846C4D19F6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16.565" v="354" actId="167"/>
        <pc:sldMkLst>
          <pc:docMk/>
          <pc:sldMk cId="310879278" sldId="278"/>
        </pc:sldMkLst>
        <pc:spChg chg="mod">
          <ac:chgData name="WINDRIDGE Philip" userId="a20730c1-1805-4191-9c68-6e52c8725e9f" providerId="ADAL" clId="{D34473FB-2FAF-5B44-BD60-293A0B06C8E2}" dt="2020-09-07T13:50:23.449" v="344" actId="1037"/>
          <ac:spMkLst>
            <pc:docMk/>
            <pc:sldMk cId="310879278" sldId="278"/>
            <ac:spMk id="3" creationId="{322685E9-C2F9-E243-9459-099B61CB9755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310879278" sldId="278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49:44.312" v="338" actId="478"/>
          <ac:spMkLst>
            <pc:docMk/>
            <pc:sldMk cId="310879278" sldId="278"/>
            <ac:spMk id="6" creationId="{0CFD5DD9-5236-034F-A07F-15ED73D86FA8}"/>
          </ac:spMkLst>
        </pc:spChg>
        <pc:spChg chg="mod">
          <ac:chgData name="WINDRIDGE Philip" userId="a20730c1-1805-4191-9c68-6e52c8725e9f" providerId="ADAL" clId="{D34473FB-2FAF-5B44-BD60-293A0B06C8E2}" dt="2020-09-07T13:52:16.565" v="354" actId="167"/>
          <ac:spMkLst>
            <pc:docMk/>
            <pc:sldMk cId="310879278" sldId="278"/>
            <ac:spMk id="7" creationId="{F4119789-52AF-B143-825E-03A8BECFA80A}"/>
          </ac:spMkLst>
        </pc:spChg>
        <pc:spChg chg="del">
          <ac:chgData name="WINDRIDGE Philip" userId="a20730c1-1805-4191-9c68-6e52c8725e9f" providerId="ADAL" clId="{D34473FB-2FAF-5B44-BD60-293A0B06C8E2}" dt="2020-09-07T13:51:41.764" v="350" actId="478"/>
          <ac:spMkLst>
            <pc:docMk/>
            <pc:sldMk cId="310879278" sldId="278"/>
            <ac:spMk id="9" creationId="{A7CB5A0E-C1AC-5948-AB9F-A235B6572851}"/>
          </ac:spMkLst>
        </pc:spChg>
        <pc:spChg chg="add mod">
          <ac:chgData name="WINDRIDGE Philip" userId="a20730c1-1805-4191-9c68-6e52c8725e9f" providerId="ADAL" clId="{D34473FB-2FAF-5B44-BD60-293A0B06C8E2}" dt="2020-09-07T13:49:49.990" v="340" actId="167"/>
          <ac:spMkLst>
            <pc:docMk/>
            <pc:sldMk cId="310879278" sldId="278"/>
            <ac:spMk id="11" creationId="{83B00F3E-DF4D-C44A-A4EC-835C7CFBFAB3}"/>
          </ac:spMkLst>
        </pc:spChg>
        <pc:spChg chg="add mod">
          <ac:chgData name="WINDRIDGE Philip" userId="a20730c1-1805-4191-9c68-6e52c8725e9f" providerId="ADAL" clId="{D34473FB-2FAF-5B44-BD60-293A0B06C8E2}" dt="2020-09-07T13:51:42.453" v="351"/>
          <ac:spMkLst>
            <pc:docMk/>
            <pc:sldMk cId="310879278" sldId="278"/>
            <ac:spMk id="13" creationId="{840DC70F-815E-854A-B54B-9D529FD11E4B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55" v="53" actId="2696"/>
        <pc:sldMkLst>
          <pc:docMk/>
          <pc:sldMk cId="653313294" sldId="27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653313294" sldId="2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033" v="35" actId="2696"/>
        <pc:sldMkLst>
          <pc:docMk/>
          <pc:sldMk cId="1245564843" sldId="27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45564843" sldId="279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26:27.024" v="203" actId="692"/>
        <pc:sldMkLst>
          <pc:docMk/>
          <pc:sldMk cId="1688029182" sldId="27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688029182" sldId="279"/>
            <ac:spMk id="4" creationId="{7E9FBFC8-884E-1144-8994-97CB13C894C7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2" creationId="{E0BF0F3C-B0B6-8645-BAE5-461D54DA5849}"/>
          </ac:spMkLst>
        </pc:spChg>
        <pc:spChg chg="add mod">
          <ac:chgData name="WINDRIDGE Philip" userId="a20730c1-1805-4191-9c68-6e52c8725e9f" providerId="ADAL" clId="{D34473FB-2FAF-5B44-BD60-293A0B06C8E2}" dt="2020-09-07T13:25:55.025" v="201"/>
          <ac:spMkLst>
            <pc:docMk/>
            <pc:sldMk cId="1688029182" sldId="279"/>
            <ac:spMk id="13" creationId="{42CE3C95-9648-3C41-84F8-252FEAB6F5DE}"/>
          </ac:spMkLst>
        </pc:spChg>
        <pc:spChg chg="mod">
          <ac:chgData name="WINDRIDGE Philip" userId="a20730c1-1805-4191-9c68-6e52c8725e9f" providerId="ADAL" clId="{D34473FB-2FAF-5B44-BD60-293A0B06C8E2}" dt="2020-09-07T13:26:27.024" v="203" actId="692"/>
          <ac:spMkLst>
            <pc:docMk/>
            <pc:sldMk cId="1688029182" sldId="279"/>
            <ac:spMk id="20" creationId="{0BE7D3F3-2F3C-2B46-87B6-24F276C5E18B}"/>
          </ac:spMkLst>
        </pc:spChg>
        <pc:spChg chg="mod">
          <ac:chgData name="WINDRIDGE Philip" userId="a20730c1-1805-4191-9c68-6e52c8725e9f" providerId="ADAL" clId="{D34473FB-2FAF-5B44-BD60-293A0B06C8E2}" dt="2020-09-07T13:26:12.503" v="202" actId="207"/>
          <ac:spMkLst>
            <pc:docMk/>
            <pc:sldMk cId="1688029182" sldId="279"/>
            <ac:spMk id="27" creationId="{03F011BF-4495-174D-8E52-AF6650F7B475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6" creationId="{62D8CD1C-61B5-894E-A83F-7B61DA3675A0}"/>
          </ac:spMkLst>
        </pc:spChg>
        <pc:spChg chg="del">
          <ac:chgData name="WINDRIDGE Philip" userId="a20730c1-1805-4191-9c68-6e52c8725e9f" providerId="ADAL" clId="{D34473FB-2FAF-5B44-BD60-293A0B06C8E2}" dt="2020-09-07T13:25:41.160" v="200" actId="478"/>
          <ac:spMkLst>
            <pc:docMk/>
            <pc:sldMk cId="1688029182" sldId="279"/>
            <ac:spMk id="37" creationId="{970B3F2F-7AC7-CF45-91C8-44632FD2DAB3}"/>
          </ac:spMkLst>
        </pc:spChg>
        <pc:cxnChg chg="mod">
          <ac:chgData name="WINDRIDGE Philip" userId="a20730c1-1805-4191-9c68-6e52c8725e9f" providerId="ADAL" clId="{D34473FB-2FAF-5B44-BD60-293A0B06C8E2}" dt="2020-09-07T13:26:27.024" v="203" actId="692"/>
          <ac:cxnSpMkLst>
            <pc:docMk/>
            <pc:sldMk cId="1688029182" sldId="279"/>
            <ac:cxnSpMk id="29" creationId="{3353A2AE-7F45-564D-AA37-138CEE2726E2}"/>
          </ac:cxnSpMkLst>
        </pc:cxnChg>
      </pc:sldChg>
      <pc:sldChg chg="modSp add mod">
        <pc:chgData name="WINDRIDGE Philip" userId="a20730c1-1805-4191-9c68-6e52c8725e9f" providerId="ADAL" clId="{D34473FB-2FAF-5B44-BD60-293A0B06C8E2}" dt="2020-09-07T13:27:45.848" v="208" actId="207"/>
        <pc:sldMkLst>
          <pc:docMk/>
          <pc:sldMk cId="1471707778" sldId="280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471707778" sldId="280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7" creationId="{E1B43FD4-D076-4B4F-B544-6409A5F57746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18" creationId="{F32EE495-95A1-4F43-B574-277FB93A4F21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0" creationId="{B2C3A63A-F60F-0149-A5D4-BB5CE97B274F}"/>
          </ac:spMkLst>
        </pc:spChg>
        <pc:spChg chg="mod">
          <ac:chgData name="WINDRIDGE Philip" userId="a20730c1-1805-4191-9c68-6e52c8725e9f" providerId="ADAL" clId="{D34473FB-2FAF-5B44-BD60-293A0B06C8E2}" dt="2020-09-07T13:27:45.848" v="208" actId="207"/>
          <ac:spMkLst>
            <pc:docMk/>
            <pc:sldMk cId="1471707778" sldId="280"/>
            <ac:spMk id="21" creationId="{5423E99A-7EA6-C044-9C8E-39220ADD7042}"/>
          </ac:spMkLst>
        </pc:spChg>
        <pc:spChg chg="mod">
          <ac:chgData name="WINDRIDGE Philip" userId="a20730c1-1805-4191-9c68-6e52c8725e9f" providerId="ADAL" clId="{D34473FB-2FAF-5B44-BD60-293A0B06C8E2}" dt="2020-09-07T13:27:33.530" v="207" actId="692"/>
          <ac:spMkLst>
            <pc:docMk/>
            <pc:sldMk cId="1471707778" sldId="280"/>
            <ac:spMk id="22" creationId="{4D8DD0CB-33F0-A84F-B5CF-81553B001CEC}"/>
          </ac:spMkLst>
        </pc:spChg>
        <pc:cxnChg chg="mod">
          <ac:chgData name="WINDRIDGE Philip" userId="a20730c1-1805-4191-9c68-6e52c8725e9f" providerId="ADAL" clId="{D34473FB-2FAF-5B44-BD60-293A0B06C8E2}" dt="2020-09-07T13:27:33.530" v="207" actId="692"/>
          <ac:cxnSpMkLst>
            <pc:docMk/>
            <pc:sldMk cId="1471707778" sldId="280"/>
            <ac:cxnSpMk id="10" creationId="{36F5E598-D2FB-B04C-83FB-F466CA750BD6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050" v="36" actId="2696"/>
        <pc:sldMkLst>
          <pc:docMk/>
          <pc:sldMk cId="3340765889" sldId="280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340765889" sldId="280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44:50.383" v="279" actId="478"/>
        <pc:sldMkLst>
          <pc:docMk/>
          <pc:sldMk cId="824122749" sldId="281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824122749" sldId="281"/>
            <ac:spMk id="4" creationId="{7E9FBFC8-884E-1144-8994-97CB13C894C7}"/>
          </ac:spMkLst>
        </pc:spChg>
        <pc:spChg chg="del mod">
          <ac:chgData name="WINDRIDGE Philip" userId="a20730c1-1805-4191-9c68-6e52c8725e9f" providerId="ADAL" clId="{D34473FB-2FAF-5B44-BD60-293A0B06C8E2}" dt="2020-09-07T13:44:41.838" v="277" actId="478"/>
          <ac:spMkLst>
            <pc:docMk/>
            <pc:sldMk cId="824122749" sldId="281"/>
            <ac:spMk id="5" creationId="{7A86EB20-8A3F-1443-A7CF-2AC10B9CB1B0}"/>
          </ac:spMkLst>
        </pc:spChg>
        <pc:spChg chg="mod">
          <ac:chgData name="WINDRIDGE Philip" userId="a20730c1-1805-4191-9c68-6e52c8725e9f" providerId="ADAL" clId="{D34473FB-2FAF-5B44-BD60-293A0B06C8E2}" dt="2020-09-07T13:35:27.602" v="231" actId="167"/>
          <ac:spMkLst>
            <pc:docMk/>
            <pc:sldMk cId="824122749" sldId="281"/>
            <ac:spMk id="11" creationId="{93200D1B-E1D5-0F45-AB6E-7E887C611BFA}"/>
          </ac:spMkLst>
        </pc:spChg>
        <pc:spChg chg="del mod">
          <ac:chgData name="WINDRIDGE Philip" userId="a20730c1-1805-4191-9c68-6e52c8725e9f" providerId="ADAL" clId="{D34473FB-2FAF-5B44-BD60-293A0B06C8E2}" dt="2020-09-07T13:44:33.963" v="273" actId="478"/>
          <ac:spMkLst>
            <pc:docMk/>
            <pc:sldMk cId="824122749" sldId="281"/>
            <ac:spMk id="13" creationId="{30CFF630-4901-0C4D-819B-8B04754AD8F5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14" creationId="{6A0563DD-E719-EC4B-9836-3B73962629FB}"/>
          </ac:spMkLst>
        </pc:spChg>
        <pc:spChg chg="del mod">
          <ac:chgData name="WINDRIDGE Philip" userId="a20730c1-1805-4191-9c68-6e52c8725e9f" providerId="ADAL" clId="{D34473FB-2FAF-5B44-BD60-293A0B06C8E2}" dt="2020-09-07T13:38:12.517" v="242" actId="478"/>
          <ac:spMkLst>
            <pc:docMk/>
            <pc:sldMk cId="824122749" sldId="281"/>
            <ac:spMk id="15" creationId="{87FCF803-1496-0F4E-9D88-006CA8051209}"/>
          </ac:spMkLst>
        </pc:spChg>
        <pc:spChg chg="del mod">
          <ac:chgData name="WINDRIDGE Philip" userId="a20730c1-1805-4191-9c68-6e52c8725e9f" providerId="ADAL" clId="{D34473FB-2FAF-5B44-BD60-293A0B06C8E2}" dt="2020-09-07T13:37:12.586" v="236" actId="478"/>
          <ac:spMkLst>
            <pc:docMk/>
            <pc:sldMk cId="824122749" sldId="281"/>
            <ac:spMk id="16" creationId="{56C54A7F-CE40-8F4D-BA87-A9401BCDCB35}"/>
          </ac:spMkLst>
        </pc:spChg>
        <pc:spChg chg="del mod">
          <ac:chgData name="WINDRIDGE Philip" userId="a20730c1-1805-4191-9c68-6e52c8725e9f" providerId="ADAL" clId="{D34473FB-2FAF-5B44-BD60-293A0B06C8E2}" dt="2020-09-07T13:43:48.437" v="268" actId="478"/>
          <ac:spMkLst>
            <pc:docMk/>
            <pc:sldMk cId="824122749" sldId="281"/>
            <ac:spMk id="18" creationId="{DF157313-D659-9144-8A0F-A36096AA1402}"/>
          </ac:spMkLst>
        </pc:spChg>
        <pc:spChg chg="del mod">
          <ac:chgData name="WINDRIDGE Philip" userId="a20730c1-1805-4191-9c68-6e52c8725e9f" providerId="ADAL" clId="{D34473FB-2FAF-5B44-BD60-293A0B06C8E2}" dt="2020-09-07T13:38:28.850" v="245" actId="478"/>
          <ac:spMkLst>
            <pc:docMk/>
            <pc:sldMk cId="824122749" sldId="281"/>
            <ac:spMk id="19" creationId="{29902D29-DFE7-9949-826F-27821742605B}"/>
          </ac:spMkLst>
        </pc:spChg>
        <pc:spChg chg="del mod">
          <ac:chgData name="WINDRIDGE Philip" userId="a20730c1-1805-4191-9c68-6e52c8725e9f" providerId="ADAL" clId="{D34473FB-2FAF-5B44-BD60-293A0B06C8E2}" dt="2020-09-07T13:37:08.981" v="234" actId="478"/>
          <ac:spMkLst>
            <pc:docMk/>
            <pc:sldMk cId="824122749" sldId="281"/>
            <ac:spMk id="22" creationId="{D9B0F892-83E2-C14A-8359-0D830CD5BE6A}"/>
          </ac:spMkLst>
        </pc:spChg>
        <pc:spChg chg="mod">
          <ac:chgData name="WINDRIDGE Philip" userId="a20730c1-1805-4191-9c68-6e52c8725e9f" providerId="ADAL" clId="{D34473FB-2FAF-5B44-BD60-293A0B06C8E2}" dt="2020-09-07T13:34:05.513" v="226" actId="692"/>
          <ac:spMkLst>
            <pc:docMk/>
            <pc:sldMk cId="824122749" sldId="281"/>
            <ac:spMk id="25" creationId="{6DA48908-5191-B94B-98F9-298B2CAFB6F6}"/>
          </ac:spMkLst>
        </pc:spChg>
        <pc:spChg chg="del mod">
          <ac:chgData name="WINDRIDGE Philip" userId="a20730c1-1805-4191-9c68-6e52c8725e9f" providerId="ADAL" clId="{D34473FB-2FAF-5B44-BD60-293A0B06C8E2}" dt="2020-09-07T13:37:18.212" v="238" actId="478"/>
          <ac:spMkLst>
            <pc:docMk/>
            <pc:sldMk cId="824122749" sldId="281"/>
            <ac:spMk id="32" creationId="{2DB08B9A-44DE-6E4B-ACE7-873BCC9450B6}"/>
          </ac:spMkLst>
        </pc:spChg>
        <pc:spChg chg="del mod">
          <ac:chgData name="WINDRIDGE Philip" userId="a20730c1-1805-4191-9c68-6e52c8725e9f" providerId="ADAL" clId="{D34473FB-2FAF-5B44-BD60-293A0B06C8E2}" dt="2020-09-07T13:44:37.730" v="275" actId="478"/>
          <ac:spMkLst>
            <pc:docMk/>
            <pc:sldMk cId="824122749" sldId="281"/>
            <ac:spMk id="35" creationId="{23C08666-77F6-FA46-A2B4-937B166C9491}"/>
          </ac:spMkLst>
        </pc:spChg>
        <pc:spChg chg="add del mod">
          <ac:chgData name="WINDRIDGE Philip" userId="a20730c1-1805-4191-9c68-6e52c8725e9f" providerId="ADAL" clId="{D34473FB-2FAF-5B44-BD60-293A0B06C8E2}" dt="2020-09-07T13:40:40.775" v="254" actId="478"/>
          <ac:spMkLst>
            <pc:docMk/>
            <pc:sldMk cId="824122749" sldId="281"/>
            <ac:spMk id="36" creationId="{BA2EEDA8-654A-8B4A-9D0B-E82017E299DC}"/>
          </ac:spMkLst>
        </pc:spChg>
        <pc:spChg chg="del mod">
          <ac:chgData name="WINDRIDGE Philip" userId="a20730c1-1805-4191-9c68-6e52c8725e9f" providerId="ADAL" clId="{D34473FB-2FAF-5B44-BD60-293A0B06C8E2}" dt="2020-09-07T13:38:17.702" v="244" actId="478"/>
          <ac:spMkLst>
            <pc:docMk/>
            <pc:sldMk cId="824122749" sldId="281"/>
            <ac:spMk id="37" creationId="{405629AF-46B1-BA4A-9397-FFBDD63DA490}"/>
          </ac:spMkLst>
        </pc:spChg>
        <pc:spChg chg="add del mod">
          <ac:chgData name="WINDRIDGE Philip" userId="a20730c1-1805-4191-9c68-6e52c8725e9f" providerId="ADAL" clId="{D34473FB-2FAF-5B44-BD60-293A0B06C8E2}" dt="2020-09-07T13:40:51.583" v="257" actId="478"/>
          <ac:spMkLst>
            <pc:docMk/>
            <pc:sldMk cId="824122749" sldId="281"/>
            <ac:spMk id="39" creationId="{2BF85B73-13A0-7E4D-BBB1-5FC41D090880}"/>
          </ac:spMkLst>
        </pc:spChg>
        <pc:spChg chg="add del mod">
          <ac:chgData name="WINDRIDGE Philip" userId="a20730c1-1805-4191-9c68-6e52c8725e9f" providerId="ADAL" clId="{D34473FB-2FAF-5B44-BD60-293A0B06C8E2}" dt="2020-09-07T13:40:44.159" v="255" actId="478"/>
          <ac:spMkLst>
            <pc:docMk/>
            <pc:sldMk cId="824122749" sldId="281"/>
            <ac:spMk id="41" creationId="{B96C9CE9-927F-AB43-9F04-1B78743AC488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2" creationId="{F8EBC68B-AF4B-CC45-B954-E522C2CC8AE7}"/>
          </ac:spMkLst>
        </pc:spChg>
        <pc:spChg chg="del mod">
          <ac:chgData name="WINDRIDGE Philip" userId="a20730c1-1805-4191-9c68-6e52c8725e9f" providerId="ADAL" clId="{D34473FB-2FAF-5B44-BD60-293A0B06C8E2}" dt="2020-09-07T13:44:50.383" v="279" actId="478"/>
          <ac:spMkLst>
            <pc:docMk/>
            <pc:sldMk cId="824122749" sldId="281"/>
            <ac:spMk id="45" creationId="{B3B7A236-F822-E442-8B66-3AE73AFBB834}"/>
          </ac:spMkLst>
        </pc:spChg>
        <pc:spChg chg="del mod">
          <ac:chgData name="WINDRIDGE Philip" userId="a20730c1-1805-4191-9c68-6e52c8725e9f" providerId="ADAL" clId="{D34473FB-2FAF-5B44-BD60-293A0B06C8E2}" dt="2020-09-07T13:41:51.674" v="260" actId="478"/>
          <ac:spMkLst>
            <pc:docMk/>
            <pc:sldMk cId="824122749" sldId="281"/>
            <ac:spMk id="49" creationId="{ADC4A049-B300-3943-874D-66DC21DCC958}"/>
          </ac:spMkLst>
        </pc:spChg>
        <pc:spChg chg="del mod">
          <ac:chgData name="WINDRIDGE Philip" userId="a20730c1-1805-4191-9c68-6e52c8725e9f" providerId="ADAL" clId="{D34473FB-2FAF-5B44-BD60-293A0B06C8E2}" dt="2020-09-07T13:44:31.686" v="272" actId="478"/>
          <ac:spMkLst>
            <pc:docMk/>
            <pc:sldMk cId="824122749" sldId="281"/>
            <ac:spMk id="52" creationId="{B0D92594-6CFB-8745-83F8-88A2788D37D2}"/>
          </ac:spMkLst>
        </pc:spChg>
        <pc:cxnChg chg="mod">
          <ac:chgData name="WINDRIDGE Philip" userId="a20730c1-1805-4191-9c68-6e52c8725e9f" providerId="ADAL" clId="{D34473FB-2FAF-5B44-BD60-293A0B06C8E2}" dt="2020-09-07T13:35:09.433" v="230" actId="692"/>
          <ac:cxnSpMkLst>
            <pc:docMk/>
            <pc:sldMk cId="824122749" sldId="281"/>
            <ac:cxnSpMk id="17" creationId="{3DBC6200-A6D1-ED48-8C6D-D3CD9A7D12AD}"/>
          </ac:cxnSpMkLst>
        </pc:cxnChg>
        <pc:cxnChg chg="del mod">
          <ac:chgData name="WINDRIDGE Philip" userId="a20730c1-1805-4191-9c68-6e52c8725e9f" providerId="ADAL" clId="{D34473FB-2FAF-5B44-BD60-293A0B06C8E2}" dt="2020-09-07T13:44:39.619" v="276" actId="478"/>
          <ac:cxnSpMkLst>
            <pc:docMk/>
            <pc:sldMk cId="824122749" sldId="281"/>
            <ac:cxnSpMk id="20" creationId="{47512AFF-88AF-1843-8EB3-9A9AEC7397E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21" creationId="{AAC912AD-8AB5-BE48-83FD-24641B8970CA}"/>
          </ac:cxnSpMkLst>
        </pc:cxnChg>
        <pc:cxnChg chg="del mod">
          <ac:chgData name="WINDRIDGE Philip" userId="a20730c1-1805-4191-9c68-6e52c8725e9f" providerId="ADAL" clId="{D34473FB-2FAF-5B44-BD60-293A0B06C8E2}" dt="2020-09-07T13:38:10.590" v="241" actId="478"/>
          <ac:cxnSpMkLst>
            <pc:docMk/>
            <pc:sldMk cId="824122749" sldId="281"/>
            <ac:cxnSpMk id="23" creationId="{4ED1AD36-956D-4044-9919-9F1AADE4A060}"/>
          </ac:cxnSpMkLst>
        </pc:cxnChg>
        <pc:cxnChg chg="del mod">
          <ac:chgData name="WINDRIDGE Philip" userId="a20730c1-1805-4191-9c68-6e52c8725e9f" providerId="ADAL" clId="{D34473FB-2FAF-5B44-BD60-293A0B06C8E2}" dt="2020-09-07T13:37:11.132" v="235" actId="478"/>
          <ac:cxnSpMkLst>
            <pc:docMk/>
            <pc:sldMk cId="824122749" sldId="281"/>
            <ac:cxnSpMk id="24" creationId="{CDA3B4EA-4A2F-ED44-B913-01C7029B534E}"/>
          </ac:cxnSpMkLst>
        </pc:cxnChg>
        <pc:cxnChg chg="del mod">
          <ac:chgData name="WINDRIDGE Philip" userId="a20730c1-1805-4191-9c68-6e52c8725e9f" providerId="ADAL" clId="{D34473FB-2FAF-5B44-BD60-293A0B06C8E2}" dt="2020-09-07T13:37:15.222" v="237" actId="478"/>
          <ac:cxnSpMkLst>
            <pc:docMk/>
            <pc:sldMk cId="824122749" sldId="281"/>
            <ac:cxnSpMk id="33" creationId="{2AF7A9E1-5A7D-7C4A-B6A6-5AB29B9390C6}"/>
          </ac:cxnSpMkLst>
        </pc:cxnChg>
        <pc:cxnChg chg="del mod">
          <ac:chgData name="WINDRIDGE Philip" userId="a20730c1-1805-4191-9c68-6e52c8725e9f" providerId="ADAL" clId="{D34473FB-2FAF-5B44-BD60-293A0B06C8E2}" dt="2020-09-07T13:38:13.995" v="243" actId="478"/>
          <ac:cxnSpMkLst>
            <pc:docMk/>
            <pc:sldMk cId="824122749" sldId="281"/>
            <ac:cxnSpMk id="38" creationId="{24A29581-90B9-DD4C-AFC5-8227C26246B8}"/>
          </ac:cxnSpMkLst>
        </pc:cxnChg>
        <pc:cxnChg chg="add del mod">
          <ac:chgData name="WINDRIDGE Philip" userId="a20730c1-1805-4191-9c68-6e52c8725e9f" providerId="ADAL" clId="{D34473FB-2FAF-5B44-BD60-293A0B06C8E2}" dt="2020-09-07T13:40:47.543" v="256" actId="478"/>
          <ac:cxnSpMkLst>
            <pc:docMk/>
            <pc:sldMk cId="824122749" sldId="281"/>
            <ac:cxnSpMk id="40" creationId="{2B6CDA31-0A80-DA4D-B8F6-018060EDF8FE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43" creationId="{D617C9CA-9669-F948-9EDD-4E5396D8B278}"/>
          </ac:cxnSpMkLst>
        </pc:cxnChg>
        <pc:cxnChg chg="del mod">
          <ac:chgData name="WINDRIDGE Philip" userId="a20730c1-1805-4191-9c68-6e52c8725e9f" providerId="ADAL" clId="{D34473FB-2FAF-5B44-BD60-293A0B06C8E2}" dt="2020-09-07T13:44:46.775" v="278" actId="478"/>
          <ac:cxnSpMkLst>
            <pc:docMk/>
            <pc:sldMk cId="824122749" sldId="281"/>
            <ac:cxnSpMk id="46" creationId="{C96E7486-ED6A-F642-9B50-583940FAC38F}"/>
          </ac:cxnSpMkLst>
        </pc:cxnChg>
        <pc:cxnChg chg="del mod">
          <ac:chgData name="WINDRIDGE Philip" userId="a20730c1-1805-4191-9c68-6e52c8725e9f" providerId="ADAL" clId="{D34473FB-2FAF-5B44-BD60-293A0B06C8E2}" dt="2020-09-07T13:41:51.674" v="260" actId="478"/>
          <ac:cxnSpMkLst>
            <pc:docMk/>
            <pc:sldMk cId="824122749" sldId="281"/>
            <ac:cxnSpMk id="50" creationId="{21C6340E-AE5F-7A4B-AFE5-ED5E5BF83EE6}"/>
          </ac:cxnSpMkLst>
        </pc:cxnChg>
        <pc:cxnChg chg="del mod">
          <ac:chgData name="WINDRIDGE Philip" userId="a20730c1-1805-4191-9c68-6e52c8725e9f" providerId="ADAL" clId="{D34473FB-2FAF-5B44-BD60-293A0B06C8E2}" dt="2020-09-07T13:44:36.078" v="274" actId="478"/>
          <ac:cxnSpMkLst>
            <pc:docMk/>
            <pc:sldMk cId="824122749" sldId="281"/>
            <ac:cxnSpMk id="53" creationId="{C2BD7333-1893-424B-952B-A892FB219E3B}"/>
          </ac:cxnSpMkLst>
        </pc:cxnChg>
      </pc:sldChg>
      <pc:sldChg chg="modSp add del">
        <pc:chgData name="WINDRIDGE Philip" userId="a20730c1-1805-4191-9c68-6e52c8725e9f" providerId="ADAL" clId="{D34473FB-2FAF-5B44-BD60-293A0B06C8E2}" dt="2020-09-07T13:07:35.259" v="47" actId="2696"/>
        <pc:sldMkLst>
          <pc:docMk/>
          <pc:sldMk cId="935222580" sldId="28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935222580" sldId="28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15" v="45" actId="2696"/>
        <pc:sldMkLst>
          <pc:docMk/>
          <pc:sldMk cId="1274177298" sldId="28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274177298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0:22.100" v="252" actId="2696"/>
        <pc:sldMkLst>
          <pc:docMk/>
          <pc:sldMk cId="2192069645" sldId="282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192069645" sldId="28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25" v="41" actId="2696"/>
        <pc:sldMkLst>
          <pc:docMk/>
          <pc:sldMk cId="154551070" sldId="28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5455107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58.897" v="280" actId="2696"/>
        <pc:sldMkLst>
          <pc:docMk/>
          <pc:sldMk cId="2787807140" sldId="283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787807140" sldId="28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37:38.194" v="240" actId="2696"/>
        <pc:sldMkLst>
          <pc:docMk/>
          <pc:sldMk cId="19617530" sldId="284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19617530" sldId="28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243" v="46" actId="2696"/>
        <pc:sldMkLst>
          <pc:docMk/>
          <pc:sldMk cId="1601098360" sldId="284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601098360" sldId="284"/>
            <ac:spMk id="4" creationId="{7E9FBFC8-884E-1144-8994-97CB13C894C7}"/>
          </ac:spMkLst>
        </pc:spChg>
      </pc:sldChg>
      <pc:sldChg chg="addSp delSp modSp add mod">
        <pc:chgData name="WINDRIDGE Philip" userId="a20730c1-1805-4191-9c68-6e52c8725e9f" providerId="ADAL" clId="{D34473FB-2FAF-5B44-BD60-293A0B06C8E2}" dt="2020-09-07T13:52:49.784" v="357"/>
        <pc:sldMkLst>
          <pc:docMk/>
          <pc:sldMk cId="79361248" sldId="286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79361248" sldId="286"/>
            <ac:spMk id="5" creationId="{6FC2C3A4-0EF4-AA41-9864-62B4FE54F4CE}"/>
          </ac:spMkLst>
        </pc:spChg>
        <pc:spChg chg="del">
          <ac:chgData name="WINDRIDGE Philip" userId="a20730c1-1805-4191-9c68-6e52c8725e9f" providerId="ADAL" clId="{D34473FB-2FAF-5B44-BD60-293A0B06C8E2}" dt="2020-09-07T13:50:46.178" v="345" actId="478"/>
          <ac:spMkLst>
            <pc:docMk/>
            <pc:sldMk cId="79361248" sldId="286"/>
            <ac:spMk id="6" creationId="{0CFD5DD9-5236-034F-A07F-15ED73D86FA8}"/>
          </ac:spMkLst>
        </pc:spChg>
        <pc:spChg chg="del">
          <ac:chgData name="WINDRIDGE Philip" userId="a20730c1-1805-4191-9c68-6e52c8725e9f" providerId="ADAL" clId="{D34473FB-2FAF-5B44-BD60-293A0B06C8E2}" dt="2020-09-07T13:52:43.246" v="355" actId="478"/>
          <ac:spMkLst>
            <pc:docMk/>
            <pc:sldMk cId="79361248" sldId="286"/>
            <ac:spMk id="11" creationId="{72C9C7B1-DC64-0F4A-9761-8D794618F15A}"/>
          </ac:spMkLst>
        </pc:spChg>
        <pc:spChg chg="del">
          <ac:chgData name="WINDRIDGE Philip" userId="a20730c1-1805-4191-9c68-6e52c8725e9f" providerId="ADAL" clId="{D34473FB-2FAF-5B44-BD60-293A0B06C8E2}" dt="2020-09-07T13:52:48.510" v="356" actId="478"/>
          <ac:spMkLst>
            <pc:docMk/>
            <pc:sldMk cId="79361248" sldId="286"/>
            <ac:spMk id="13" creationId="{1127B7AE-40DE-D64A-B955-4478EE3D7F28}"/>
          </ac:spMkLst>
        </pc:spChg>
        <pc:spChg chg="del">
          <ac:chgData name="WINDRIDGE Philip" userId="a20730c1-1805-4191-9c68-6e52c8725e9f" providerId="ADAL" clId="{D34473FB-2FAF-5B44-BD60-293A0B06C8E2}" dt="2020-09-07T13:51:01.802" v="348" actId="478"/>
          <ac:spMkLst>
            <pc:docMk/>
            <pc:sldMk cId="79361248" sldId="286"/>
            <ac:spMk id="14" creationId="{548AF2A8-B732-BF4F-9207-EF4C7110C2AB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7" creationId="{6DC0C983-A5BE-5644-B1F4-D74B8761BA62}"/>
          </ac:spMkLst>
        </pc:spChg>
        <pc:spChg chg="add mod">
          <ac:chgData name="WINDRIDGE Philip" userId="a20730c1-1805-4191-9c68-6e52c8725e9f" providerId="ADAL" clId="{D34473FB-2FAF-5B44-BD60-293A0B06C8E2}" dt="2020-09-07T13:50:49.418" v="347" actId="167"/>
          <ac:spMkLst>
            <pc:docMk/>
            <pc:sldMk cId="79361248" sldId="286"/>
            <ac:spMk id="18" creationId="{B8786830-144C-8E49-AB3C-05EE02572680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19" creationId="{63B383AE-99B7-6A42-BD9E-CFB483DAB018}"/>
          </ac:spMkLst>
        </pc:spChg>
        <pc:spChg chg="add mod">
          <ac:chgData name="WINDRIDGE Philip" userId="a20730c1-1805-4191-9c68-6e52c8725e9f" providerId="ADAL" clId="{D34473FB-2FAF-5B44-BD60-293A0B06C8E2}" dt="2020-09-07T13:52:49.784" v="357"/>
          <ac:spMkLst>
            <pc:docMk/>
            <pc:sldMk cId="79361248" sldId="286"/>
            <ac:spMk id="20" creationId="{752B0221-A4B5-1842-AC69-6CA99BBBCC1D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66" v="54" actId="2696"/>
        <pc:sldMkLst>
          <pc:docMk/>
          <pc:sldMk cId="2604738602" sldId="286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604738602" sldId="286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47" v="42" actId="2696"/>
        <pc:sldMkLst>
          <pc:docMk/>
          <pc:sldMk cId="1199567187" sldId="287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1199567187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4:07.109" v="270" actId="2696"/>
        <pc:sldMkLst>
          <pc:docMk/>
          <pc:sldMk cId="4019463169" sldId="287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4019463169" sldId="28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1:05.972" v="258" actId="2696"/>
        <pc:sldMkLst>
          <pc:docMk/>
          <pc:sldMk cId="552660826" sldId="288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552660826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92" v="44" actId="2696"/>
        <pc:sldMkLst>
          <pc:docMk/>
          <pc:sldMk cId="3489406641" sldId="288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489406641" sldId="28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43:43.307" v="267" actId="2696"/>
        <pc:sldMkLst>
          <pc:docMk/>
          <pc:sldMk cId="267061122" sldId="289"/>
        </pc:sldMkLst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38.275" v="88"/>
          <ac:spMkLst>
            <pc:docMk/>
            <pc:sldMk cId="267061122" sldId="28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168" v="43" actId="2696"/>
        <pc:sldMkLst>
          <pc:docMk/>
          <pc:sldMk cId="4069947284" sldId="289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4069947284" sldId="289"/>
            <ac:spMk id="4" creationId="{7E9FBFC8-884E-1144-8994-97CB13C894C7}"/>
          </ac:spMkLst>
        </pc:spChg>
      </pc:sldChg>
      <pc:sldChg chg="add">
        <pc:chgData name="WINDRIDGE Philip" userId="a20730c1-1805-4191-9c68-6e52c8725e9f" providerId="ADAL" clId="{D34473FB-2FAF-5B44-BD60-293A0B06C8E2}" dt="2020-09-07T13:36:56.340" v="233" actId="2890"/>
        <pc:sldMkLst>
          <pc:docMk/>
          <pc:sldMk cId="4128421590" sldId="290"/>
        </pc:sldMkLst>
      </pc:sldChg>
      <pc:sldChg chg="add">
        <pc:chgData name="WINDRIDGE Philip" userId="a20730c1-1805-4191-9c68-6e52c8725e9f" providerId="ADAL" clId="{D34473FB-2FAF-5B44-BD60-293A0B06C8E2}" dt="2020-09-07T13:37:31.216" v="239" actId="2890"/>
        <pc:sldMkLst>
          <pc:docMk/>
          <pc:sldMk cId="63370418" sldId="291"/>
        </pc:sldMkLst>
      </pc:sldChg>
      <pc:sldChg chg="add">
        <pc:chgData name="WINDRIDGE Philip" userId="a20730c1-1805-4191-9c68-6e52c8725e9f" providerId="ADAL" clId="{D34473FB-2FAF-5B44-BD60-293A0B06C8E2}" dt="2020-09-07T13:40:35.051" v="253" actId="2890"/>
        <pc:sldMkLst>
          <pc:docMk/>
          <pc:sldMk cId="1089613359" sldId="292"/>
        </pc:sldMkLst>
      </pc:sldChg>
      <pc:sldChg chg="add">
        <pc:chgData name="WINDRIDGE Philip" userId="a20730c1-1805-4191-9c68-6e52c8725e9f" providerId="ADAL" clId="{D34473FB-2FAF-5B44-BD60-293A0B06C8E2}" dt="2020-09-07T13:41:23.505" v="259" actId="2890"/>
        <pc:sldMkLst>
          <pc:docMk/>
          <pc:sldMk cId="278541141" sldId="293"/>
        </pc:sldMkLst>
      </pc:sldChg>
      <pc:sldChg chg="addSp delSp modSp add mod">
        <pc:chgData name="WINDRIDGE Philip" userId="a20730c1-1805-4191-9c68-6e52c8725e9f" providerId="ADAL" clId="{D34473FB-2FAF-5B44-BD60-293A0B06C8E2}" dt="2020-09-07T13:43:59.637" v="269" actId="478"/>
        <pc:sldMkLst>
          <pc:docMk/>
          <pc:sldMk cId="2220003641" sldId="294"/>
        </pc:sldMkLst>
        <pc:spChg chg="del">
          <ac:chgData name="WINDRIDGE Philip" userId="a20730c1-1805-4191-9c68-6e52c8725e9f" providerId="ADAL" clId="{D34473FB-2FAF-5B44-BD60-293A0B06C8E2}" dt="2020-09-07T13:43:59.637" v="269" actId="478"/>
          <ac:spMkLst>
            <pc:docMk/>
            <pc:sldMk cId="2220003641" sldId="294"/>
            <ac:spMk id="18" creationId="{DF157313-D659-9144-8A0F-A36096AA1402}"/>
          </ac:spMkLst>
        </pc:spChg>
        <pc:spChg chg="add mod">
          <ac:chgData name="WINDRIDGE Philip" userId="a20730c1-1805-4191-9c68-6e52c8725e9f" providerId="ADAL" clId="{D34473FB-2FAF-5B44-BD60-293A0B06C8E2}" dt="2020-09-07T13:43:12.391" v="265" actId="692"/>
          <ac:spMkLst>
            <pc:docMk/>
            <pc:sldMk cId="2220003641" sldId="294"/>
            <ac:spMk id="19" creationId="{55915C39-2C44-844F-AFB6-6E9EC360E6E5}"/>
          </ac:spMkLst>
        </pc:spChg>
        <pc:spChg chg="add mod">
          <ac:chgData name="WINDRIDGE Philip" userId="a20730c1-1805-4191-9c68-6e52c8725e9f" providerId="ADAL" clId="{D34473FB-2FAF-5B44-BD60-293A0B06C8E2}" dt="2020-09-07T13:42:45.467" v="263" actId="14100"/>
          <ac:spMkLst>
            <pc:docMk/>
            <pc:sldMk cId="2220003641" sldId="294"/>
            <ac:spMk id="21" creationId="{9397EEF2-B5CF-6742-9653-5C8B954002B0}"/>
          </ac:spMkLst>
        </pc:spChg>
        <pc:spChg chg="add mod">
          <ac:chgData name="WINDRIDGE Philip" userId="a20730c1-1805-4191-9c68-6e52c8725e9f" providerId="ADAL" clId="{D34473FB-2FAF-5B44-BD60-293A0B06C8E2}" dt="2020-09-07T13:43:17.872" v="266" actId="207"/>
          <ac:spMkLst>
            <pc:docMk/>
            <pc:sldMk cId="2220003641" sldId="294"/>
            <ac:spMk id="22" creationId="{A0CAA96E-9639-2944-849B-F903B1220D5B}"/>
          </ac:spMkLst>
        </pc:spChg>
        <pc:cxnChg chg="add mod">
          <ac:chgData name="WINDRIDGE Philip" userId="a20730c1-1805-4191-9c68-6e52c8725e9f" providerId="ADAL" clId="{D34473FB-2FAF-5B44-BD60-293A0B06C8E2}" dt="2020-09-07T13:43:12.391" v="265" actId="692"/>
          <ac:cxnSpMkLst>
            <pc:docMk/>
            <pc:sldMk cId="2220003641" sldId="294"/>
            <ac:cxnSpMk id="23" creationId="{7197595B-5058-5C4B-A392-BC3653AE12D4}"/>
          </ac:cxnSpMkLst>
        </pc:cxnChg>
      </pc:sldChg>
      <pc:sldChg chg="add">
        <pc:chgData name="WINDRIDGE Philip" userId="a20730c1-1805-4191-9c68-6e52c8725e9f" providerId="ADAL" clId="{D34473FB-2FAF-5B44-BD60-293A0B06C8E2}" dt="2020-09-07T13:44:20.860" v="271" actId="2890"/>
        <pc:sldMkLst>
          <pc:docMk/>
          <pc:sldMk cId="3783711098" sldId="295"/>
        </pc:sldMkLst>
      </pc:sldChg>
      <pc:sldChg chg="del">
        <pc:chgData name="WINDRIDGE Philip" userId="a20730c1-1805-4191-9c68-6e52c8725e9f" providerId="ADAL" clId="{D34473FB-2FAF-5B44-BD60-293A0B06C8E2}" dt="2020-09-07T13:07:34.825" v="23" actId="2696"/>
        <pc:sldMkLst>
          <pc:docMk/>
          <pc:sldMk cId="231719908" sldId="315"/>
        </pc:sldMkLst>
      </pc:sldChg>
      <pc:sldChg chg="del">
        <pc:chgData name="WINDRIDGE Philip" userId="a20730c1-1805-4191-9c68-6e52c8725e9f" providerId="ADAL" clId="{D34473FB-2FAF-5B44-BD60-293A0B06C8E2}" dt="2020-09-07T13:07:34.799" v="21" actId="2696"/>
        <pc:sldMkLst>
          <pc:docMk/>
          <pc:sldMk cId="2465639242" sldId="321"/>
        </pc:sldMkLst>
      </pc:sldChg>
      <pc:sldChg chg="del">
        <pc:chgData name="WINDRIDGE Philip" userId="a20730c1-1805-4191-9c68-6e52c8725e9f" providerId="ADAL" clId="{D34473FB-2FAF-5B44-BD60-293A0B06C8E2}" dt="2020-09-07T13:07:34.618" v="11" actId="2696"/>
        <pc:sldMkLst>
          <pc:docMk/>
          <pc:sldMk cId="3635388209" sldId="322"/>
        </pc:sldMkLst>
      </pc:sldChg>
      <pc:sldChg chg="del">
        <pc:chgData name="WINDRIDGE Philip" userId="a20730c1-1805-4191-9c68-6e52c8725e9f" providerId="ADAL" clId="{D34473FB-2FAF-5B44-BD60-293A0B06C8E2}" dt="2020-09-07T13:07:34.513" v="6" actId="2696"/>
        <pc:sldMkLst>
          <pc:docMk/>
          <pc:sldMk cId="3044159735" sldId="323"/>
        </pc:sldMkLst>
      </pc:sldChg>
      <pc:sldChg chg="del">
        <pc:chgData name="WINDRIDGE Philip" userId="a20730c1-1805-4191-9c68-6e52c8725e9f" providerId="ADAL" clId="{D34473FB-2FAF-5B44-BD60-293A0B06C8E2}" dt="2020-09-07T13:07:34.586" v="9" actId="2696"/>
        <pc:sldMkLst>
          <pc:docMk/>
          <pc:sldMk cId="3405956913" sldId="324"/>
        </pc:sldMkLst>
      </pc:sldChg>
      <pc:sldChg chg="del">
        <pc:chgData name="WINDRIDGE Philip" userId="a20730c1-1805-4191-9c68-6e52c8725e9f" providerId="ADAL" clId="{D34473FB-2FAF-5B44-BD60-293A0B06C8E2}" dt="2020-09-07T13:07:34.777" v="20" actId="2696"/>
        <pc:sldMkLst>
          <pc:docMk/>
          <pc:sldMk cId="1132921649" sldId="337"/>
        </pc:sldMkLst>
      </pc:sldChg>
      <pc:sldChg chg="del">
        <pc:chgData name="WINDRIDGE Philip" userId="a20730c1-1805-4191-9c68-6e52c8725e9f" providerId="ADAL" clId="{D34473FB-2FAF-5B44-BD60-293A0B06C8E2}" dt="2020-09-07T13:07:34.759" v="19" actId="2696"/>
        <pc:sldMkLst>
          <pc:docMk/>
          <pc:sldMk cId="2980539383" sldId="338"/>
        </pc:sldMkLst>
      </pc:sldChg>
      <pc:sldChg chg="del">
        <pc:chgData name="WINDRIDGE Philip" userId="a20730c1-1805-4191-9c68-6e52c8725e9f" providerId="ADAL" clId="{D34473FB-2FAF-5B44-BD60-293A0B06C8E2}" dt="2020-09-07T13:07:34.535" v="7" actId="2696"/>
        <pc:sldMkLst>
          <pc:docMk/>
          <pc:sldMk cId="3325668780" sldId="339"/>
        </pc:sldMkLst>
      </pc:sldChg>
      <pc:sldChg chg="del">
        <pc:chgData name="WINDRIDGE Philip" userId="a20730c1-1805-4191-9c68-6e52c8725e9f" providerId="ADAL" clId="{D34473FB-2FAF-5B44-BD60-293A0B06C8E2}" dt="2020-09-07T13:07:34.562" v="8" actId="2696"/>
        <pc:sldMkLst>
          <pc:docMk/>
          <pc:sldMk cId="2481487691" sldId="340"/>
        </pc:sldMkLst>
      </pc:sldChg>
      <pc:sldChg chg="del">
        <pc:chgData name="WINDRIDGE Philip" userId="a20730c1-1805-4191-9c68-6e52c8725e9f" providerId="ADAL" clId="{D34473FB-2FAF-5B44-BD60-293A0B06C8E2}" dt="2020-09-07T13:07:34.602" v="10" actId="2696"/>
        <pc:sldMkLst>
          <pc:docMk/>
          <pc:sldMk cId="3418876979" sldId="341"/>
        </pc:sldMkLst>
      </pc:sldChg>
      <pc:sldChg chg="del">
        <pc:chgData name="WINDRIDGE Philip" userId="a20730c1-1805-4191-9c68-6e52c8725e9f" providerId="ADAL" clId="{D34473FB-2FAF-5B44-BD60-293A0B06C8E2}" dt="2020-09-07T13:07:34.636" v="12" actId="2696"/>
        <pc:sldMkLst>
          <pc:docMk/>
          <pc:sldMk cId="2723260589" sldId="342"/>
        </pc:sldMkLst>
      </pc:sldChg>
      <pc:sldChg chg="del">
        <pc:chgData name="WINDRIDGE Philip" userId="a20730c1-1805-4191-9c68-6e52c8725e9f" providerId="ADAL" clId="{D34473FB-2FAF-5B44-BD60-293A0B06C8E2}" dt="2020-09-07T13:07:34.656" v="13" actId="2696"/>
        <pc:sldMkLst>
          <pc:docMk/>
          <pc:sldMk cId="1781686369" sldId="343"/>
        </pc:sldMkLst>
      </pc:sldChg>
      <pc:sldChg chg="del">
        <pc:chgData name="WINDRIDGE Philip" userId="a20730c1-1805-4191-9c68-6e52c8725e9f" providerId="ADAL" clId="{D34473FB-2FAF-5B44-BD60-293A0B06C8E2}" dt="2020-09-07T13:07:34.671" v="14" actId="2696"/>
        <pc:sldMkLst>
          <pc:docMk/>
          <pc:sldMk cId="1396055179" sldId="344"/>
        </pc:sldMkLst>
      </pc:sldChg>
      <pc:sldChg chg="del">
        <pc:chgData name="WINDRIDGE Philip" userId="a20730c1-1805-4191-9c68-6e52c8725e9f" providerId="ADAL" clId="{D34473FB-2FAF-5B44-BD60-293A0B06C8E2}" dt="2020-09-07T13:07:34.686" v="15" actId="2696"/>
        <pc:sldMkLst>
          <pc:docMk/>
          <pc:sldMk cId="271066500" sldId="345"/>
        </pc:sldMkLst>
      </pc:sldChg>
      <pc:sldChg chg="del">
        <pc:chgData name="WINDRIDGE Philip" userId="a20730c1-1805-4191-9c68-6e52c8725e9f" providerId="ADAL" clId="{D34473FB-2FAF-5B44-BD60-293A0B06C8E2}" dt="2020-09-07T13:07:34.703" v="16" actId="2696"/>
        <pc:sldMkLst>
          <pc:docMk/>
          <pc:sldMk cId="1191877690" sldId="346"/>
        </pc:sldMkLst>
      </pc:sldChg>
      <pc:sldChg chg="del">
        <pc:chgData name="WINDRIDGE Philip" userId="a20730c1-1805-4191-9c68-6e52c8725e9f" providerId="ADAL" clId="{D34473FB-2FAF-5B44-BD60-293A0B06C8E2}" dt="2020-09-07T13:07:34.719" v="17" actId="2696"/>
        <pc:sldMkLst>
          <pc:docMk/>
          <pc:sldMk cId="3031337728" sldId="347"/>
        </pc:sldMkLst>
      </pc:sldChg>
      <pc:sldChg chg="del">
        <pc:chgData name="WINDRIDGE Philip" userId="a20730c1-1805-4191-9c68-6e52c8725e9f" providerId="ADAL" clId="{D34473FB-2FAF-5B44-BD60-293A0B06C8E2}" dt="2020-09-07T13:07:34.743" v="18" actId="2696"/>
        <pc:sldMkLst>
          <pc:docMk/>
          <pc:sldMk cId="3360151425" sldId="348"/>
        </pc:sldMkLst>
      </pc:sldChg>
      <pc:sldChg chg="del">
        <pc:chgData name="WINDRIDGE Philip" userId="a20730c1-1805-4191-9c68-6e52c8725e9f" providerId="ADAL" clId="{D34473FB-2FAF-5B44-BD60-293A0B06C8E2}" dt="2020-09-07T13:07:34.811" v="22" actId="2696"/>
        <pc:sldMkLst>
          <pc:docMk/>
          <pc:sldMk cId="1799869904" sldId="349"/>
        </pc:sldMkLst>
      </pc:sldChg>
      <pc:sldChg chg="add del">
        <pc:chgData name="WINDRIDGE Philip" userId="a20730c1-1805-4191-9c68-6e52c8725e9f" providerId="ADAL" clId="{D34473FB-2FAF-5B44-BD60-293A0B06C8E2}" dt="2020-09-07T13:07:34.862" v="26" actId="2696"/>
        <pc:sldMkLst>
          <pc:docMk/>
          <pc:sldMk cId="78986696" sldId="350"/>
        </pc:sldMkLst>
      </pc:sldChg>
      <pc:sldChg chg="modSp add del">
        <pc:chgData name="WINDRIDGE Philip" userId="a20730c1-1805-4191-9c68-6e52c8725e9f" providerId="ADAL" clId="{D34473FB-2FAF-5B44-BD60-293A0B06C8E2}" dt="2020-09-07T13:07:34.881" v="27" actId="2696"/>
        <pc:sldMkLst>
          <pc:docMk/>
          <pc:sldMk cId="3525637576" sldId="351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3525637576" sldId="351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76" v="55" actId="2696"/>
        <pc:sldMkLst>
          <pc:docMk/>
          <pc:sldMk cId="59920440" sldId="352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59920440" sldId="352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385" v="56" actId="2696"/>
        <pc:sldMkLst>
          <pc:docMk/>
          <pc:sldMk cId="2192287017" sldId="353"/>
        </pc:sldMkLst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15.268" v="0"/>
          <ac:spMkLst>
            <pc:docMk/>
            <pc:sldMk cId="2192287017" sldId="353"/>
            <ac:spMk id="5" creationId="{5D29342B-937D-7540-83EC-F31C864F6A23}"/>
          </ac:spMkLst>
        </pc:spChg>
      </pc:sldChg>
      <pc:sldChg chg="add del">
        <pc:chgData name="WINDRIDGE Philip" userId="a20730c1-1805-4191-9c68-6e52c8725e9f" providerId="ADAL" clId="{D34473FB-2FAF-5B44-BD60-293A0B06C8E2}" dt="2020-09-07T13:07:35.399" v="57" actId="2696"/>
        <pc:sldMkLst>
          <pc:docMk/>
          <pc:sldMk cId="2710711377" sldId="354"/>
        </pc:sldMkLst>
      </pc:sldChg>
      <pc:sldChg chg="modSp add del">
        <pc:chgData name="WINDRIDGE Philip" userId="a20730c1-1805-4191-9c68-6e52c8725e9f" providerId="ADAL" clId="{D34473FB-2FAF-5B44-BD60-293A0B06C8E2}" dt="2020-09-07T13:07:35.416" v="58" actId="2696"/>
        <pc:sldMkLst>
          <pc:docMk/>
          <pc:sldMk cId="4002194408" sldId="35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4" creationId="{C81207FE-C988-5D4A-8CDF-4F72C3604B9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02194408" sldId="355"/>
            <ac:spMk id="5" creationId="{0E011AF6-2938-3748-BE02-9C47CFD3FE23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40" v="59" actId="2696"/>
        <pc:sldMkLst>
          <pc:docMk/>
          <pc:sldMk cId="2347261815" sldId="35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347261815" sldId="356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63" v="60" actId="2696"/>
        <pc:sldMkLst>
          <pc:docMk/>
          <pc:sldMk cId="2586728168" sldId="35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586728168" sldId="357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489" v="61" actId="2696"/>
        <pc:sldMkLst>
          <pc:docMk/>
          <pc:sldMk cId="4037326137" sldId="35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037326137" sldId="358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06" v="62" actId="2696"/>
        <pc:sldMkLst>
          <pc:docMk/>
          <pc:sldMk cId="3019594845" sldId="35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3" creationId="{968ED891-4BBF-604B-9585-D145A8FA7B44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19594845" sldId="359"/>
            <ac:spMk id="4" creationId="{4DD292E5-EB1A-8341-88ED-25DCADE5431A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23" v="63" actId="2696"/>
        <pc:sldMkLst>
          <pc:docMk/>
          <pc:sldMk cId="3388779513" sldId="36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88779513" sldId="360"/>
            <ac:spMk id="4" creationId="{7E9FBFC8-884E-1144-8994-97CB13C894C7}"/>
          </ac:spMkLst>
        </pc:spChg>
      </pc:sldChg>
      <pc:sldChg chg="modSp add del mod">
        <pc:chgData name="WINDRIDGE Philip" userId="a20730c1-1805-4191-9c68-6e52c8725e9f" providerId="ADAL" clId="{D34473FB-2FAF-5B44-BD60-293A0B06C8E2}" dt="2020-09-07T13:07:35.538" v="64" actId="2696"/>
        <pc:sldMkLst>
          <pc:docMk/>
          <pc:sldMk cId="650139363" sldId="36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50139363" sldId="361"/>
            <ac:spMk id="4" creationId="{7E9FBFC8-884E-1144-8994-97CB13C894C7}"/>
          </ac:spMkLst>
        </pc:spChg>
        <pc:spChg chg="mod">
          <ac:chgData name="WINDRIDGE Philip" userId="a20730c1-1805-4191-9c68-6e52c8725e9f" providerId="ADAL" clId="{D34473FB-2FAF-5B44-BD60-293A0B06C8E2}" dt="2020-09-07T13:07:25.829" v="3" actId="27636"/>
          <ac:spMkLst>
            <pc:docMk/>
            <pc:sldMk cId="650139363" sldId="361"/>
            <ac:spMk id="15" creationId="{D2C092E9-FDB7-134E-9DDA-503E9D8673E5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53" v="65" actId="2696"/>
        <pc:sldMkLst>
          <pc:docMk/>
          <pc:sldMk cId="292876823" sldId="36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2876823" sldId="36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66" v="66" actId="2696"/>
        <pc:sldMkLst>
          <pc:docMk/>
          <pc:sldMk cId="3265978489" sldId="36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265978489" sldId="36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82" v="67" actId="2696"/>
        <pc:sldMkLst>
          <pc:docMk/>
          <pc:sldMk cId="1959539548" sldId="36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959539548" sldId="36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595" v="68" actId="2696"/>
        <pc:sldMkLst>
          <pc:docMk/>
          <pc:sldMk cId="911194973" sldId="36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11194973" sldId="36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08" v="69" actId="2696"/>
        <pc:sldMkLst>
          <pc:docMk/>
          <pc:sldMk cId="694356207" sldId="36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694356207" sldId="36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21" v="70" actId="2696"/>
        <pc:sldMkLst>
          <pc:docMk/>
          <pc:sldMk cId="1671505731" sldId="36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671505731" sldId="367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32" v="71" actId="2696"/>
        <pc:sldMkLst>
          <pc:docMk/>
          <pc:sldMk cId="1555577266" sldId="36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55577266" sldId="368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47" v="72" actId="2696"/>
        <pc:sldMkLst>
          <pc:docMk/>
          <pc:sldMk cId="334964374" sldId="36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34964374" sldId="369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68" v="73" actId="2696"/>
        <pc:sldMkLst>
          <pc:docMk/>
          <pc:sldMk cId="2803652934" sldId="37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803652934" sldId="370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687" v="74" actId="2696"/>
        <pc:sldMkLst>
          <pc:docMk/>
          <pc:sldMk cId="2102154995" sldId="37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02154995" sldId="371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09" v="75" actId="2696"/>
        <pc:sldMkLst>
          <pc:docMk/>
          <pc:sldMk cId="933130985" sldId="37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933130985" sldId="372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29" v="76" actId="2696"/>
        <pc:sldMkLst>
          <pc:docMk/>
          <pc:sldMk cId="2140710804" sldId="37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40710804" sldId="373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53" v="77" actId="2696"/>
        <pc:sldMkLst>
          <pc:docMk/>
          <pc:sldMk cId="1277797328" sldId="37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277797328" sldId="374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67" v="78" actId="2696"/>
        <pc:sldMkLst>
          <pc:docMk/>
          <pc:sldMk cId="1509486094" sldId="375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509486094" sldId="375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83" v="79" actId="2696"/>
        <pc:sldMkLst>
          <pc:docMk/>
          <pc:sldMk cId="2162070242" sldId="376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3" creationId="{007EB33A-E9EA-724C-963A-2B2A57CDDBEB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162070242" sldId="376"/>
            <ac:spMk id="4" creationId="{7E9FBFC8-884E-1144-8994-97CB13C894C7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795" v="80" actId="2696"/>
        <pc:sldMkLst>
          <pc:docMk/>
          <pc:sldMk cId="2901480100" sldId="377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3" creationId="{BE976238-F571-6148-8A3F-05B638BB9E1E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901480100" sldId="377"/>
            <ac:spMk id="4" creationId="{22020C57-5FE9-8B47-960A-BEBC26EBF389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09" v="81" actId="2696"/>
        <pc:sldMkLst>
          <pc:docMk/>
          <pc:sldMk cId="3037852093" sldId="378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037852093" sldId="378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22" v="82" actId="2696"/>
        <pc:sldMkLst>
          <pc:docMk/>
          <pc:sldMk cId="3960793914" sldId="379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3960793914" sldId="379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35" v="83" actId="2696"/>
        <pc:sldMkLst>
          <pc:docMk/>
          <pc:sldMk cId="430092325" sldId="380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30092325" sldId="380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48" v="84" actId="2696"/>
        <pc:sldMkLst>
          <pc:docMk/>
          <pc:sldMk cId="2643525273" sldId="381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643525273" sldId="381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58" v="85" actId="2696"/>
        <pc:sldMkLst>
          <pc:docMk/>
          <pc:sldMk cId="1817411294" sldId="382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4" creationId="{604F6EC4-6E24-AF4E-A117-CE9D23DD9696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1817411294" sldId="382"/>
            <ac:spMk id="5" creationId="{6FC2C3A4-0EF4-AA41-9864-62B4FE54F4CE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65" v="86" actId="2696"/>
        <pc:sldMkLst>
          <pc:docMk/>
          <pc:sldMk cId="45864053" sldId="383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4" creationId="{F6C658D3-DEC3-4D41-8EC2-15DD92815BA3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45864053" sldId="383"/>
            <ac:spMk id="5" creationId="{C43850E0-3218-4041-AEDF-1F0C5A34E004}"/>
          </ac:spMkLst>
        </pc:spChg>
      </pc:sldChg>
      <pc:sldChg chg="modSp add del">
        <pc:chgData name="WINDRIDGE Philip" userId="a20730c1-1805-4191-9c68-6e52c8725e9f" providerId="ADAL" clId="{D34473FB-2FAF-5B44-BD60-293A0B06C8E2}" dt="2020-09-07T13:07:35.872" v="87" actId="2696"/>
        <pc:sldMkLst>
          <pc:docMk/>
          <pc:sldMk cId="20632561" sldId="384"/>
        </pc:sldMkLst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4" creationId="{90309BC8-D95C-7240-A14B-5A952E227585}"/>
          </ac:spMkLst>
        </pc:spChg>
        <pc:spChg chg="mod">
          <ac:chgData name="WINDRIDGE Philip" userId="a20730c1-1805-4191-9c68-6e52c8725e9f" providerId="ADAL" clId="{D34473FB-2FAF-5B44-BD60-293A0B06C8E2}" dt="2020-09-07T13:07:25.473" v="2"/>
          <ac:spMkLst>
            <pc:docMk/>
            <pc:sldMk cId="20632561" sldId="384"/>
            <ac:spMk id="5" creationId="{5D29342B-937D-7540-83EC-F31C864F6A23}"/>
          </ac:spMkLst>
        </pc:spChg>
      </pc:sldChg>
    </pc:docChg>
  </pc:docChgLst>
  <pc:docChgLst>
    <pc:chgData name="WINDRIDGE Philip" userId="a20730c1-1805-4191-9c68-6e52c8725e9f" providerId="ADAL" clId="{9C06326C-BEA5-9446-8B5D-EC8FD26AA146}"/>
    <pc:docChg chg="undo redo custSel addSld delSld modSld sldOrd">
      <pc:chgData name="WINDRIDGE Philip" userId="a20730c1-1805-4191-9c68-6e52c8725e9f" providerId="ADAL" clId="{9C06326C-BEA5-9446-8B5D-EC8FD26AA146}" dt="2020-09-10T13:34:57.251" v="8755" actId="20577"/>
      <pc:docMkLst>
        <pc:docMk/>
      </pc:docMkLst>
      <pc:sldChg chg="add">
        <pc:chgData name="WINDRIDGE Philip" userId="a20730c1-1805-4191-9c68-6e52c8725e9f" providerId="ADAL" clId="{9C06326C-BEA5-9446-8B5D-EC8FD26AA146}" dt="2020-09-07T15:12:56.875" v="31"/>
        <pc:sldMkLst>
          <pc:docMk/>
          <pc:sldMk cId="939059386" sldId="256"/>
        </pc:sldMkLst>
      </pc:sldChg>
      <pc:sldChg chg="del">
        <pc:chgData name="WINDRIDGE Philip" userId="a20730c1-1805-4191-9c68-6e52c8725e9f" providerId="ADAL" clId="{9C06326C-BEA5-9446-8B5D-EC8FD26AA146}" dt="2020-09-07T15:12:29.690" v="0" actId="2696"/>
        <pc:sldMkLst>
          <pc:docMk/>
          <pc:sldMk cId="1752996856" sldId="256"/>
        </pc:sldMkLst>
      </pc:sldChg>
      <pc:sldChg chg="del">
        <pc:chgData name="WINDRIDGE Philip" userId="a20730c1-1805-4191-9c68-6e52c8725e9f" providerId="ADAL" clId="{9C06326C-BEA5-9446-8B5D-EC8FD26AA146}" dt="2020-09-07T15:12:29.709" v="1" actId="2696"/>
        <pc:sldMkLst>
          <pc:docMk/>
          <pc:sldMk cId="2642107847" sldId="257"/>
        </pc:sldMkLst>
      </pc:sldChg>
      <pc:sldChg chg="addSp modSp add mod">
        <pc:chgData name="WINDRIDGE Philip" userId="a20730c1-1805-4191-9c68-6e52c8725e9f" providerId="ADAL" clId="{9C06326C-BEA5-9446-8B5D-EC8FD26AA146}" dt="2020-09-10T06:59:06.308" v="3254" actId="14100"/>
        <pc:sldMkLst>
          <pc:docMk/>
          <pc:sldMk cId="2768523318" sldId="257"/>
        </pc:sldMkLst>
        <pc:spChg chg="mod">
          <ac:chgData name="WINDRIDGE Philip" userId="a20730c1-1805-4191-9c68-6e52c8725e9f" providerId="ADAL" clId="{9C06326C-BEA5-9446-8B5D-EC8FD26AA146}" dt="2020-09-09T14:47:14.736" v="2882" actId="20577"/>
          <ac:spMkLst>
            <pc:docMk/>
            <pc:sldMk cId="2768523318" sldId="257"/>
            <ac:spMk id="3" creationId="{918DD354-6146-F244-82E9-6CA6757A14FB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768523318" sldId="257"/>
            <ac:spMk id="5" creationId="{0E011AF6-2938-3748-BE02-9C47CFD3FE23}"/>
          </ac:spMkLst>
        </pc:spChg>
        <pc:spChg chg="add mod">
          <ac:chgData name="WINDRIDGE Philip" userId="a20730c1-1805-4191-9c68-6e52c8725e9f" providerId="ADAL" clId="{9C06326C-BEA5-9446-8B5D-EC8FD26AA146}" dt="2020-09-10T06:59:06.308" v="3254" actId="14100"/>
          <ac:spMkLst>
            <pc:docMk/>
            <pc:sldMk cId="2768523318" sldId="257"/>
            <ac:spMk id="6" creationId="{E255A438-1BCF-4640-85C2-C8E3E9269382}"/>
          </ac:spMkLst>
        </pc:spChg>
      </pc:sldChg>
      <pc:sldChg chg="modSp add mod">
        <pc:chgData name="WINDRIDGE Philip" userId="a20730c1-1805-4191-9c68-6e52c8725e9f" providerId="ADAL" clId="{9C06326C-BEA5-9446-8B5D-EC8FD26AA146}" dt="2020-09-10T13:34:57.251" v="8755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9C06326C-BEA5-9446-8B5D-EC8FD26AA146}" dt="2020-09-10T13:34:57.251" v="8755" actId="20577"/>
          <ac:spMkLst>
            <pc:docMk/>
            <pc:sldMk cId="326861300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26861300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9C06326C-BEA5-9446-8B5D-EC8FD26AA146}" dt="2020-09-07T15:12:30.156" v="29" actId="2696"/>
        <pc:sldMkLst>
          <pc:docMk/>
          <pc:sldMk cId="3241139298" sldId="258"/>
        </pc:sldMkLst>
      </pc:sldChg>
      <pc:sldChg chg="del">
        <pc:chgData name="WINDRIDGE Philip" userId="a20730c1-1805-4191-9c68-6e52c8725e9f" providerId="ADAL" clId="{9C06326C-BEA5-9446-8B5D-EC8FD26AA146}" dt="2020-09-07T15:12:30.163" v="30" actId="2696"/>
        <pc:sldMkLst>
          <pc:docMk/>
          <pc:sldMk cId="2886372259" sldId="259"/>
        </pc:sldMkLst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4248272586" sldId="25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4248272586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9C06326C-BEA5-9446-8B5D-EC8FD26AA146}" dt="2020-09-07T15:12:29.732" v="2" actId="2696"/>
        <pc:sldMkLst>
          <pc:docMk/>
          <pc:sldMk cId="3954909421" sldId="260"/>
        </pc:sldMkLst>
      </pc:sldChg>
      <pc:sldChg chg="del">
        <pc:chgData name="WINDRIDGE Philip" userId="a20730c1-1805-4191-9c68-6e52c8725e9f" providerId="ADAL" clId="{9C06326C-BEA5-9446-8B5D-EC8FD26AA146}" dt="2020-09-07T15:12:29.755" v="3" actId="2696"/>
        <pc:sldMkLst>
          <pc:docMk/>
          <pc:sldMk cId="248875421" sldId="261"/>
        </pc:sldMkLst>
      </pc:sldChg>
      <pc:sldChg chg="del">
        <pc:chgData name="WINDRIDGE Philip" userId="a20730c1-1805-4191-9c68-6e52c8725e9f" providerId="ADAL" clId="{9C06326C-BEA5-9446-8B5D-EC8FD26AA146}" dt="2020-09-07T15:12:29.779" v="4" actId="2696"/>
        <pc:sldMkLst>
          <pc:docMk/>
          <pc:sldMk cId="3669247278" sldId="262"/>
        </pc:sldMkLst>
      </pc:sldChg>
      <pc:sldChg chg="del">
        <pc:chgData name="WINDRIDGE Philip" userId="a20730c1-1805-4191-9c68-6e52c8725e9f" providerId="ADAL" clId="{9C06326C-BEA5-9446-8B5D-EC8FD26AA146}" dt="2020-09-07T15:12:29.794" v="5" actId="2696"/>
        <pc:sldMkLst>
          <pc:docMk/>
          <pc:sldMk cId="2193005939" sldId="263"/>
        </pc:sldMkLst>
      </pc:sldChg>
      <pc:sldChg chg="del">
        <pc:chgData name="WINDRIDGE Philip" userId="a20730c1-1805-4191-9c68-6e52c8725e9f" providerId="ADAL" clId="{9C06326C-BEA5-9446-8B5D-EC8FD26AA146}" dt="2020-09-07T15:12:30.084" v="23" actId="2696"/>
        <pc:sldMkLst>
          <pc:docMk/>
          <pc:sldMk cId="336866426" sldId="264"/>
        </pc:sldMkLst>
      </pc:sldChg>
      <pc:sldChg chg="del">
        <pc:chgData name="WINDRIDGE Philip" userId="a20730c1-1805-4191-9c68-6e52c8725e9f" providerId="ADAL" clId="{9C06326C-BEA5-9446-8B5D-EC8FD26AA146}" dt="2020-09-07T15:12:29.810" v="6" actId="2696"/>
        <pc:sldMkLst>
          <pc:docMk/>
          <pc:sldMk cId="168165449" sldId="265"/>
        </pc:sldMkLst>
      </pc:sldChg>
      <pc:sldChg chg="del">
        <pc:chgData name="WINDRIDGE Philip" userId="a20730c1-1805-4191-9c68-6e52c8725e9f" providerId="ADAL" clId="{9C06326C-BEA5-9446-8B5D-EC8FD26AA146}" dt="2020-09-07T15:12:29.839" v="8" actId="2696"/>
        <pc:sldMkLst>
          <pc:docMk/>
          <pc:sldMk cId="2633251799" sldId="267"/>
        </pc:sldMkLst>
      </pc:sldChg>
      <pc:sldChg chg="del">
        <pc:chgData name="WINDRIDGE Philip" userId="a20730c1-1805-4191-9c68-6e52c8725e9f" providerId="ADAL" clId="{9C06326C-BEA5-9446-8B5D-EC8FD26AA146}" dt="2020-09-07T15:12:29.895" v="12" actId="2696"/>
        <pc:sldMkLst>
          <pc:docMk/>
          <pc:sldMk cId="1851779390" sldId="269"/>
        </pc:sldMkLst>
      </pc:sldChg>
      <pc:sldChg chg="del">
        <pc:chgData name="WINDRIDGE Philip" userId="a20730c1-1805-4191-9c68-6e52c8725e9f" providerId="ADAL" clId="{9C06326C-BEA5-9446-8B5D-EC8FD26AA146}" dt="2020-09-07T15:12:29.881" v="11" actId="2696"/>
        <pc:sldMkLst>
          <pc:docMk/>
          <pc:sldMk cId="2051769681" sldId="270"/>
        </pc:sldMkLst>
      </pc:sldChg>
      <pc:sldChg chg="del">
        <pc:chgData name="WINDRIDGE Philip" userId="a20730c1-1805-4191-9c68-6e52c8725e9f" providerId="ADAL" clId="{9C06326C-BEA5-9446-8B5D-EC8FD26AA146}" dt="2020-09-07T15:12:29.825" v="7" actId="2696"/>
        <pc:sldMkLst>
          <pc:docMk/>
          <pc:sldMk cId="475347825" sldId="271"/>
        </pc:sldMkLst>
      </pc:sldChg>
      <pc:sldChg chg="del">
        <pc:chgData name="WINDRIDGE Philip" userId="a20730c1-1805-4191-9c68-6e52c8725e9f" providerId="ADAL" clId="{9C06326C-BEA5-9446-8B5D-EC8FD26AA146}" dt="2020-09-07T15:12:29.909" v="13" actId="2696"/>
        <pc:sldMkLst>
          <pc:docMk/>
          <pc:sldMk cId="2259240602" sldId="272"/>
        </pc:sldMkLst>
      </pc:sldChg>
      <pc:sldChg chg="del">
        <pc:chgData name="WINDRIDGE Philip" userId="a20730c1-1805-4191-9c68-6e52c8725e9f" providerId="ADAL" clId="{9C06326C-BEA5-9446-8B5D-EC8FD26AA146}" dt="2020-09-07T15:12:29.921" v="14" actId="2696"/>
        <pc:sldMkLst>
          <pc:docMk/>
          <pc:sldMk cId="155824533" sldId="273"/>
        </pc:sldMkLst>
      </pc:sldChg>
      <pc:sldChg chg="del">
        <pc:chgData name="WINDRIDGE Philip" userId="a20730c1-1805-4191-9c68-6e52c8725e9f" providerId="ADAL" clId="{9C06326C-BEA5-9446-8B5D-EC8FD26AA146}" dt="2020-09-07T15:12:30.071" v="22" actId="2696"/>
        <pc:sldMkLst>
          <pc:docMk/>
          <pc:sldMk cId="248439930" sldId="274"/>
        </pc:sldMkLst>
      </pc:sldChg>
      <pc:sldChg chg="del">
        <pc:chgData name="WINDRIDGE Philip" userId="a20730c1-1805-4191-9c68-6e52c8725e9f" providerId="ADAL" clId="{9C06326C-BEA5-9446-8B5D-EC8FD26AA146}" dt="2020-09-07T15:12:30.098" v="24" actId="2696"/>
        <pc:sldMkLst>
          <pc:docMk/>
          <pc:sldMk cId="2037568182" sldId="275"/>
        </pc:sldMkLst>
      </pc:sldChg>
      <pc:sldChg chg="del">
        <pc:chgData name="WINDRIDGE Philip" userId="a20730c1-1805-4191-9c68-6e52c8725e9f" providerId="ADAL" clId="{9C06326C-BEA5-9446-8B5D-EC8FD26AA146}" dt="2020-09-07T15:12:30.112" v="25" actId="2696"/>
        <pc:sldMkLst>
          <pc:docMk/>
          <pc:sldMk cId="2148452180" sldId="276"/>
        </pc:sldMkLst>
      </pc:sldChg>
      <pc:sldChg chg="del">
        <pc:chgData name="WINDRIDGE Philip" userId="a20730c1-1805-4191-9c68-6e52c8725e9f" providerId="ADAL" clId="{9C06326C-BEA5-9446-8B5D-EC8FD26AA146}" dt="2020-09-07T15:12:30.125" v="26" actId="2696"/>
        <pc:sldMkLst>
          <pc:docMk/>
          <pc:sldMk cId="3490772403" sldId="277"/>
        </pc:sldMkLst>
      </pc:sldChg>
      <pc:sldChg chg="del">
        <pc:chgData name="WINDRIDGE Philip" userId="a20730c1-1805-4191-9c68-6e52c8725e9f" providerId="ADAL" clId="{9C06326C-BEA5-9446-8B5D-EC8FD26AA146}" dt="2020-09-07T15:12:30.139" v="27" actId="2696"/>
        <pc:sldMkLst>
          <pc:docMk/>
          <pc:sldMk cId="310879278" sldId="278"/>
        </pc:sldMkLst>
      </pc:sldChg>
      <pc:sldChg chg="del">
        <pc:chgData name="WINDRIDGE Philip" userId="a20730c1-1805-4191-9c68-6e52c8725e9f" providerId="ADAL" clId="{9C06326C-BEA5-9446-8B5D-EC8FD26AA146}" dt="2020-09-07T15:12:29.852" v="9" actId="2696"/>
        <pc:sldMkLst>
          <pc:docMk/>
          <pc:sldMk cId="1688029182" sldId="279"/>
        </pc:sldMkLst>
      </pc:sldChg>
      <pc:sldChg chg="del">
        <pc:chgData name="WINDRIDGE Philip" userId="a20730c1-1805-4191-9c68-6e52c8725e9f" providerId="ADAL" clId="{9C06326C-BEA5-9446-8B5D-EC8FD26AA146}" dt="2020-09-07T15:12:29.867" v="10" actId="2696"/>
        <pc:sldMkLst>
          <pc:docMk/>
          <pc:sldMk cId="1471707778" sldId="280"/>
        </pc:sldMkLst>
      </pc:sldChg>
      <pc:sldChg chg="del">
        <pc:chgData name="WINDRIDGE Philip" userId="a20730c1-1805-4191-9c68-6e52c8725e9f" providerId="ADAL" clId="{9C06326C-BEA5-9446-8B5D-EC8FD26AA146}" dt="2020-09-07T15:12:29.936" v="15" actId="2696"/>
        <pc:sldMkLst>
          <pc:docMk/>
          <pc:sldMk cId="824122749" sldId="281"/>
        </pc:sldMkLst>
      </pc:sldChg>
      <pc:sldChg chg="del">
        <pc:chgData name="WINDRIDGE Philip" userId="a20730c1-1805-4191-9c68-6e52c8725e9f" providerId="ADAL" clId="{9C06326C-BEA5-9446-8B5D-EC8FD26AA146}" dt="2020-09-07T15:12:30.148" v="28" actId="2696"/>
        <pc:sldMkLst>
          <pc:docMk/>
          <pc:sldMk cId="79361248" sldId="286"/>
        </pc:sldMkLst>
      </pc:sldChg>
      <pc:sldChg chg="del">
        <pc:chgData name="WINDRIDGE Philip" userId="a20730c1-1805-4191-9c68-6e52c8725e9f" providerId="ADAL" clId="{9C06326C-BEA5-9446-8B5D-EC8FD26AA146}" dt="2020-09-07T15:12:30.055" v="21" actId="2696"/>
        <pc:sldMkLst>
          <pc:docMk/>
          <pc:sldMk cId="4128421590" sldId="290"/>
        </pc:sldMkLst>
      </pc:sldChg>
      <pc:sldChg chg="del">
        <pc:chgData name="WINDRIDGE Philip" userId="a20730c1-1805-4191-9c68-6e52c8725e9f" providerId="ADAL" clId="{9C06326C-BEA5-9446-8B5D-EC8FD26AA146}" dt="2020-09-07T15:12:30.041" v="20" actId="2696"/>
        <pc:sldMkLst>
          <pc:docMk/>
          <pc:sldMk cId="63370418" sldId="291"/>
        </pc:sldMkLst>
      </pc:sldChg>
      <pc:sldChg chg="del">
        <pc:chgData name="WINDRIDGE Philip" userId="a20730c1-1805-4191-9c68-6e52c8725e9f" providerId="ADAL" clId="{9C06326C-BEA5-9446-8B5D-EC8FD26AA146}" dt="2020-09-07T15:12:30.016" v="19" actId="2696"/>
        <pc:sldMkLst>
          <pc:docMk/>
          <pc:sldMk cId="1089613359" sldId="292"/>
        </pc:sldMkLst>
      </pc:sldChg>
      <pc:sldChg chg="del">
        <pc:chgData name="WINDRIDGE Philip" userId="a20730c1-1805-4191-9c68-6e52c8725e9f" providerId="ADAL" clId="{9C06326C-BEA5-9446-8B5D-EC8FD26AA146}" dt="2020-09-07T15:12:29.994" v="18" actId="2696"/>
        <pc:sldMkLst>
          <pc:docMk/>
          <pc:sldMk cId="278541141" sldId="293"/>
        </pc:sldMkLst>
      </pc:sldChg>
      <pc:sldChg chg="del">
        <pc:chgData name="WINDRIDGE Philip" userId="a20730c1-1805-4191-9c68-6e52c8725e9f" providerId="ADAL" clId="{9C06326C-BEA5-9446-8B5D-EC8FD26AA146}" dt="2020-09-07T15:12:29.973" v="17" actId="2696"/>
        <pc:sldMkLst>
          <pc:docMk/>
          <pc:sldMk cId="2220003641" sldId="294"/>
        </pc:sldMkLst>
      </pc:sldChg>
      <pc:sldChg chg="del">
        <pc:chgData name="WINDRIDGE Philip" userId="a20730c1-1805-4191-9c68-6e52c8725e9f" providerId="ADAL" clId="{9C06326C-BEA5-9446-8B5D-EC8FD26AA146}" dt="2020-09-07T15:12:29.954" v="16" actId="2696"/>
        <pc:sldMkLst>
          <pc:docMk/>
          <pc:sldMk cId="3783711098" sldId="295"/>
        </pc:sldMkLst>
      </pc:sldChg>
      <pc:sldChg chg="addSp delSp modSp add mod ord chgLayout">
        <pc:chgData name="WINDRIDGE Philip" userId="a20730c1-1805-4191-9c68-6e52c8725e9f" providerId="ADAL" clId="{9C06326C-BEA5-9446-8B5D-EC8FD26AA146}" dt="2020-09-10T11:53:02.445" v="7873" actId="1076"/>
        <pc:sldMkLst>
          <pc:docMk/>
          <pc:sldMk cId="465851191" sldId="338"/>
        </pc:sldMkLst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2" creationId="{9872700A-53F1-774B-98B2-FBBD04A82C5C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4" creationId="{B2501705-664E-A147-838D-07819C258166}"/>
          </ac:spMkLst>
        </pc:spChg>
        <pc:spChg chg="mod ord">
          <ac:chgData name="WINDRIDGE Philip" userId="a20730c1-1805-4191-9c68-6e52c8725e9f" providerId="ADAL" clId="{9C06326C-BEA5-9446-8B5D-EC8FD26AA146}" dt="2020-09-09T13:01:56.083" v="2183" actId="700"/>
          <ac:spMkLst>
            <pc:docMk/>
            <pc:sldMk cId="465851191" sldId="338"/>
            <ac:spMk id="5" creationId="{9FF947D3-E5D5-164D-8D8A-AD710ABFC7B2}"/>
          </ac:spMkLst>
        </pc:spChg>
        <pc:spChg chg="add mod">
          <ac:chgData name="WINDRIDGE Philip" userId="a20730c1-1805-4191-9c68-6e52c8725e9f" providerId="ADAL" clId="{9C06326C-BEA5-9446-8B5D-EC8FD26AA146}" dt="2020-09-10T09:52:57.850" v="5824" actId="14100"/>
          <ac:spMkLst>
            <pc:docMk/>
            <pc:sldMk cId="465851191" sldId="338"/>
            <ac:spMk id="6" creationId="{708939C1-2C50-8840-84FF-AE3730F59FCD}"/>
          </ac:spMkLst>
        </pc:spChg>
        <pc:spChg chg="add del mod">
          <ac:chgData name="WINDRIDGE Philip" userId="a20730c1-1805-4191-9c68-6e52c8725e9f" providerId="ADAL" clId="{9C06326C-BEA5-9446-8B5D-EC8FD26AA146}" dt="2020-09-09T13:04:11.949" v="2193" actId="478"/>
          <ac:spMkLst>
            <pc:docMk/>
            <pc:sldMk cId="465851191" sldId="338"/>
            <ac:spMk id="6" creationId="{F61D4216-6A1B-C944-9801-0233D9138B85}"/>
          </ac:spMkLst>
        </pc:spChg>
        <pc:spChg chg="add mod">
          <ac:chgData name="WINDRIDGE Philip" userId="a20730c1-1805-4191-9c68-6e52c8725e9f" providerId="ADAL" clId="{9C06326C-BEA5-9446-8B5D-EC8FD26AA146}" dt="2020-09-09T13:13:17.731" v="2326" actId="20577"/>
          <ac:spMkLst>
            <pc:docMk/>
            <pc:sldMk cId="465851191" sldId="338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10T10:02:58.473" v="5968" actId="20577"/>
          <ac:spMkLst>
            <pc:docMk/>
            <pc:sldMk cId="465851191" sldId="338"/>
            <ac:spMk id="8" creationId="{7041F742-67D0-D84F-908B-F42449BC5A7B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9" creationId="{2640828B-ADA9-EA4F-B746-D051E637F112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0" creationId="{943AD9B4-43B1-6F46-AC74-660C4B139EED}"/>
          </ac:spMkLst>
        </pc:spChg>
        <pc:spChg chg="add del mod">
          <ac:chgData name="WINDRIDGE Philip" userId="a20730c1-1805-4191-9c68-6e52c8725e9f" providerId="ADAL" clId="{9C06326C-BEA5-9446-8B5D-EC8FD26AA146}" dt="2020-09-09T13:05:31.923" v="2205" actId="478"/>
          <ac:spMkLst>
            <pc:docMk/>
            <pc:sldMk cId="465851191" sldId="338"/>
            <ac:spMk id="11" creationId="{C11FB509-40B3-FA4A-9368-06D5BB4D0376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3" creationId="{5A91B69D-8C19-1B48-84F4-067A9E795AF9}"/>
          </ac:spMkLst>
        </pc:spChg>
        <pc:spChg chg="add del mod">
          <ac:chgData name="WINDRIDGE Philip" userId="a20730c1-1805-4191-9c68-6e52c8725e9f" providerId="ADAL" clId="{9C06326C-BEA5-9446-8B5D-EC8FD26AA146}" dt="2020-09-10T10:02:46.833" v="5964"/>
          <ac:spMkLst>
            <pc:docMk/>
            <pc:sldMk cId="465851191" sldId="338"/>
            <ac:spMk id="14" creationId="{97016409-979A-FC4C-906E-4CAB43D1F4AA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4" creationId="{EEACAD2C-89B4-B54B-AE9A-43EA688675FD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5" creationId="{EE0F7A4A-75E9-8346-8D65-0FB72A523C3C}"/>
          </ac:spMkLst>
        </pc:spChg>
        <pc:spChg chg="add mod">
          <ac:chgData name="WINDRIDGE Philip" userId="a20730c1-1805-4191-9c68-6e52c8725e9f" providerId="ADAL" clId="{9C06326C-BEA5-9446-8B5D-EC8FD26AA146}" dt="2020-09-10T11:53:02.445" v="7873" actId="1076"/>
          <ac:spMkLst>
            <pc:docMk/>
            <pc:sldMk cId="465851191" sldId="338"/>
            <ac:spMk id="16" creationId="{B4740072-C3D5-8448-8327-DE8DC24D2B9F}"/>
          </ac:spMkLst>
        </pc:spChg>
        <pc:spChg chg="add del mod">
          <ac:chgData name="WINDRIDGE Philip" userId="a20730c1-1805-4191-9c68-6e52c8725e9f" providerId="ADAL" clId="{9C06326C-BEA5-9446-8B5D-EC8FD26AA146}" dt="2020-09-09T13:12:09.121" v="2303" actId="478"/>
          <ac:spMkLst>
            <pc:docMk/>
            <pc:sldMk cId="465851191" sldId="338"/>
            <ac:spMk id="16" creationId="{C4E12978-218F-B841-9422-FA714CEEF659}"/>
          </ac:spMkLst>
        </pc:spChg>
        <pc:spChg chg="add del mod">
          <ac:chgData name="WINDRIDGE Philip" userId="a20730c1-1805-4191-9c68-6e52c8725e9f" providerId="ADAL" clId="{9C06326C-BEA5-9446-8B5D-EC8FD26AA146}" dt="2020-09-09T14:34:51.127" v="2697" actId="21"/>
          <ac:spMkLst>
            <pc:docMk/>
            <pc:sldMk cId="465851191" sldId="338"/>
            <ac:spMk id="17" creationId="{509CB420-98FD-BA4F-9599-4C3C3EA1834F}"/>
          </ac:spMkLst>
        </pc:spChg>
        <pc:spChg chg="mod ord">
          <ac:chgData name="WINDRIDGE Philip" userId="a20730c1-1805-4191-9c68-6e52c8725e9f" providerId="ADAL" clId="{9C06326C-BEA5-9446-8B5D-EC8FD26AA146}" dt="2020-09-09T13:02:30.938" v="2188" actId="20577"/>
          <ac:spMkLst>
            <pc:docMk/>
            <pc:sldMk cId="465851191" sldId="338"/>
            <ac:spMk id="17410" creationId="{00000000-0000-0000-0000-000000000000}"/>
          </ac:spMkLst>
        </pc:spChg>
        <pc:spChg chg="del mod ord">
          <ac:chgData name="WINDRIDGE Philip" userId="a20730c1-1805-4191-9c68-6e52c8725e9f" providerId="ADAL" clId="{9C06326C-BEA5-9446-8B5D-EC8FD26AA146}" dt="2020-09-09T13:04:05.979" v="2192" actId="21"/>
          <ac:spMkLst>
            <pc:docMk/>
            <pc:sldMk cId="465851191" sldId="338"/>
            <ac:spMk id="17411" creationId="{00000000-0000-0000-0000-000000000000}"/>
          </ac:spMkLst>
        </pc:spChg>
        <pc:cxnChg chg="add mod">
          <ac:chgData name="WINDRIDGE Philip" userId="a20730c1-1805-4191-9c68-6e52c8725e9f" providerId="ADAL" clId="{9C06326C-BEA5-9446-8B5D-EC8FD26AA146}" dt="2020-09-10T09:56:04.242" v="5949" actId="14100"/>
          <ac:cxnSpMkLst>
            <pc:docMk/>
            <pc:sldMk cId="465851191" sldId="338"/>
            <ac:cxnSpMk id="9" creationId="{3B226F15-6151-6545-A2FD-EABCBA7EB1FE}"/>
          </ac:cxnSpMkLst>
        </pc:cxnChg>
        <pc:cxnChg chg="add mod">
          <ac:chgData name="WINDRIDGE Philip" userId="a20730c1-1805-4191-9c68-6e52c8725e9f" providerId="ADAL" clId="{9C06326C-BEA5-9446-8B5D-EC8FD26AA146}" dt="2020-09-10T09:56:16.802" v="5952" actId="14100"/>
          <ac:cxnSpMkLst>
            <pc:docMk/>
            <pc:sldMk cId="465851191" sldId="338"/>
            <ac:cxnSpMk id="13" creationId="{8891AB31-FACB-9B4D-BAF6-563ED811DACD}"/>
          </ac:cxnSpMkLst>
        </pc:cxnChg>
      </pc:sldChg>
      <pc:sldChg chg="modSp add">
        <pc:chgData name="WINDRIDGE Philip" userId="a20730c1-1805-4191-9c68-6e52c8725e9f" providerId="ADAL" clId="{9C06326C-BEA5-9446-8B5D-EC8FD26AA146}" dt="2020-09-07T15:12:56.875" v="31"/>
        <pc:sldMkLst>
          <pc:docMk/>
          <pc:sldMk cId="2002805265" sldId="339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4" creationId="{B705FDDE-70E3-0F4D-9698-E5BD474A1A01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002805265" sldId="339"/>
            <ac:spMk id="5" creationId="{8A3D2BFE-F774-A64A-9B31-C834F2C8C8B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07:15.981" v="3302" actId="20577"/>
        <pc:sldMkLst>
          <pc:docMk/>
          <pc:sldMk cId="1167693694" sldId="340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1167693694" sldId="340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15.981" v="3302" actId="20577"/>
          <ac:spMkLst>
            <pc:docMk/>
            <pc:sldMk cId="1167693694" sldId="340"/>
            <ac:spMk id="6" creationId="{C974DDA7-A8EE-3940-8A30-50C2221A7C59}"/>
          </ac:spMkLst>
        </pc:spChg>
      </pc:sldChg>
      <pc:sldChg chg="addSp modSp add">
        <pc:chgData name="WINDRIDGE Philip" userId="a20730c1-1805-4191-9c68-6e52c8725e9f" providerId="ADAL" clId="{9C06326C-BEA5-9446-8B5D-EC8FD26AA146}" dt="2020-09-10T07:07:24.533" v="3303"/>
        <pc:sldMkLst>
          <pc:docMk/>
          <pc:sldMk cId="2262085802" sldId="341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262085802" sldId="341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07:24.533" v="3303"/>
          <ac:spMkLst>
            <pc:docMk/>
            <pc:sldMk cId="2262085802" sldId="341"/>
            <ac:spMk id="11" creationId="{FFCD2AB2-7A0B-4142-B143-C24DB68156FE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12:52:26.285" v="8608" actId="13926"/>
        <pc:sldMkLst>
          <pc:docMk/>
          <pc:sldMk cId="529629913" sldId="342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529629913" sldId="342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12:52:26.285" v="8608" actId="13926"/>
          <ac:spMkLst>
            <pc:docMk/>
            <pc:sldMk cId="529629913" sldId="342"/>
            <ac:spMk id="22" creationId="{D0E3A81C-106F-A848-B660-EAF4D2600C2A}"/>
          </ac:spMkLst>
        </pc:spChg>
        <pc:spChg chg="add mod">
          <ac:chgData name="WINDRIDGE Philip" userId="a20730c1-1805-4191-9c68-6e52c8725e9f" providerId="ADAL" clId="{9C06326C-BEA5-9446-8B5D-EC8FD26AA146}" dt="2020-09-10T07:13:41.367" v="3542" actId="20577"/>
          <ac:spMkLst>
            <pc:docMk/>
            <pc:sldMk cId="529629913" sldId="342"/>
            <ac:spMk id="23" creationId="{8D90965B-89E0-8649-B740-ACA591196F25}"/>
          </ac:spMkLst>
        </pc:spChg>
        <pc:spChg chg="add mod">
          <ac:chgData name="WINDRIDGE Philip" userId="a20730c1-1805-4191-9c68-6e52c8725e9f" providerId="ADAL" clId="{9C06326C-BEA5-9446-8B5D-EC8FD26AA146}" dt="2020-09-10T07:18:53.355" v="3864" actId="20577"/>
          <ac:spMkLst>
            <pc:docMk/>
            <pc:sldMk cId="529629913" sldId="342"/>
            <ac:spMk id="25" creationId="{78100DA6-7EAD-464D-9CC3-55FCD4EB5005}"/>
          </ac:spMkLst>
        </pc:spChg>
        <pc:cxnChg chg="add mod">
          <ac:chgData name="WINDRIDGE Philip" userId="a20730c1-1805-4191-9c68-6e52c8725e9f" providerId="ADAL" clId="{9C06326C-BEA5-9446-8B5D-EC8FD26AA146}" dt="2020-09-10T07:13:16.825" v="3527" actId="14100"/>
          <ac:cxnSpMkLst>
            <pc:docMk/>
            <pc:sldMk cId="529629913" sldId="342"/>
            <ac:cxnSpMk id="24" creationId="{E93D5E96-306B-4344-9DFE-EF824FF677F3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19:38.148" v="3865" actId="20577"/>
        <pc:sldMkLst>
          <pc:docMk/>
          <pc:sldMk cId="3063034532" sldId="343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3063034532" sldId="343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9:38.148" v="3865" actId="20577"/>
          <ac:spMkLst>
            <pc:docMk/>
            <pc:sldMk cId="3063034532" sldId="343"/>
            <ac:spMk id="6" creationId="{A134E8B3-EC74-D74A-9D57-B05EC5458DB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22:04.946" v="3900" actId="1076"/>
        <pc:sldMkLst>
          <pc:docMk/>
          <pc:sldMk cId="25522343" sldId="345"/>
        </pc:sldMkLst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3" creationId="{E0B9F9D2-793D-0943-9F27-3325852875BE}"/>
          </ac:spMkLst>
        </pc:spChg>
        <pc:spChg chg="mod">
          <ac:chgData name="WINDRIDGE Philip" userId="a20730c1-1805-4191-9c68-6e52c8725e9f" providerId="ADAL" clId="{9C06326C-BEA5-9446-8B5D-EC8FD26AA146}" dt="2020-09-07T15:12:56.875" v="31"/>
          <ac:spMkLst>
            <pc:docMk/>
            <pc:sldMk cId="25522343" sldId="345"/>
            <ac:spMk id="4" creationId="{2BFED914-2CE1-3D41-A265-35DB78411C5C}"/>
          </ac:spMkLst>
        </pc:spChg>
        <pc:spChg chg="add mod">
          <ac:chgData name="WINDRIDGE Philip" userId="a20730c1-1805-4191-9c68-6e52c8725e9f" providerId="ADAL" clId="{9C06326C-BEA5-9446-8B5D-EC8FD26AA146}" dt="2020-09-10T07:14:17.253" v="3599" actId="20577"/>
          <ac:spMkLst>
            <pc:docMk/>
            <pc:sldMk cId="25522343" sldId="345"/>
            <ac:spMk id="22" creationId="{587905EA-6ECD-8244-BFB8-F24AA1F97A25}"/>
          </ac:spMkLst>
        </pc:spChg>
        <pc:spChg chg="add mod">
          <ac:chgData name="WINDRIDGE Philip" userId="a20730c1-1805-4191-9c68-6e52c8725e9f" providerId="ADAL" clId="{9C06326C-BEA5-9446-8B5D-EC8FD26AA146}" dt="2020-09-10T07:14:11.513" v="3587" actId="1038"/>
          <ac:spMkLst>
            <pc:docMk/>
            <pc:sldMk cId="25522343" sldId="345"/>
            <ac:spMk id="23" creationId="{757C285A-89E5-CB4D-8D94-481AA6C5757B}"/>
          </ac:spMkLst>
        </pc:spChg>
        <pc:spChg chg="add mod">
          <ac:chgData name="WINDRIDGE Philip" userId="a20730c1-1805-4191-9c68-6e52c8725e9f" providerId="ADAL" clId="{9C06326C-BEA5-9446-8B5D-EC8FD26AA146}" dt="2020-09-10T07:22:04.946" v="3900" actId="1076"/>
          <ac:spMkLst>
            <pc:docMk/>
            <pc:sldMk cId="25522343" sldId="345"/>
            <ac:spMk id="25" creationId="{B0C48660-6C67-0A47-952D-06C1D8781042}"/>
          </ac:spMkLst>
        </pc:spChg>
        <pc:cxnChg chg="add mod">
          <ac:chgData name="WINDRIDGE Philip" userId="a20730c1-1805-4191-9c68-6e52c8725e9f" providerId="ADAL" clId="{9C06326C-BEA5-9446-8B5D-EC8FD26AA146}" dt="2020-09-10T07:14:11.513" v="3587" actId="1038"/>
          <ac:cxnSpMkLst>
            <pc:docMk/>
            <pc:sldMk cId="25522343" sldId="345"/>
            <ac:cxnSpMk id="24" creationId="{6C9C8D07-476C-1149-BEEB-D729623EB796}"/>
          </ac:cxnSpMkLst>
        </pc:cxnChg>
      </pc:sldChg>
      <pc:sldChg chg="modSp add mod">
        <pc:chgData name="WINDRIDGE Philip" userId="a20730c1-1805-4191-9c68-6e52c8725e9f" providerId="ADAL" clId="{9C06326C-BEA5-9446-8B5D-EC8FD26AA146}" dt="2020-09-10T12:54:32.939" v="8609" actId="20577"/>
        <pc:sldMkLst>
          <pc:docMk/>
          <pc:sldMk cId="1677683898" sldId="34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77683898" sldId="34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10T12:54:32.939" v="8609" actId="20577"/>
          <ac:spMkLst>
            <pc:docMk/>
            <pc:sldMk cId="1677683898" sldId="346"/>
            <ac:spMk id="9" creationId="{AA5C31F9-8276-9C4C-B161-7B007A0AEF1F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38:47.888" v="4586" actId="108"/>
        <pc:sldMkLst>
          <pc:docMk/>
          <pc:sldMk cId="2296511569" sldId="34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96511569" sldId="347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38:47.888" v="4586" actId="108"/>
          <ac:spMkLst>
            <pc:docMk/>
            <pc:sldMk cId="2296511569" sldId="347"/>
            <ac:spMk id="12" creationId="{F6F7BCF6-5046-1B42-8DB7-9C39B98C5EDF}"/>
          </ac:spMkLst>
        </pc:spChg>
        <pc:spChg chg="add mod">
          <ac:chgData name="WINDRIDGE Philip" userId="a20730c1-1805-4191-9c68-6e52c8725e9f" providerId="ADAL" clId="{9C06326C-BEA5-9446-8B5D-EC8FD26AA146}" dt="2020-09-08T12:29:14.789" v="157" actId="1076"/>
          <ac:spMkLst>
            <pc:docMk/>
            <pc:sldMk cId="2296511569" sldId="347"/>
            <ac:spMk id="13" creationId="{C0D0D035-8B02-E649-8BD5-D3D4451C7E4F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38:41.367" v="4585" actId="108"/>
        <pc:sldMkLst>
          <pc:docMk/>
          <pc:sldMk cId="856237953" sldId="34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56237953" sldId="34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17.900" v="220" actId="20577"/>
          <ac:spMkLst>
            <pc:docMk/>
            <pc:sldMk cId="856237953" sldId="348"/>
            <ac:spMk id="15" creationId="{FD352B64-4F15-3F4D-B6AB-2544BB9A359E}"/>
          </ac:spMkLst>
        </pc:spChg>
        <pc:spChg chg="mod">
          <ac:chgData name="WINDRIDGE Philip" userId="a20730c1-1805-4191-9c68-6e52c8725e9f" providerId="ADAL" clId="{9C06326C-BEA5-9446-8B5D-EC8FD26AA146}" dt="2020-09-10T07:38:05.699" v="4578" actId="692"/>
          <ac:spMkLst>
            <pc:docMk/>
            <pc:sldMk cId="856237953" sldId="348"/>
            <ac:spMk id="21" creationId="{F732D2EC-A6C3-DA45-AE00-195F20EF26BC}"/>
          </ac:spMkLst>
        </pc:spChg>
        <pc:spChg chg="add del mod">
          <ac:chgData name="WINDRIDGE Philip" userId="a20730c1-1805-4191-9c68-6e52c8725e9f" providerId="ADAL" clId="{9C06326C-BEA5-9446-8B5D-EC8FD26AA146}" dt="2020-09-10T07:25:53.909" v="3948" actId="21"/>
          <ac:spMkLst>
            <pc:docMk/>
            <pc:sldMk cId="856237953" sldId="348"/>
            <ac:spMk id="22" creationId="{F465A825-E10B-044C-8FAC-37C24A477167}"/>
          </ac:spMkLst>
        </pc:spChg>
        <pc:spChg chg="add mod">
          <ac:chgData name="WINDRIDGE Philip" userId="a20730c1-1805-4191-9c68-6e52c8725e9f" providerId="ADAL" clId="{9C06326C-BEA5-9446-8B5D-EC8FD26AA146}" dt="2020-09-10T07:38:41.367" v="4585" actId="108"/>
          <ac:spMkLst>
            <pc:docMk/>
            <pc:sldMk cId="856237953" sldId="348"/>
            <ac:spMk id="23" creationId="{006C2422-5EF2-EA4F-A13C-A0F88A9798EF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3" creationId="{63B7960B-DBC7-214F-A0EB-B28ED8BB819B}"/>
          </ac:spMkLst>
        </pc:spChg>
        <pc:spChg chg="mod">
          <ac:chgData name="WINDRIDGE Philip" userId="a20730c1-1805-4191-9c68-6e52c8725e9f" providerId="ADAL" clId="{9C06326C-BEA5-9446-8B5D-EC8FD26AA146}" dt="2020-09-10T07:38:00.640" v="4577" actId="692"/>
          <ac:spMkLst>
            <pc:docMk/>
            <pc:sldMk cId="856237953" sldId="348"/>
            <ac:spMk id="38" creationId="{783817FD-7D95-3D42-844C-56005E71A805}"/>
          </ac:spMkLst>
        </pc:sp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37" creationId="{DCE0C213-A369-044E-8990-674167186629}"/>
          </ac:cxnSpMkLst>
        </pc:cxnChg>
        <pc:cxnChg chg="mod">
          <ac:chgData name="WINDRIDGE Philip" userId="a20730c1-1805-4191-9c68-6e52c8725e9f" providerId="ADAL" clId="{9C06326C-BEA5-9446-8B5D-EC8FD26AA146}" dt="2020-09-10T07:38:00.640" v="4577" actId="692"/>
          <ac:cxnSpMkLst>
            <pc:docMk/>
            <pc:sldMk cId="856237953" sldId="348"/>
            <ac:cxnSpMk id="44" creationId="{94A3EDFB-F564-3E44-912C-05DA58790418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8:33.367" v="4584" actId="692"/>
        <pc:sldMkLst>
          <pc:docMk/>
          <pc:sldMk cId="1712813230" sldId="34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712813230" sldId="349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0:52.142" v="237" actId="20577"/>
          <ac:spMkLst>
            <pc:docMk/>
            <pc:sldMk cId="1712813230" sldId="349"/>
            <ac:spMk id="19" creationId="{CFB5EEDA-218E-5842-9B48-AD87774DF503}"/>
          </ac:spMkLst>
        </pc:spChg>
        <pc:spChg chg="add mod">
          <ac:chgData name="WINDRIDGE Philip" userId="a20730c1-1805-4191-9c68-6e52c8725e9f" providerId="ADAL" clId="{9C06326C-BEA5-9446-8B5D-EC8FD26AA146}" dt="2020-09-10T07:38:33.367" v="4584" actId="692"/>
          <ac:spMkLst>
            <pc:docMk/>
            <pc:sldMk cId="1712813230" sldId="349"/>
            <ac:spMk id="20" creationId="{13A3A19D-F34B-B34E-8CEC-2B291F4E5E8C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1:18.385" v="4693" actId="255"/>
        <pc:sldMkLst>
          <pc:docMk/>
          <pc:sldMk cId="2460300182" sldId="35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60300182" sldId="350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10" creationId="{3529027C-A88B-A842-AAD7-B879D70EA9ED}"/>
          </ac:spMkLst>
        </pc:spChg>
        <pc:spChg chg="add mod">
          <ac:chgData name="WINDRIDGE Philip" userId="a20730c1-1805-4191-9c68-6e52c8725e9f" providerId="ADAL" clId="{9C06326C-BEA5-9446-8B5D-EC8FD26AA146}" dt="2020-09-08T12:31:26.030" v="258" actId="1076"/>
          <ac:spMkLst>
            <pc:docMk/>
            <pc:sldMk cId="2460300182" sldId="350"/>
            <ac:spMk id="17" creationId="{6273AAAD-5E96-9C46-B84C-A403F6A9185E}"/>
          </ac:spMkLst>
        </pc:spChg>
        <pc:spChg chg="add mod">
          <ac:chgData name="WINDRIDGE Philip" userId="a20730c1-1805-4191-9c68-6e52c8725e9f" providerId="ADAL" clId="{9C06326C-BEA5-9446-8B5D-EC8FD26AA146}" dt="2020-09-10T07:40:22.324" v="4658" actId="20577"/>
          <ac:spMkLst>
            <pc:docMk/>
            <pc:sldMk cId="2460300182" sldId="350"/>
            <ac:spMk id="18" creationId="{9EF222FD-52CE-4D46-8DAD-AFBF9AEDBEB0}"/>
          </ac:spMkLst>
        </pc:spChg>
        <pc:spChg chg="add mod">
          <ac:chgData name="WINDRIDGE Philip" userId="a20730c1-1805-4191-9c68-6e52c8725e9f" providerId="ADAL" clId="{9C06326C-BEA5-9446-8B5D-EC8FD26AA146}" dt="2020-09-10T07:41:18.385" v="4693" actId="255"/>
          <ac:spMkLst>
            <pc:docMk/>
            <pc:sldMk cId="2460300182" sldId="350"/>
            <ac:spMk id="19" creationId="{5D5A8C05-5751-2247-9A96-685FEA5E58A9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1" creationId="{E0BABE5B-860C-F247-AB7D-9CF6A38C9EC1}"/>
          </ac:spMkLst>
        </pc:spChg>
        <pc:spChg chg="add mod">
          <ac:chgData name="WINDRIDGE Philip" userId="a20730c1-1805-4191-9c68-6e52c8725e9f" providerId="ADAL" clId="{9C06326C-BEA5-9446-8B5D-EC8FD26AA146}" dt="2020-09-10T07:40:58.712" v="4692" actId="1076"/>
          <ac:spMkLst>
            <pc:docMk/>
            <pc:sldMk cId="2460300182" sldId="350"/>
            <ac:spMk id="22" creationId="{89805CA1-1728-0248-B3BD-0C1B3DD4B18B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28" creationId="{6F9ACDAE-A31A-0E42-A867-AAB4017705B6}"/>
          </ac:spMkLst>
        </pc:spChg>
        <pc:spChg chg="mod">
          <ac:chgData name="WINDRIDGE Philip" userId="a20730c1-1805-4191-9c68-6e52c8725e9f" providerId="ADAL" clId="{9C06326C-BEA5-9446-8B5D-EC8FD26AA146}" dt="2020-09-09T08:53:28.162" v="587" actId="692"/>
          <ac:spMkLst>
            <pc:docMk/>
            <pc:sldMk cId="2460300182" sldId="350"/>
            <ac:spMk id="41" creationId="{FF382B6E-84EE-7E45-BD33-D45BAE06F113}"/>
          </ac:spMkLst>
        </pc:spChg>
        <pc:cxnChg chg="add mod">
          <ac:chgData name="WINDRIDGE Philip" userId="a20730c1-1805-4191-9c68-6e52c8725e9f" providerId="ADAL" clId="{9C06326C-BEA5-9446-8B5D-EC8FD26AA146}" dt="2020-09-10T07:30:34.482" v="4165" actId="14100"/>
          <ac:cxnSpMkLst>
            <pc:docMk/>
            <pc:sldMk cId="2460300182" sldId="350"/>
            <ac:cxnSpMk id="20" creationId="{6AC2193E-163A-FD49-B95C-51B7FF7BB264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23" creationId="{83B26CAA-ED53-7846-802B-80A0433BB110}"/>
          </ac:cxnSpMkLst>
        </pc:cxnChg>
        <pc:cxnChg chg="mod">
          <ac:chgData name="WINDRIDGE Philip" userId="a20730c1-1805-4191-9c68-6e52c8725e9f" providerId="ADAL" clId="{9C06326C-BEA5-9446-8B5D-EC8FD26AA146}" dt="2020-09-09T08:53:28.162" v="587" actId="692"/>
          <ac:cxnSpMkLst>
            <pc:docMk/>
            <pc:sldMk cId="2460300182" sldId="350"/>
            <ac:cxnSpMk id="42" creationId="{98017310-9C8A-DB4A-85F4-E6DE094ED9E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1:59.394" v="4715" actId="20577"/>
        <pc:sldMkLst>
          <pc:docMk/>
          <pc:sldMk cId="236027337" sldId="35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36027337" sldId="35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32:01.980" v="259"/>
          <ac:spMkLst>
            <pc:docMk/>
            <pc:sldMk cId="236027337" sldId="351"/>
            <ac:spMk id="12" creationId="{994AF01E-D415-B541-A8AD-2ACC05F4D497}"/>
          </ac:spMkLst>
        </pc:spChg>
        <pc:spChg chg="add del mod">
          <ac:chgData name="WINDRIDGE Philip" userId="a20730c1-1805-4191-9c68-6e52c8725e9f" providerId="ADAL" clId="{9C06326C-BEA5-9446-8B5D-EC8FD26AA146}" dt="2020-09-10T07:26:07.060" v="3951" actId="21"/>
          <ac:spMkLst>
            <pc:docMk/>
            <pc:sldMk cId="236027337" sldId="351"/>
            <ac:spMk id="13" creationId="{24900330-8E59-B644-B145-28BEFAE49BB6}"/>
          </ac:spMkLst>
        </pc:spChg>
        <pc:spChg chg="add mod">
          <ac:chgData name="WINDRIDGE Philip" userId="a20730c1-1805-4191-9c68-6e52c8725e9f" providerId="ADAL" clId="{9C06326C-BEA5-9446-8B5D-EC8FD26AA146}" dt="2020-09-10T07:39:07.821" v="4588" actId="108"/>
          <ac:spMkLst>
            <pc:docMk/>
            <pc:sldMk cId="236027337" sldId="351"/>
            <ac:spMk id="14" creationId="{B180FDC4-B72B-6A42-8F0C-E0BE8573196E}"/>
          </ac:spMkLst>
        </pc:spChg>
        <pc:spChg chg="add mod">
          <ac:chgData name="WINDRIDGE Philip" userId="a20730c1-1805-4191-9c68-6e52c8725e9f" providerId="ADAL" clId="{9C06326C-BEA5-9446-8B5D-EC8FD26AA146}" dt="2020-09-10T07:41:59.394" v="4715" actId="20577"/>
          <ac:spMkLst>
            <pc:docMk/>
            <pc:sldMk cId="236027337" sldId="351"/>
            <ac:spMk id="15" creationId="{5B80F964-127F-214B-A2E2-1A396A3817B2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1" creationId="{E0BABE5B-860C-F247-AB7D-9CF6A38C9EC1}"/>
          </ac:spMkLst>
        </pc:spChg>
        <pc:spChg chg="mod">
          <ac:chgData name="WINDRIDGE Philip" userId="a20730c1-1805-4191-9c68-6e52c8725e9f" providerId="ADAL" clId="{9C06326C-BEA5-9446-8B5D-EC8FD26AA146}" dt="2020-09-08T12:42:32.800" v="350" actId="692"/>
          <ac:spMkLst>
            <pc:docMk/>
            <pc:sldMk cId="236027337" sldId="351"/>
            <ac:spMk id="24" creationId="{AF9A9155-4BBA-2348-997E-9D4B9389BBDC}"/>
          </ac:spMkLst>
        </pc:spChg>
        <pc:cxnChg chg="add mod">
          <ac:chgData name="WINDRIDGE Philip" userId="a20730c1-1805-4191-9c68-6e52c8725e9f" providerId="ADAL" clId="{9C06326C-BEA5-9446-8B5D-EC8FD26AA146}" dt="2020-09-10T07:33:38.058" v="4257" actId="14100"/>
          <ac:cxnSpMkLst>
            <pc:docMk/>
            <pc:sldMk cId="236027337" sldId="351"/>
            <ac:cxnSpMk id="17" creationId="{9C31FD62-49CA-3048-8362-585125FD3C64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39:13.383" v="4589" actId="108"/>
        <pc:sldMkLst>
          <pc:docMk/>
          <pc:sldMk cId="872417956" sldId="35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72417956" sldId="35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5" creationId="{0340E139-4933-F045-B671-20F09369D08B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6" creationId="{AB0860DD-9096-704A-ADE0-93B206376DAC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7" creationId="{5080126F-7CBD-354C-B647-A8EC701A84CF}"/>
          </ac:spMkLst>
        </pc:spChg>
        <pc:spChg chg="add mod">
          <ac:chgData name="WINDRIDGE Philip" userId="a20730c1-1805-4191-9c68-6e52c8725e9f" providerId="ADAL" clId="{9C06326C-BEA5-9446-8B5D-EC8FD26AA146}" dt="2020-09-08T12:43:16.350" v="368" actId="20577"/>
          <ac:spMkLst>
            <pc:docMk/>
            <pc:sldMk cId="872417956" sldId="353"/>
            <ac:spMk id="20" creationId="{162FBF8A-25C2-D847-93EB-58ECA578FAB5}"/>
          </ac:spMkLst>
        </pc:spChg>
        <pc:spChg chg="add mod">
          <ac:chgData name="WINDRIDGE Philip" userId="a20730c1-1805-4191-9c68-6e52c8725e9f" providerId="ADAL" clId="{9C06326C-BEA5-9446-8B5D-EC8FD26AA146}" dt="2020-09-10T07:39:13.383" v="4589" actId="108"/>
          <ac:spMkLst>
            <pc:docMk/>
            <pc:sldMk cId="872417956" sldId="353"/>
            <ac:spMk id="21" creationId="{ED6DCCAF-7415-B044-A2FC-1F5C5778D2BC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2" creationId="{D127B675-262B-C04A-8CC1-CC9931AC50F0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3" creationId="{08B5CF5B-F7E8-0E4B-B7B5-F5007B2C93B5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25" creationId="{B079A355-3FBC-E34A-87B8-9BF11861ED3F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6" creationId="{9F66D2B9-3F14-3744-866F-C65FBCF56B64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7" creationId="{48C2EF49-3015-4E4C-8457-E150D05ABB47}"/>
          </ac:spMkLst>
        </pc:spChg>
        <pc:spChg chg="mod">
          <ac:chgData name="WINDRIDGE Philip" userId="a20730c1-1805-4191-9c68-6e52c8725e9f" providerId="ADAL" clId="{9C06326C-BEA5-9446-8B5D-EC8FD26AA146}" dt="2020-09-08T12:42:14.860" v="349" actId="692"/>
          <ac:spMkLst>
            <pc:docMk/>
            <pc:sldMk cId="872417956" sldId="353"/>
            <ac:spMk id="28" creationId="{C34A92E1-00BB-964E-B5BB-24B6EA7790AE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1" creationId="{25E448F1-7D65-524A-856F-454DB1BBF671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2" creationId="{F2C9CD61-BA89-1A46-8342-B1320D5ED68B}"/>
          </ac:spMkLst>
        </pc:spChg>
        <pc:spChg chg="mod">
          <ac:chgData name="WINDRIDGE Philip" userId="a20730c1-1805-4191-9c68-6e52c8725e9f" providerId="ADAL" clId="{9C06326C-BEA5-9446-8B5D-EC8FD26AA146}" dt="2020-09-09T08:53:07.873" v="586" actId="692"/>
          <ac:spMkLst>
            <pc:docMk/>
            <pc:sldMk cId="872417956" sldId="353"/>
            <ac:spMk id="33" creationId="{E31C869E-D980-BD44-95F5-E0EE5613CE11}"/>
          </ac:spMkLst>
        </pc:spChg>
      </pc:sldChg>
      <pc:sldChg chg="addSp modSp add mod">
        <pc:chgData name="WINDRIDGE Philip" userId="a20730c1-1805-4191-9c68-6e52c8725e9f" providerId="ADAL" clId="{9C06326C-BEA5-9446-8B5D-EC8FD26AA146}" dt="2020-09-10T07:49:05.688" v="4819" actId="20577"/>
        <pc:sldMkLst>
          <pc:docMk/>
          <pc:sldMk cId="2851045874" sldId="35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851045874" sldId="355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8T12:43:34.008" v="371"/>
          <ac:spMkLst>
            <pc:docMk/>
            <pc:sldMk cId="2851045874" sldId="355"/>
            <ac:spMk id="17" creationId="{B80EDFA2-366B-B948-9137-7095AEEDB220}"/>
          </ac:spMkLst>
        </pc:spChg>
        <pc:spChg chg="add mod">
          <ac:chgData name="WINDRIDGE Philip" userId="a20730c1-1805-4191-9c68-6e52c8725e9f" providerId="ADAL" clId="{9C06326C-BEA5-9446-8B5D-EC8FD26AA146}" dt="2020-09-09T08:40:36.084" v="421" actId="1076"/>
          <ac:spMkLst>
            <pc:docMk/>
            <pc:sldMk cId="2851045874" sldId="355"/>
            <ac:spMk id="18" creationId="{C787F1FC-20E6-9740-9C70-7485EBE34657}"/>
          </ac:spMkLst>
        </pc:spChg>
        <pc:spChg chg="add mod">
          <ac:chgData name="WINDRIDGE Philip" userId="a20730c1-1805-4191-9c68-6e52c8725e9f" providerId="ADAL" clId="{9C06326C-BEA5-9446-8B5D-EC8FD26AA146}" dt="2020-09-10T07:49:05.688" v="4819" actId="20577"/>
          <ac:spMkLst>
            <pc:docMk/>
            <pc:sldMk cId="2851045874" sldId="355"/>
            <ac:spMk id="21" creationId="{26C3A38B-A96F-0F4D-B517-1505E2292679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4" creationId="{30386090-4214-D34A-9684-D74AD0FEEE7E}"/>
          </ac:spMkLst>
        </pc:spChg>
        <pc:spChg chg="mod">
          <ac:chgData name="WINDRIDGE Philip" userId="a20730c1-1805-4191-9c68-6e52c8725e9f" providerId="ADAL" clId="{9C06326C-BEA5-9446-8B5D-EC8FD26AA146}" dt="2020-09-08T12:44:52.206" v="387" actId="207"/>
          <ac:spMkLst>
            <pc:docMk/>
            <pc:sldMk cId="2851045874" sldId="355"/>
            <ac:spMk id="65" creationId="{57E63C34-F26C-2F48-BC2B-4933E4C8848E}"/>
          </ac:spMkLst>
        </pc:spChg>
        <pc:spChg chg="mod">
          <ac:chgData name="WINDRIDGE Philip" userId="a20730c1-1805-4191-9c68-6e52c8725e9f" providerId="ADAL" clId="{9C06326C-BEA5-9446-8B5D-EC8FD26AA146}" dt="2020-09-08T12:45:28.835" v="391" actId="14100"/>
          <ac:spMkLst>
            <pc:docMk/>
            <pc:sldMk cId="2851045874" sldId="355"/>
            <ac:spMk id="66" creationId="{26A4673E-E494-DA4C-8C89-B3FFEAC16A28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0" creationId="{08011238-A502-B94B-B007-21E5E9515600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1" creationId="{DFFE8404-BBB9-D447-B517-5AAE3D484521}"/>
          </ac:spMkLst>
        </pc:spChg>
        <pc:spChg chg="mod">
          <ac:chgData name="WINDRIDGE Philip" userId="a20730c1-1805-4191-9c68-6e52c8725e9f" providerId="ADAL" clId="{9C06326C-BEA5-9446-8B5D-EC8FD26AA146}" dt="2020-09-09T08:52:44.929" v="585" actId="692"/>
          <ac:spMkLst>
            <pc:docMk/>
            <pc:sldMk cId="2851045874" sldId="355"/>
            <ac:spMk id="92" creationId="{AA63EE63-93A0-0B42-90BC-999C2EA9EBBB}"/>
          </ac:spMkLst>
        </pc:spChg>
        <pc:cxnChg chg="add mod">
          <ac:chgData name="WINDRIDGE Philip" userId="a20730c1-1805-4191-9c68-6e52c8725e9f" providerId="ADAL" clId="{9C06326C-BEA5-9446-8B5D-EC8FD26AA146}" dt="2020-09-09T08:41:09.710" v="427" actId="14100"/>
          <ac:cxnSpMkLst>
            <pc:docMk/>
            <pc:sldMk cId="2851045874" sldId="355"/>
            <ac:cxnSpMk id="19" creationId="{CD0D8FEE-C805-774A-852B-5CA1A556F3CE}"/>
          </ac:cxnSpMkLst>
        </pc:cxnChg>
        <pc:cxnChg chg="add mod">
          <ac:chgData name="WINDRIDGE Philip" userId="a20730c1-1805-4191-9c68-6e52c8725e9f" providerId="ADAL" clId="{9C06326C-BEA5-9446-8B5D-EC8FD26AA146}" dt="2020-09-09T08:41:03.871" v="426" actId="1076"/>
          <ac:cxnSpMkLst>
            <pc:docMk/>
            <pc:sldMk cId="2851045874" sldId="355"/>
            <ac:cxnSpMk id="20" creationId="{F43EB067-AF8E-E54D-829F-96AA7BA7E598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0" creationId="{5114915E-1AC0-4843-BEEC-6F489FF09F12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2" creationId="{0BF400E5-F5FD-EC4F-B4D6-B2241DCC3EBC}"/>
          </ac:cxnSpMkLst>
        </pc:cxnChg>
        <pc:cxnChg chg="mod">
          <ac:chgData name="WINDRIDGE Philip" userId="a20730c1-1805-4191-9c68-6e52c8725e9f" providerId="ADAL" clId="{9C06326C-BEA5-9446-8B5D-EC8FD26AA146}" dt="2020-09-08T12:44:42.921" v="386" actId="692"/>
          <ac:cxnSpMkLst>
            <pc:docMk/>
            <pc:sldMk cId="2851045874" sldId="355"/>
            <ac:cxnSpMk id="74" creationId="{91F0DA84-328D-BB47-AA8F-6DBD96E9A4C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4:14.374" v="5140" actId="20577"/>
        <pc:sldMkLst>
          <pc:docMk/>
          <pc:sldMk cId="1541985950" sldId="35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41985950" sldId="356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8" creationId="{BEA00EA3-ED0A-9743-9DF8-6CA7B0088D1D}"/>
          </ac:spMkLst>
        </pc:spChg>
        <pc:spChg chg="add mod">
          <ac:chgData name="WINDRIDGE Philip" userId="a20730c1-1805-4191-9c68-6e52c8725e9f" providerId="ADAL" clId="{9C06326C-BEA5-9446-8B5D-EC8FD26AA146}" dt="2020-09-10T08:00:31.793" v="4930" actId="692"/>
          <ac:spMkLst>
            <pc:docMk/>
            <pc:sldMk cId="1541985950" sldId="356"/>
            <ac:spMk id="9" creationId="{B5C2BD43-B9D6-A64C-AFBA-6A0887E1AAF2}"/>
          </ac:spMkLst>
        </pc:spChg>
        <pc:spChg chg="add del mod">
          <ac:chgData name="WINDRIDGE Philip" userId="a20730c1-1805-4191-9c68-6e52c8725e9f" providerId="ADAL" clId="{9C06326C-BEA5-9446-8B5D-EC8FD26AA146}" dt="2020-09-10T07:58:37.561" v="4918" actId="478"/>
          <ac:spMkLst>
            <pc:docMk/>
            <pc:sldMk cId="1541985950" sldId="356"/>
            <ac:spMk id="10" creationId="{3938042D-361A-E04B-AF4A-E6CD61290210}"/>
          </ac:spMkLst>
        </pc:spChg>
        <pc:spChg chg="add del">
          <ac:chgData name="WINDRIDGE Philip" userId="a20730c1-1805-4191-9c68-6e52c8725e9f" providerId="ADAL" clId="{9C06326C-BEA5-9446-8B5D-EC8FD26AA146}" dt="2020-09-10T07:58:58.873" v="4920" actId="478"/>
          <ac:spMkLst>
            <pc:docMk/>
            <pc:sldMk cId="1541985950" sldId="356"/>
            <ac:spMk id="11" creationId="{107A610C-5663-A64C-AE4B-A14AF98C499B}"/>
          </ac:spMkLst>
        </pc:spChg>
        <pc:spChg chg="add del">
          <ac:chgData name="WINDRIDGE Philip" userId="a20730c1-1805-4191-9c68-6e52c8725e9f" providerId="ADAL" clId="{9C06326C-BEA5-9446-8B5D-EC8FD26AA146}" dt="2020-09-10T07:59:16.475" v="4922" actId="478"/>
          <ac:spMkLst>
            <pc:docMk/>
            <pc:sldMk cId="1541985950" sldId="356"/>
            <ac:spMk id="12" creationId="{ABCB5A5C-437D-A14D-B382-0B533E5E7BF3}"/>
          </ac:spMkLst>
        </pc:spChg>
        <pc:spChg chg="add mod">
          <ac:chgData name="WINDRIDGE Philip" userId="a20730c1-1805-4191-9c68-6e52c8725e9f" providerId="ADAL" clId="{9C06326C-BEA5-9446-8B5D-EC8FD26AA146}" dt="2020-09-10T07:59:59.713" v="4926" actId="692"/>
          <ac:spMkLst>
            <pc:docMk/>
            <pc:sldMk cId="1541985950" sldId="356"/>
            <ac:spMk id="13" creationId="{8DF46731-81D0-AB4A-8B17-389D0ADC61EE}"/>
          </ac:spMkLst>
        </pc:spChg>
        <pc:spChg chg="mod">
          <ac:chgData name="WINDRIDGE Philip" userId="a20730c1-1805-4191-9c68-6e52c8725e9f" providerId="ADAL" clId="{9C06326C-BEA5-9446-8B5D-EC8FD26AA146}" dt="2020-09-09T09:13:22.338" v="588" actId="692"/>
          <ac:spMkLst>
            <pc:docMk/>
            <pc:sldMk cId="1541985950" sldId="35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13:48.078" v="590" actId="14100"/>
          <ac:spMkLst>
            <pc:docMk/>
            <pc:sldMk cId="1541985950" sldId="356"/>
            <ac:spMk id="44" creationId="{E8DF51AB-92D6-FF4F-BB40-9FA5ADDD2C2F}"/>
          </ac:spMkLst>
        </pc:spChg>
        <pc:spChg chg="add mod">
          <ac:chgData name="WINDRIDGE Philip" userId="a20730c1-1805-4191-9c68-6e52c8725e9f" providerId="ADAL" clId="{9C06326C-BEA5-9446-8B5D-EC8FD26AA146}" dt="2020-09-10T08:00:09.757" v="4927" actId="167"/>
          <ac:spMkLst>
            <pc:docMk/>
            <pc:sldMk cId="1541985950" sldId="356"/>
            <ac:spMk id="48" creationId="{886429C6-16F7-8E4C-A0C6-144C7303A16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0" creationId="{5C63A0DD-85F6-C34C-A441-72C5D8D38D30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3" creationId="{22B0B4E8-EFED-7F47-B22B-359825160B13}"/>
          </ac:spMkLst>
        </pc:spChg>
        <pc:spChg chg="add mod">
          <ac:chgData name="WINDRIDGE Philip" userId="a20730c1-1805-4191-9c68-6e52c8725e9f" providerId="ADAL" clId="{9C06326C-BEA5-9446-8B5D-EC8FD26AA146}" dt="2020-09-10T08:01:38.088" v="4934" actId="113"/>
          <ac:spMkLst>
            <pc:docMk/>
            <pc:sldMk cId="1541985950" sldId="356"/>
            <ac:spMk id="54" creationId="{D8D91A3F-9DEA-5C4C-96D5-937A8D7D3CD2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5" creationId="{EF573404-BBC5-3849-B793-2DD704A07115}"/>
          </ac:spMkLst>
        </pc:spChg>
        <pc:spChg chg="add mod">
          <ac:chgData name="WINDRIDGE Philip" userId="a20730c1-1805-4191-9c68-6e52c8725e9f" providerId="ADAL" clId="{9C06326C-BEA5-9446-8B5D-EC8FD26AA146}" dt="2020-09-10T08:01:24.113" v="4933" actId="692"/>
          <ac:spMkLst>
            <pc:docMk/>
            <pc:sldMk cId="1541985950" sldId="356"/>
            <ac:spMk id="56" creationId="{CE957257-E1B0-AB44-A406-13CE9BEA7CD1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8" creationId="{62BAE3D1-C14A-A142-86AC-19836E23C460}"/>
          </ac:spMkLst>
        </pc:spChg>
        <pc:spChg chg="mod">
          <ac:chgData name="WINDRIDGE Philip" userId="a20730c1-1805-4191-9c68-6e52c8725e9f" providerId="ADAL" clId="{9C06326C-BEA5-9446-8B5D-EC8FD26AA146}" dt="2020-09-10T08:00:57.756" v="4932" actId="167"/>
          <ac:spMkLst>
            <pc:docMk/>
            <pc:sldMk cId="1541985950" sldId="356"/>
            <ac:spMk id="59" creationId="{AD8C4819-10A9-8A47-AD9F-EE213505AD32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3" creationId="{088A710E-EECC-364F-B3C3-D12C4227835F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4" creationId="{602B46B3-29EA-AD46-8ECC-7E5C496B1B85}"/>
          </ac:spMkLst>
        </pc:spChg>
        <pc:spChg chg="mod">
          <ac:chgData name="WINDRIDGE Philip" userId="a20730c1-1805-4191-9c68-6e52c8725e9f" providerId="ADAL" clId="{9C06326C-BEA5-9446-8B5D-EC8FD26AA146}" dt="2020-09-09T09:30:19.424" v="609" actId="692"/>
          <ac:spMkLst>
            <pc:docMk/>
            <pc:sldMk cId="1541985950" sldId="356"/>
            <ac:spMk id="65" creationId="{C54028FD-4D64-2A4F-ADFD-D75D53708AD1}"/>
          </ac:spMkLst>
        </pc:spChg>
        <pc:spChg chg="add mod">
          <ac:chgData name="WINDRIDGE Philip" userId="a20730c1-1805-4191-9c68-6e52c8725e9f" providerId="ADAL" clId="{9C06326C-BEA5-9446-8B5D-EC8FD26AA146}" dt="2020-09-10T08:44:14.374" v="5140" actId="20577"/>
          <ac:spMkLst>
            <pc:docMk/>
            <pc:sldMk cId="1541985950" sldId="356"/>
            <ac:spMk id="66" creationId="{37BF268B-8897-D240-B361-4A7F4BFE9DC0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0" creationId="{A5DFB599-DB3E-154D-AE56-1664FE309EA6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4" creationId="{333FC4A4-7AA8-824E-AE97-4EB3B8AD42C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77" creationId="{7A135850-8BD2-4845-A007-F0AD766087B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0" creationId="{B68C5025-42B3-B24B-BE14-9C97E835C2B3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2" creationId="{AD137E11-6937-6D48-9AAD-D4F49FB5A5C5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5" creationId="{6765BB1E-F3D3-7D4C-AD6D-C7D336B99EB1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7" creationId="{E049DB73-E5C2-0F49-AA35-D43F0B69136E}"/>
          </ac:spMkLst>
        </pc:spChg>
        <pc:spChg chg="mod">
          <ac:chgData name="WINDRIDGE Philip" userId="a20730c1-1805-4191-9c68-6e52c8725e9f" providerId="ADAL" clId="{9C06326C-BEA5-9446-8B5D-EC8FD26AA146}" dt="2020-09-09T09:14:29.025" v="592"/>
          <ac:spMkLst>
            <pc:docMk/>
            <pc:sldMk cId="1541985950" sldId="356"/>
            <ac:spMk id="99" creationId="{EA1C0321-F825-AE47-BD87-ACEF98331EE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1" creationId="{DAA92C09-FA73-1941-A625-7B7486391F2B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5" creationId="{B32DF389-820C-1245-8451-B94658921024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18" creationId="{F48D2C38-F8DD-AA42-A08F-98AF74C50E2F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2" creationId="{5D6FCB88-2F36-B043-A58A-80D2F30F8575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4" creationId="{ABD77739-0EB0-D842-A04A-E04D3EFCE936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7" creationId="{8EE8C3ED-4BA0-3E42-A8A9-34F2CB7D6ACA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29" creationId="{3110BC1A-DF76-AD4B-BA1C-DD0D942BDCFD}"/>
          </ac:spMkLst>
        </pc:spChg>
        <pc:spChg chg="mod">
          <ac:chgData name="WINDRIDGE Philip" userId="a20730c1-1805-4191-9c68-6e52c8725e9f" providerId="ADAL" clId="{9C06326C-BEA5-9446-8B5D-EC8FD26AA146}" dt="2020-09-09T09:14:38.101" v="595"/>
          <ac:spMkLst>
            <pc:docMk/>
            <pc:sldMk cId="1541985950" sldId="356"/>
            <ac:spMk id="131" creationId="{662B7D71-2CA3-5646-A1D3-F062BB9D5813}"/>
          </ac:spMkLst>
        </pc:spChg>
        <pc:spChg chg="add del mod">
          <ac:chgData name="WINDRIDGE Philip" userId="a20730c1-1805-4191-9c68-6e52c8725e9f" providerId="ADAL" clId="{9C06326C-BEA5-9446-8B5D-EC8FD26AA146}" dt="2020-09-09T09:32:25.793" v="739" actId="478"/>
          <ac:spMkLst>
            <pc:docMk/>
            <pc:sldMk cId="1541985950" sldId="356"/>
            <ac:spMk id="138" creationId="{192F61CF-768F-BA47-981F-B7AC0D9ABCF4}"/>
          </ac:spMkLst>
        </pc:spChg>
        <pc:spChg chg="add mod">
          <ac:chgData name="WINDRIDGE Philip" userId="a20730c1-1805-4191-9c68-6e52c8725e9f" providerId="ADAL" clId="{9C06326C-BEA5-9446-8B5D-EC8FD26AA146}" dt="2020-09-10T07:50:34.861" v="4855" actId="1076"/>
          <ac:spMkLst>
            <pc:docMk/>
            <pc:sldMk cId="1541985950" sldId="356"/>
            <ac:spMk id="139" creationId="{99B570EC-D306-BD40-98B5-BF8CE72B0797}"/>
          </ac:spMkLst>
        </pc:spChg>
        <pc:grpChg chg="add del">
          <ac:chgData name="WINDRIDGE Philip" userId="a20730c1-1805-4191-9c68-6e52c8725e9f" providerId="ADAL" clId="{9C06326C-BEA5-9446-8B5D-EC8FD26AA146}" dt="2020-09-09T09:15:10.623" v="607" actId="478"/>
          <ac:grpSpMkLst>
            <pc:docMk/>
            <pc:sldMk cId="1541985950" sldId="356"/>
            <ac:grpSpMk id="5" creationId="{176F53D5-7141-5140-A389-85927957C29D}"/>
          </ac:grpSpMkLst>
        </pc:grpChg>
        <pc:grpChg chg="add del mod">
          <ac:chgData name="WINDRIDGE Philip" userId="a20730c1-1805-4191-9c68-6e52c8725e9f" providerId="ADAL" clId="{9C06326C-BEA5-9446-8B5D-EC8FD26AA146}" dt="2020-09-09T09:14:32.597" v="593"/>
          <ac:grpSpMkLst>
            <pc:docMk/>
            <pc:sldMk cId="1541985950" sldId="356"/>
            <ac:grpSpMk id="48" creationId="{187DEA74-4C52-C644-9E6A-83F88B8733CA}"/>
          </ac:grpSpMkLst>
        </pc:grpChg>
        <pc:grpChg chg="add mod">
          <ac:chgData name="WINDRIDGE Philip" userId="a20730c1-1805-4191-9c68-6e52c8725e9f" providerId="ADAL" clId="{9C06326C-BEA5-9446-8B5D-EC8FD26AA146}" dt="2020-09-09T09:15:02.175" v="606" actId="167"/>
          <ac:grpSpMkLst>
            <pc:docMk/>
            <pc:sldMk cId="1541985950" sldId="356"/>
            <ac:grpSpMk id="106" creationId="{57524BEF-7C68-AE48-B5FF-76553F0DF8C5}"/>
          </ac:grpSpMkLst>
        </pc:grpChg>
        <pc:picChg chg="mod">
          <ac:chgData name="WINDRIDGE Philip" userId="a20730c1-1805-4191-9c68-6e52c8725e9f" providerId="ADAL" clId="{9C06326C-BEA5-9446-8B5D-EC8FD26AA146}" dt="2020-09-09T09:14:29.025" v="592"/>
          <ac:picMkLst>
            <pc:docMk/>
            <pc:sldMk cId="1541985950" sldId="356"/>
            <ac:picMk id="67" creationId="{136B594A-E2C6-594A-9C62-EBE23C0D2A9D}"/>
          </ac:picMkLst>
        </pc:picChg>
        <pc:picChg chg="mod">
          <ac:chgData name="WINDRIDGE Philip" userId="a20730c1-1805-4191-9c68-6e52c8725e9f" providerId="ADAL" clId="{9C06326C-BEA5-9446-8B5D-EC8FD26AA146}" dt="2020-09-09T09:14:38.101" v="595"/>
          <ac:picMkLst>
            <pc:docMk/>
            <pc:sldMk cId="1541985950" sldId="356"/>
            <ac:picMk id="108" creationId="{16E8174B-B200-A042-80EF-DE0ED8E99124}"/>
          </ac:picMkLst>
        </pc:picChg>
        <pc:cxnChg chg="add del mod">
          <ac:chgData name="WINDRIDGE Philip" userId="a20730c1-1805-4191-9c68-6e52c8725e9f" providerId="ADAL" clId="{9C06326C-BEA5-9446-8B5D-EC8FD26AA146}" dt="2020-09-10T08:00:38.525" v="4931" actId="478"/>
          <ac:cxnSpMkLst>
            <pc:docMk/>
            <pc:sldMk cId="1541985950" sldId="356"/>
            <ac:cxnSpMk id="52" creationId="{A8222063-A808-9A49-8B13-28394F988F3D}"/>
          </ac:cxnSpMkLst>
        </pc:cxnChg>
        <pc:cxnChg chg="mod">
          <ac:chgData name="WINDRIDGE Philip" userId="a20730c1-1805-4191-9c68-6e52c8725e9f" providerId="ADAL" clId="{9C06326C-BEA5-9446-8B5D-EC8FD26AA146}" dt="2020-09-10T07:51:59.044" v="4867" actId="14100"/>
          <ac:cxnSpMkLst>
            <pc:docMk/>
            <pc:sldMk cId="1541985950" sldId="356"/>
            <ac:cxnSpMk id="60" creationId="{7CCB7AAD-7AFE-6F42-9B84-7FF11EC533B2}"/>
          </ac:cxnSpMkLst>
        </pc:cxnChg>
        <pc:cxnChg chg="mod">
          <ac:chgData name="WINDRIDGE Philip" userId="a20730c1-1805-4191-9c68-6e52c8725e9f" providerId="ADAL" clId="{9C06326C-BEA5-9446-8B5D-EC8FD26AA146}" dt="2020-09-10T07:52:03.793" v="4868" actId="14100"/>
          <ac:cxnSpMkLst>
            <pc:docMk/>
            <pc:sldMk cId="1541985950" sldId="356"/>
            <ac:cxnSpMk id="61" creationId="{A84805D1-85CA-0A46-9717-B6B3DD57665C}"/>
          </ac:cxnSpMkLst>
        </pc:cxnChg>
        <pc:cxnChg chg="mod">
          <ac:chgData name="WINDRIDGE Philip" userId="a20730c1-1805-4191-9c68-6e52c8725e9f" providerId="ADAL" clId="{9C06326C-BEA5-9446-8B5D-EC8FD26AA146}" dt="2020-09-10T07:52:09.059" v="4869" actId="14100"/>
          <ac:cxnSpMkLst>
            <pc:docMk/>
            <pc:sldMk cId="1541985950" sldId="356"/>
            <ac:cxnSpMk id="62" creationId="{E6FD0BDA-6FCA-AA45-A4A2-8A085AB993A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6" creationId="{0BBE13F9-C9DF-5E4E-8D05-CAF0DB885E6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8" creationId="{7100A918-410E-A34B-8D62-2D8416B36A5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69" creationId="{E5760949-074F-064A-8796-2E8F8E170BC2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1" creationId="{617718CD-BCDE-5D4D-97C2-CA4A494530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2" creationId="{1833ACE3-2340-8749-B222-CA35E277E8B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3" creationId="{996582A0-35AA-7647-9E0C-CA95E70F5D9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5" creationId="{22F81610-22DB-F848-B597-2ED99D19B726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6" creationId="{D2C950C8-ED2A-AF45-853E-2A74F8911B18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78" creationId="{29652C2A-1247-854B-9654-0F11595097C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0" creationId="{1DDD76E2-5307-974D-8464-853B1ECC82E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89" creationId="{327FCB4B-0E2E-E34D-8C7C-8F0099F9BE0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1" creationId="{60855677-C994-C74A-B917-9A0940B711E5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3" creationId="{44387100-C5CB-8849-95BE-915BD7B6BEDB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4" creationId="{BEBD9E7E-7D72-1D47-AFFD-E3412DB57A2D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6" creationId="{FA37E8A7-E052-D74A-98A0-8E89EBE14509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98" creationId="{537972F9-2287-4C47-B754-06A7E6766A0C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0" creationId="{193558DD-9CD2-E249-91A8-47649556FE51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1" creationId="{0E1F1E37-32A7-2B44-AF52-CAA1B0A091BA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2" creationId="{57DFC13E-59B7-D040-9754-1FDA30404B7F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3" creationId="{F346D791-2EF1-A543-BB8B-81A08F991330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4" creationId="{E0D88425-8915-FA44-AD6C-9322117709EE}"/>
          </ac:cxnSpMkLst>
        </pc:cxnChg>
        <pc:cxnChg chg="mod">
          <ac:chgData name="WINDRIDGE Philip" userId="a20730c1-1805-4191-9c68-6e52c8725e9f" providerId="ADAL" clId="{9C06326C-BEA5-9446-8B5D-EC8FD26AA146}" dt="2020-09-09T09:14:29.025" v="592"/>
          <ac:cxnSpMkLst>
            <pc:docMk/>
            <pc:sldMk cId="1541985950" sldId="356"/>
            <ac:cxnSpMk id="105" creationId="{E6423C0E-DE13-344D-83DA-A14A6B0696C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7" creationId="{3DF316FF-F04E-F94B-85FC-64F66462E9F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09" creationId="{20D457AB-399D-EA40-80CD-2EC4644BDC7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0" creationId="{18A02A69-5B6B-594F-A844-118E2CED126B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2" creationId="{0A6CB765-849B-BB4B-8203-389E71898F2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3" creationId="{C3C534AF-4F66-8B49-9368-0AB8EECD3278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4" creationId="{A274642F-0BCF-C741-9A92-EE257B6436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6" creationId="{4F670FD5-4CAF-4840-AC3D-199DB376067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7" creationId="{0972DB21-72EA-2D42-A1EC-98DCF5D763E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19" creationId="{95269212-74DC-3A4C-BBA2-864D634DE039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0" creationId="{B6791845-D293-134B-9AA9-43A3F67A916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1" creationId="{27718E15-4F1B-CF4C-A857-A3F6C8FAF4C0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3" creationId="{56C039F7-ECFC-534C-89FC-66C7280846F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5" creationId="{61444165-10E2-624F-8BFE-89468EFD5BC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6" creationId="{B814050C-E321-8748-A006-519E97D84D5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28" creationId="{5B0C4EF3-ED6D-4C49-8F15-573EBC15E2C5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0" creationId="{8DC984BE-C9D0-8948-8ADC-D143AAF9A6BD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2" creationId="{28402A5A-4773-B74A-BF98-12C6563AF372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3" creationId="{C9B2C9F1-799B-E745-B27F-7BAD14EF029A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4" creationId="{84E66A35-2EE3-EB46-A5F0-79D3A73EB3A1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5" creationId="{4A25424A-F326-C540-AE0C-A585BE253C66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6" creationId="{538B29E4-1453-A941-B6AC-30BB96EEA5EE}"/>
          </ac:cxnSpMkLst>
        </pc:cxnChg>
        <pc:cxnChg chg="mod">
          <ac:chgData name="WINDRIDGE Philip" userId="a20730c1-1805-4191-9c68-6e52c8725e9f" providerId="ADAL" clId="{9C06326C-BEA5-9446-8B5D-EC8FD26AA146}" dt="2020-09-09T09:14:38.101" v="595"/>
          <ac:cxnSpMkLst>
            <pc:docMk/>
            <pc:sldMk cId="1541985950" sldId="356"/>
            <ac:cxnSpMk id="137" creationId="{C7A44352-CA32-6149-93FD-A25BA53A270E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41:36.059" v="5088" actId="20577"/>
        <pc:sldMkLst>
          <pc:docMk/>
          <pc:sldMk cId="3583310635" sldId="35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83310635" sldId="35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9" creationId="{219E69AF-7F27-DC4C-B20E-B9665858AE4E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38" creationId="{04AC7433-BBC2-424C-A9D0-D53B44962028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0" creationId="{47CA81F1-A539-B94C-9313-A49951AD3DDD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1" creationId="{8488D46F-8B7C-6D45-BBBD-D0154E19B756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44" creationId="{E8DF51AB-92D6-FF4F-BB40-9FA5ADDD2C2F}"/>
          </ac:spMkLst>
        </pc:spChg>
        <pc:spChg chg="mod">
          <ac:chgData name="WINDRIDGE Philip" userId="a20730c1-1805-4191-9c68-6e52c8725e9f" providerId="ADAL" clId="{9C06326C-BEA5-9446-8B5D-EC8FD26AA146}" dt="2020-09-09T08:52:20.493" v="583" actId="692"/>
          <ac:spMkLst>
            <pc:docMk/>
            <pc:sldMk cId="3583310635" sldId="357"/>
            <ac:spMk id="48" creationId="{C2CE2941-4D8F-6145-975E-8AA9B3257432}"/>
          </ac:spMkLst>
        </pc:spChg>
        <pc:spChg chg="add mod">
          <ac:chgData name="WINDRIDGE Philip" userId="a20730c1-1805-4191-9c68-6e52c8725e9f" providerId="ADAL" clId="{9C06326C-BEA5-9446-8B5D-EC8FD26AA146}" dt="2020-09-10T07:49:56.431" v="4822" actId="1076"/>
          <ac:spMkLst>
            <pc:docMk/>
            <pc:sldMk cId="3583310635" sldId="357"/>
            <ac:spMk id="50" creationId="{0535A905-4156-C840-A23D-50D16E7C8E81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2" creationId="{07F12711-07D3-6A4E-A538-FA6DC3886F14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55" creationId="{9057D70A-19B1-7E43-AA0A-CDB5405367D6}"/>
          </ac:spMkLst>
        </pc:spChg>
        <pc:spChg chg="add mod">
          <ac:chgData name="WINDRIDGE Philip" userId="a20730c1-1805-4191-9c68-6e52c8725e9f" providerId="ADAL" clId="{9C06326C-BEA5-9446-8B5D-EC8FD26AA146}" dt="2020-09-10T08:41:36.059" v="5088" actId="20577"/>
          <ac:spMkLst>
            <pc:docMk/>
            <pc:sldMk cId="3583310635" sldId="357"/>
            <ac:spMk id="58" creationId="{99624051-294E-1144-AB3D-2B2869BCF601}"/>
          </ac:spMkLst>
        </pc:spChg>
        <pc:spChg chg="add del mod">
          <ac:chgData name="WINDRIDGE Philip" userId="a20730c1-1805-4191-9c68-6e52c8725e9f" providerId="ADAL" clId="{9C06326C-BEA5-9446-8B5D-EC8FD26AA146}" dt="2020-09-10T07:51:18.809" v="4859" actId="21"/>
          <ac:spMkLst>
            <pc:docMk/>
            <pc:sldMk cId="3583310635" sldId="357"/>
            <ac:spMk id="59" creationId="{2E89DA89-A8D0-1A4D-B218-DB3F5C8EFAF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79" creationId="{4093FA35-4FA3-D147-9A2F-8A02119A7E92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2" creationId="{42A6B392-7279-7E4C-91DF-092AE555B40F}"/>
          </ac:spMkLst>
        </pc:spChg>
        <pc:spChg chg="mod">
          <ac:chgData name="WINDRIDGE Philip" userId="a20730c1-1805-4191-9c68-6e52c8725e9f" providerId="ADAL" clId="{9C06326C-BEA5-9446-8B5D-EC8FD26AA146}" dt="2020-09-09T08:51:56.852" v="582" actId="207"/>
          <ac:spMkLst>
            <pc:docMk/>
            <pc:sldMk cId="3583310635" sldId="357"/>
            <ac:spMk id="86" creationId="{5A9C251A-792F-BB4A-9163-F613C6510B17}"/>
          </ac:spMkLst>
        </pc:sp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18" creationId="{6D42DEDA-A6D9-CC4E-AE22-A97C7B8EE742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0" creationId="{77B5E9AF-1978-744A-8DB6-C7874BF731D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24" creationId="{21810921-BA75-F14B-A9DF-5B806908038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0" creationId="{88C8F381-98D1-C94D-8291-53C4D2CF9690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37" creationId="{0C3D380E-F3A5-D645-A5FF-E5A4925C314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2" creationId="{CDB3BC24-0F96-8245-83E6-5BFB2F1FA62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3" creationId="{CCCAD14B-9F46-7743-852A-F241F700926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5" creationId="{626C5BFB-1E79-8142-95FE-1389E4363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6" creationId="{261F5D05-E161-F044-A431-FAA63997FBD5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7" creationId="{B36E0A70-2537-DD4B-8A3A-4ACEDF1F9B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49" creationId="{220C9D62-6D80-674F-8C2D-F3B68E4624A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1" creationId="{8DBC3E87-1F16-A94C-ACCB-AE0302E6E8DE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3" creationId="{5B7427B7-A8CB-A94D-B45D-C5D9B61904A6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4" creationId="{8E20548D-894B-2641-93A8-A90ADE734287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6" creationId="{5AF4B790-8EFC-9C4D-988E-F941ADC0774C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57" creationId="{9989333A-CDD1-1C49-9DD7-4BE96084316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1" creationId="{D758CDE1-AF41-5E48-A093-8E68DEF43279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3" creationId="{8B2DBAA0-E678-9E40-A0D1-3EC7D6E5671A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4" creationId="{55CBF5AF-3779-2F41-98F4-F136035F92DF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5" creationId="{079FAF61-4513-E74F-810F-E7A01FDA6453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7" creationId="{127F84A4-230B-5C40-8257-D1F342C9F6F1}"/>
          </ac:cxnSpMkLst>
        </pc:cxnChg>
        <pc:cxnChg chg="mod">
          <ac:chgData name="WINDRIDGE Philip" userId="a20730c1-1805-4191-9c68-6e52c8725e9f" providerId="ADAL" clId="{9C06326C-BEA5-9446-8B5D-EC8FD26AA146}" dt="2020-09-09T08:51:26.050" v="581" actId="692"/>
          <ac:cxnSpMkLst>
            <pc:docMk/>
            <pc:sldMk cId="3583310635" sldId="357"/>
            <ac:cxnSpMk id="88" creationId="{3C132016-057A-3D45-B20F-61FA6D5F654B}"/>
          </ac:cxnSpMkLst>
        </pc:cxnChg>
      </pc:sldChg>
      <pc:sldChg chg="addSp modSp add mod">
        <pc:chgData name="WINDRIDGE Philip" userId="a20730c1-1805-4191-9c68-6e52c8725e9f" providerId="ADAL" clId="{9C06326C-BEA5-9446-8B5D-EC8FD26AA146}" dt="2020-09-10T07:44:51.088" v="4726" actId="20577"/>
        <pc:sldMkLst>
          <pc:docMk/>
          <pc:sldMk cId="2039138804" sldId="359"/>
        </pc:sldMkLst>
        <pc:spChg chg="mod">
          <ac:chgData name="WINDRIDGE Philip" userId="a20730c1-1805-4191-9c68-6e52c8725e9f" providerId="ADAL" clId="{9C06326C-BEA5-9446-8B5D-EC8FD26AA146}" dt="2020-09-08T12:38:05.740" v="312" actId="1076"/>
          <ac:spMkLst>
            <pc:docMk/>
            <pc:sldMk cId="2039138804" sldId="359"/>
            <ac:spMk id="2" creationId="{99FFF9E1-45AC-B546-8A46-22A4CEEB221C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39138804" sldId="359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8T12:38:38.196" v="339" actId="1038"/>
          <ac:spMkLst>
            <pc:docMk/>
            <pc:sldMk cId="2039138804" sldId="359"/>
            <ac:spMk id="17" creationId="{0DA95648-825C-BE4A-BFDA-063292C0AAF9}"/>
          </ac:spMkLst>
        </pc:spChg>
        <pc:spChg chg="mod">
          <ac:chgData name="WINDRIDGE Philip" userId="a20730c1-1805-4191-9c68-6e52c8725e9f" providerId="ADAL" clId="{9C06326C-BEA5-9446-8B5D-EC8FD26AA146}" dt="2020-09-08T12:38:26.308" v="329" actId="1038"/>
          <ac:spMkLst>
            <pc:docMk/>
            <pc:sldMk cId="2039138804" sldId="359"/>
            <ac:spMk id="18" creationId="{FE5C4545-F7BF-C047-ABAD-CDDD2D977B61}"/>
          </ac:spMkLst>
        </pc:spChg>
        <pc:spChg chg="add mod">
          <ac:chgData name="WINDRIDGE Philip" userId="a20730c1-1805-4191-9c68-6e52c8725e9f" providerId="ADAL" clId="{9C06326C-BEA5-9446-8B5D-EC8FD26AA146}" dt="2020-09-08T12:43:21.701" v="369"/>
          <ac:spMkLst>
            <pc:docMk/>
            <pc:sldMk cId="2039138804" sldId="359"/>
            <ac:spMk id="19" creationId="{827D3857-E975-1F47-8C4D-05EE789764E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0" creationId="{7991B889-D6A2-494F-91AB-A794C213B9DE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21" creationId="{B6B5217A-EAF3-5341-8D48-A4E83F30EEE3}"/>
          </ac:spMkLst>
        </pc:spChg>
        <pc:spChg chg="mod">
          <ac:chgData name="WINDRIDGE Philip" userId="a20730c1-1805-4191-9c68-6e52c8725e9f" providerId="ADAL" clId="{9C06326C-BEA5-9446-8B5D-EC8FD26AA146}" dt="2020-09-08T12:37:58.454" v="310" actId="1037"/>
          <ac:spMkLst>
            <pc:docMk/>
            <pc:sldMk cId="2039138804" sldId="359"/>
            <ac:spMk id="22" creationId="{1E621846-1429-8A4A-9F01-FE9BAD547C2E}"/>
          </ac:spMkLst>
        </pc:spChg>
        <pc:spChg chg="mod">
          <ac:chgData name="WINDRIDGE Philip" userId="a20730c1-1805-4191-9c68-6e52c8725e9f" providerId="ADAL" clId="{9C06326C-BEA5-9446-8B5D-EC8FD26AA146}" dt="2020-09-08T12:37:20.123" v="305" actId="1038"/>
          <ac:spMkLst>
            <pc:docMk/>
            <pc:sldMk cId="2039138804" sldId="359"/>
            <ac:spMk id="23" creationId="{EF800DDF-921A-7C41-AC8D-19FD3CA8F082}"/>
          </ac:spMkLst>
        </pc:spChg>
        <pc:spChg chg="mod">
          <ac:chgData name="WINDRIDGE Philip" userId="a20730c1-1805-4191-9c68-6e52c8725e9f" providerId="ADAL" clId="{9C06326C-BEA5-9446-8B5D-EC8FD26AA146}" dt="2020-09-08T12:37:04.730" v="303" actId="1038"/>
          <ac:spMkLst>
            <pc:docMk/>
            <pc:sldMk cId="2039138804" sldId="359"/>
            <ac:spMk id="24" creationId="{9C653311-72CA-9440-8F47-8C26E9839823}"/>
          </ac:spMkLst>
        </pc:spChg>
        <pc:spChg chg="add mod">
          <ac:chgData name="WINDRIDGE Philip" userId="a20730c1-1805-4191-9c68-6e52c8725e9f" providerId="ADAL" clId="{9C06326C-BEA5-9446-8B5D-EC8FD26AA146}" dt="2020-09-10T07:44:51.088" v="4726" actId="20577"/>
          <ac:spMkLst>
            <pc:docMk/>
            <pc:sldMk cId="2039138804" sldId="359"/>
            <ac:spMk id="25" creationId="{5A157DA5-FF83-4540-AFBB-8919372C1F2E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7" creationId="{306DBFC4-2748-A147-AACB-E19B1585C6E7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8" creationId="{8E52C01F-5013-3F4A-8F04-45257E862734}"/>
          </ac:spMkLst>
        </pc:spChg>
        <pc:spChg chg="mod">
          <ac:chgData name="WINDRIDGE Philip" userId="a20730c1-1805-4191-9c68-6e52c8725e9f" providerId="ADAL" clId="{9C06326C-BEA5-9446-8B5D-EC8FD26AA146}" dt="2020-09-08T12:41:34.210" v="348" actId="692"/>
          <ac:spMkLst>
            <pc:docMk/>
            <pc:sldMk cId="2039138804" sldId="359"/>
            <ac:spMk id="29" creationId="{FCF8B393-26D6-844B-A5BF-A8BABD0B6DF0}"/>
          </ac:spMkLst>
        </pc:spChg>
        <pc:spChg chg="mod">
          <ac:chgData name="WINDRIDGE Philip" userId="a20730c1-1805-4191-9c68-6e52c8725e9f" providerId="ADAL" clId="{9C06326C-BEA5-9446-8B5D-EC8FD26AA146}" dt="2020-09-08T12:36:09.652" v="283" actId="255"/>
          <ac:spMkLst>
            <pc:docMk/>
            <pc:sldMk cId="2039138804" sldId="359"/>
            <ac:spMk id="30" creationId="{C4865878-F031-2445-99F5-E7784EF545A7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7:46:37.294" v="4760" actId="14100"/>
        <pc:sldMkLst>
          <pc:docMk/>
          <pc:sldMk cId="598950098" sldId="36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598950098" sldId="361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7:45:16.678" v="4728" actId="14100"/>
          <ac:spMkLst>
            <pc:docMk/>
            <pc:sldMk cId="598950098" sldId="361"/>
            <ac:spMk id="12" creationId="{3B53A552-78D7-D64C-AFB7-3E5D29B9EEEA}"/>
          </ac:spMkLst>
        </pc:spChg>
        <pc:spChg chg="add mod">
          <ac:chgData name="WINDRIDGE Philip" userId="a20730c1-1805-4191-9c68-6e52c8725e9f" providerId="ADAL" clId="{9C06326C-BEA5-9446-8B5D-EC8FD26AA146}" dt="2020-09-10T07:46:31.645" v="4759" actId="1036"/>
          <ac:spMkLst>
            <pc:docMk/>
            <pc:sldMk cId="598950098" sldId="361"/>
            <ac:spMk id="13" creationId="{D8C591F1-6EF3-E24F-B7B1-23362E36E335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7" creationId="{0DA95648-825C-BE4A-BFDA-063292C0AAF9}"/>
          </ac:spMkLst>
        </pc:spChg>
        <pc:spChg chg="del">
          <ac:chgData name="WINDRIDGE Philip" userId="a20730c1-1805-4191-9c68-6e52c8725e9f" providerId="ADAL" clId="{9C06326C-BEA5-9446-8B5D-EC8FD26AA146}" dt="2020-09-08T12:39:17.798" v="342" actId="478"/>
          <ac:spMkLst>
            <pc:docMk/>
            <pc:sldMk cId="598950098" sldId="361"/>
            <ac:spMk id="18" creationId="{FE5C4545-F7BF-C047-ABAD-CDDD2D977B61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19" creationId="{4B469938-1247-204F-8E00-539C630661D1}"/>
          </ac:spMkLst>
        </pc:spChg>
        <pc:spChg chg="del">
          <ac:chgData name="WINDRIDGE Philip" userId="a20730c1-1805-4191-9c68-6e52c8725e9f" providerId="ADAL" clId="{9C06326C-BEA5-9446-8B5D-EC8FD26AA146}" dt="2020-09-08T12:39:12.053" v="341" actId="478"/>
          <ac:spMkLst>
            <pc:docMk/>
            <pc:sldMk cId="598950098" sldId="361"/>
            <ac:spMk id="20" creationId="{7991B889-D6A2-494F-91AB-A794C213B9D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1" creationId="{B6B5217A-EAF3-5341-8D48-A4E83F30EEE3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2" creationId="{1E621846-1429-8A4A-9F01-FE9BAD547C2E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3" creationId="{EF800DDF-921A-7C41-AC8D-19FD3CA8F082}"/>
          </ac:spMkLst>
        </pc:spChg>
        <pc:spChg chg="del">
          <ac:chgData name="WINDRIDGE Philip" userId="a20730c1-1805-4191-9c68-6e52c8725e9f" providerId="ADAL" clId="{9C06326C-BEA5-9446-8B5D-EC8FD26AA146}" dt="2020-09-08T12:39:08.831" v="340" actId="478"/>
          <ac:spMkLst>
            <pc:docMk/>
            <pc:sldMk cId="598950098" sldId="361"/>
            <ac:spMk id="24" creationId="{9C653311-72CA-9440-8F47-8C26E9839823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5" creationId="{C6E6C4E9-EF1F-D946-ADD4-2D167AEEC1D9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7" creationId="{7FD330EB-82C1-3F4B-BC7C-694C0A973038}"/>
          </ac:spMkLst>
        </pc:spChg>
        <pc:spChg chg="mod">
          <ac:chgData name="WINDRIDGE Philip" userId="a20730c1-1805-4191-9c68-6e52c8725e9f" providerId="ADAL" clId="{9C06326C-BEA5-9446-8B5D-EC8FD26AA146}" dt="2020-09-08T12:41:16.919" v="347" actId="692"/>
          <ac:spMkLst>
            <pc:docMk/>
            <pc:sldMk cId="598950098" sldId="361"/>
            <ac:spMk id="28" creationId="{0EA4D253-91B8-DB4C-8FA9-81B1F001112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29" creationId="{B896D709-51D6-734E-836E-8583AA384F99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0" creationId="{0A022A98-D63D-A747-A9FF-0F6179A3F161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1" creationId="{980485A4-F48D-F24F-9006-015A3966CD06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2" creationId="{E04A6CDB-DC89-764A-B5C6-A3D537DC015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3" creationId="{CEE37A9B-1654-DA47-A1B4-BD67D25DE67E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4" creationId="{868B7487-23E5-1144-BAA1-FD33A32A87B3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5" creationId="{CC70A3F2-679A-E64D-8E12-04B39019C038}"/>
          </ac:spMkLst>
        </pc:spChg>
        <pc:spChg chg="add del mod">
          <ac:chgData name="WINDRIDGE Philip" userId="a20730c1-1805-4191-9c68-6e52c8725e9f" providerId="ADAL" clId="{9C06326C-BEA5-9446-8B5D-EC8FD26AA146}" dt="2020-09-08T12:40:03.545" v="344" actId="478"/>
          <ac:spMkLst>
            <pc:docMk/>
            <pc:sldMk cId="598950098" sldId="361"/>
            <ac:spMk id="36" creationId="{D5DC8A1E-57C6-374B-A6D5-72FE5313B0BB}"/>
          </ac:spMkLst>
        </pc:spChg>
        <pc:spChg chg="add mod">
          <ac:chgData name="WINDRIDGE Philip" userId="a20730c1-1805-4191-9c68-6e52c8725e9f" providerId="ADAL" clId="{9C06326C-BEA5-9446-8B5D-EC8FD26AA146}" dt="2020-09-08T12:43:25.052" v="370"/>
          <ac:spMkLst>
            <pc:docMk/>
            <pc:sldMk cId="598950098" sldId="361"/>
            <ac:spMk id="37" creationId="{D18924F7-2A56-3940-B72B-5409AAFE8387}"/>
          </ac:spMkLst>
        </pc:spChg>
        <pc:cxnChg chg="add mod">
          <ac:chgData name="WINDRIDGE Philip" userId="a20730c1-1805-4191-9c68-6e52c8725e9f" providerId="ADAL" clId="{9C06326C-BEA5-9446-8B5D-EC8FD26AA146}" dt="2020-09-10T07:46:37.294" v="4760" actId="14100"/>
          <ac:cxnSpMkLst>
            <pc:docMk/>
            <pc:sldMk cId="598950098" sldId="361"/>
            <ac:cxnSpMk id="14" creationId="{602C7EB5-7EDF-864B-ADDD-116B819D3399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7:49:19.737" v="4820"/>
        <pc:sldMkLst>
          <pc:docMk/>
          <pc:sldMk cId="1620088982" sldId="362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20088982" sldId="362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8:44:18.575" v="532" actId="1076"/>
          <ac:spMkLst>
            <pc:docMk/>
            <pc:sldMk cId="1620088982" sldId="362"/>
            <ac:spMk id="15" creationId="{6CEFCC1D-7FCE-8740-A53E-4B019DF09CF0}"/>
          </ac:spMkLst>
        </pc:spChg>
        <pc:spChg chg="add mod">
          <ac:chgData name="WINDRIDGE Philip" userId="a20730c1-1805-4191-9c68-6e52c8725e9f" providerId="ADAL" clId="{9C06326C-BEA5-9446-8B5D-EC8FD26AA146}" dt="2020-09-10T07:49:19.737" v="4820"/>
          <ac:spMkLst>
            <pc:docMk/>
            <pc:sldMk cId="1620088982" sldId="362"/>
            <ac:spMk id="17" creationId="{ADDB19AB-ADCD-A747-95AE-503688042143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4" creationId="{A5125975-19A2-6F4A-AC6A-C63E9DDEEC44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5" creationId="{9776F245-1127-1143-A110-B28B1C4BAAC7}"/>
          </ac:spMkLst>
        </pc:spChg>
        <pc:spChg chg="mod">
          <ac:chgData name="WINDRIDGE Philip" userId="a20730c1-1805-4191-9c68-6e52c8725e9f" providerId="ADAL" clId="{9C06326C-BEA5-9446-8B5D-EC8FD26AA146}" dt="2020-09-09T08:52:33.740" v="584" actId="692"/>
          <ac:spMkLst>
            <pc:docMk/>
            <pc:sldMk cId="1620088982" sldId="362"/>
            <ac:spMk id="26" creationId="{2996CF60-13D6-724E-83D2-627DC78CDF31}"/>
          </ac:spMkLst>
        </pc:spChg>
        <pc:spChg chg="mod">
          <ac:chgData name="WINDRIDGE Philip" userId="a20730c1-1805-4191-9c68-6e52c8725e9f" providerId="ADAL" clId="{9C06326C-BEA5-9446-8B5D-EC8FD26AA146}" dt="2020-09-09T08:41:43.061" v="428" actId="207"/>
          <ac:spMkLst>
            <pc:docMk/>
            <pc:sldMk cId="1620088982" sldId="362"/>
            <ac:spMk id="66" creationId="{26A4673E-E494-DA4C-8C89-B3FFEAC16A28}"/>
          </ac:spMkLst>
        </pc:sp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3" creationId="{99D01AA0-A2F1-214F-A895-DCE406EAEA41}"/>
          </ac:cxnSpMkLst>
        </pc:cxnChg>
        <pc:cxnChg chg="add del mod">
          <ac:chgData name="WINDRIDGE Philip" userId="a20730c1-1805-4191-9c68-6e52c8725e9f" providerId="ADAL" clId="{9C06326C-BEA5-9446-8B5D-EC8FD26AA146}" dt="2020-09-09T08:42:23.100" v="431"/>
          <ac:cxnSpMkLst>
            <pc:docMk/>
            <pc:sldMk cId="1620088982" sldId="362"/>
            <ac:cxnSpMk id="14" creationId="{D821670C-5E0F-6F44-A680-F3A69F1B158C}"/>
          </ac:cxnSpMkLst>
        </pc:cxnChg>
        <pc:cxnChg chg="add mod">
          <ac:chgData name="WINDRIDGE Philip" userId="a20730c1-1805-4191-9c68-6e52c8725e9f" providerId="ADAL" clId="{9C06326C-BEA5-9446-8B5D-EC8FD26AA146}" dt="2020-09-09T08:43:58.764" v="489" actId="14100"/>
          <ac:cxnSpMkLst>
            <pc:docMk/>
            <pc:sldMk cId="1620088982" sldId="362"/>
            <ac:cxnSpMk id="16" creationId="{7FF36264-D1DD-C94C-ADA1-4B8CDD143952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68" creationId="{89E78181-2616-7849-8BBF-A01D5611B901}"/>
          </ac:cxnSpMkLst>
        </pc:cxnChg>
        <pc:cxnChg chg="mod">
          <ac:chgData name="WINDRIDGE Philip" userId="a20730c1-1805-4191-9c68-6e52c8725e9f" providerId="ADAL" clId="{9C06326C-BEA5-9446-8B5D-EC8FD26AA146}" dt="2020-09-09T08:42:25.752" v="433" actId="692"/>
          <ac:cxnSpMkLst>
            <pc:docMk/>
            <pc:sldMk cId="1620088982" sldId="362"/>
            <ac:cxnSpMk id="70" creationId="{5114915E-1AC0-4843-BEEC-6F489FF09F12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19.816" v="5158" actId="21"/>
        <pc:sldMkLst>
          <pc:docMk/>
          <pc:sldMk cId="1564768518" sldId="363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564768518" sldId="363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48" creationId="{C5FFDF7D-3986-4E43-8382-6EB784560CAC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2" creationId="{93F70C48-6908-B241-8207-F4B5B001667F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3" creationId="{20E79ACF-BE24-0F44-B226-B4A8247AC6D8}"/>
          </ac:spMkLst>
        </pc:spChg>
        <pc:spChg chg="mod">
          <ac:chgData name="WINDRIDGE Philip" userId="a20730c1-1805-4191-9c68-6e52c8725e9f" providerId="ADAL" clId="{9C06326C-BEA5-9446-8B5D-EC8FD26AA146}" dt="2020-09-09T09:33:48.270" v="835" actId="692"/>
          <ac:spMkLst>
            <pc:docMk/>
            <pc:sldMk cId="1564768518" sldId="363"/>
            <ac:spMk id="64" creationId="{3031A7E2-793A-4B4A-A6FF-A808BF828C1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68" creationId="{AEDDEEBA-6E07-6746-BDC4-8AD4E544A3A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1" creationId="{7B7BA381-9DCC-C94F-BDA8-550536BCBAB3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5" creationId="{AF7AD34B-FAD1-DD43-BEEF-0F65945D2CEB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77" creationId="{F1B36739-009C-B949-BD70-52F1D83CB481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89" creationId="{C2E467AC-81E8-3148-B0FA-EFCCCE91B18E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1" creationId="{530EEDBE-B989-524A-8A1D-6E025C414319}"/>
          </ac:spMkLst>
        </pc:spChg>
        <pc:spChg chg="mod">
          <ac:chgData name="WINDRIDGE Philip" userId="a20730c1-1805-4191-9c68-6e52c8725e9f" providerId="ADAL" clId="{9C06326C-BEA5-9446-8B5D-EC8FD26AA146}" dt="2020-09-09T09:34:10.735" v="837"/>
          <ac:spMkLst>
            <pc:docMk/>
            <pc:sldMk cId="1564768518" sldId="363"/>
            <ac:spMk id="93" creationId="{ECA7CAA7-8DDA-864E-BF74-530BD757C519}"/>
          </ac:spMkLst>
        </pc:spChg>
        <pc:spChg chg="add del mod">
          <ac:chgData name="WINDRIDGE Philip" userId="a20730c1-1805-4191-9c68-6e52c8725e9f" providerId="ADAL" clId="{9C06326C-BEA5-9446-8B5D-EC8FD26AA146}" dt="2020-09-09T09:35:15.815" v="841" actId="478"/>
          <ac:spMkLst>
            <pc:docMk/>
            <pc:sldMk cId="1564768518" sldId="363"/>
            <ac:spMk id="100" creationId="{02ED1352-A825-F549-9819-11F2BA96B6B2}"/>
          </ac:spMkLst>
        </pc:spChg>
        <pc:spChg chg="add del mod">
          <ac:chgData name="WINDRIDGE Philip" userId="a20730c1-1805-4191-9c68-6e52c8725e9f" providerId="ADAL" clId="{9C06326C-BEA5-9446-8B5D-EC8FD26AA146}" dt="2020-09-10T08:51:19.816" v="5158" actId="21"/>
          <ac:spMkLst>
            <pc:docMk/>
            <pc:sldMk cId="1564768518" sldId="363"/>
            <ac:spMk id="102" creationId="{D909C9DF-1D6A-C24D-A0E3-155485EFD7EF}"/>
          </ac:spMkLst>
        </pc:spChg>
        <pc:grpChg chg="del">
          <ac:chgData name="WINDRIDGE Philip" userId="a20730c1-1805-4191-9c68-6e52c8725e9f" providerId="ADAL" clId="{9C06326C-BEA5-9446-8B5D-EC8FD26AA146}" dt="2020-09-09T09:34:09.709" v="836" actId="478"/>
          <ac:grpSpMkLst>
            <pc:docMk/>
            <pc:sldMk cId="1564768518" sldId="363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10.735" v="837"/>
          <ac:grpSpMkLst>
            <pc:docMk/>
            <pc:sldMk cId="1564768518" sldId="363"/>
            <ac:grpSpMk id="50" creationId="{7C132993-0970-8748-A58C-83155294B9AE}"/>
          </ac:grpSpMkLst>
        </pc:grpChg>
        <pc:picChg chg="mod">
          <ac:chgData name="WINDRIDGE Philip" userId="a20730c1-1805-4191-9c68-6e52c8725e9f" providerId="ADAL" clId="{9C06326C-BEA5-9446-8B5D-EC8FD26AA146}" dt="2020-09-09T09:34:10.735" v="837"/>
          <ac:picMkLst>
            <pc:docMk/>
            <pc:sldMk cId="1564768518" sldId="363"/>
            <ac:picMk id="59" creationId="{77733611-7688-6F49-BB2B-FDDE5FBCB67A}"/>
          </ac:picMkLst>
        </pc:pic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58" creationId="{DA979E8F-821B-3647-A4CB-2C62F3EA778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0" creationId="{19AD24A6-B270-A744-8B4D-E467DBF3C58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1" creationId="{83C63E03-FB30-A044-8BE4-816C5B9447CD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5" creationId="{28E20E6A-A74A-6C4E-943D-5F805FE92824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6" creationId="{5E8F1445-F718-B746-845C-97A881F454D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7" creationId="{ADC44F57-3EAC-6B43-B94D-559BAD51224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69" creationId="{213F60EC-BC3A-9646-8AE7-779393D950E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0" creationId="{01C8F81F-A597-3948-8951-B067ADFD77F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2" creationId="{43EE6BF8-C26A-8840-A3C7-37628F41B079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3" creationId="{094CEE6B-59D6-624E-808A-C08C7050A5B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4" creationId="{3B02E456-F54B-304F-852A-AE2DA603F3BB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6" creationId="{EA28E129-F795-0C40-853B-11A6112CD0D0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78" creationId="{11DBE099-A34B-C945-AF72-1EE0CA69546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80" creationId="{0941C675-DA73-DA4A-9DE7-3C39DC6B55F7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0" creationId="{674774EE-B63F-7A4F-832D-50DF5F712D1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2" creationId="{D8095ED9-8766-DE4F-8595-FCBAE1A34AAF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4" creationId="{8F7DA7EC-8288-2242-9F50-939898337FAC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5" creationId="{EE583CE9-A7EB-1A4F-A125-06C15657CFF8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6" creationId="{3F152905-9D9B-7441-ADE2-8DA65D6D1605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7" creationId="{3728396E-B598-3C43-891A-9326B946B7CA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8" creationId="{B9A7FE05-DF79-EF43-ACF1-5D050A619396}"/>
          </ac:cxnSpMkLst>
        </pc:cxnChg>
        <pc:cxnChg chg="mod">
          <ac:chgData name="WINDRIDGE Philip" userId="a20730c1-1805-4191-9c68-6e52c8725e9f" providerId="ADAL" clId="{9C06326C-BEA5-9446-8B5D-EC8FD26AA146}" dt="2020-09-09T09:34:10.735" v="837"/>
          <ac:cxnSpMkLst>
            <pc:docMk/>
            <pc:sldMk cId="1564768518" sldId="363"/>
            <ac:cxnSpMk id="99" creationId="{8FF3054A-FA25-D841-953A-1F5DAE05E5FF}"/>
          </ac:cxnSpMkLst>
        </pc:cxnChg>
        <pc:cxnChg chg="add del mod">
          <ac:chgData name="WINDRIDGE Philip" userId="a20730c1-1805-4191-9c68-6e52c8725e9f" providerId="ADAL" clId="{9C06326C-BEA5-9446-8B5D-EC8FD26AA146}" dt="2020-09-09T09:35:15.815" v="841" actId="478"/>
          <ac:cxnSpMkLst>
            <pc:docMk/>
            <pc:sldMk cId="1564768518" sldId="363"/>
            <ac:cxnSpMk id="101" creationId="{7C9ACFC9-75DA-9449-82CC-110E152B2E98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8:51:33.259" v="5160" actId="1076"/>
        <pc:sldMkLst>
          <pc:docMk/>
          <pc:sldMk cId="1634627010" sldId="364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634627010" sldId="364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10T08:51:33.259" v="5160" actId="1076"/>
          <ac:spMkLst>
            <pc:docMk/>
            <pc:sldMk cId="1634627010" sldId="364"/>
            <ac:spMk id="42" creationId="{441E8A45-52F7-EC4A-BB0D-1E8B2B3E6574}"/>
          </ac:spMkLst>
        </pc:spChg>
        <pc:spChg chg="mod">
          <ac:chgData name="WINDRIDGE Philip" userId="a20730c1-1805-4191-9c68-6e52c8725e9f" providerId="ADAL" clId="{9C06326C-BEA5-9446-8B5D-EC8FD26AA146}" dt="2020-09-09T09:36:38.683" v="936" actId="692"/>
          <ac:spMkLst>
            <pc:docMk/>
            <pc:sldMk cId="1634627010" sldId="364"/>
            <ac:spMk id="62" creationId="{D719BB88-47A2-3B4C-A004-D2301BCE0901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4" creationId="{BFF87920-93BF-1C4D-8707-3E23CBAA910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68" creationId="{F1E8B7C0-27B8-124A-9D7A-88CEA7169C2D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1" creationId="{99F79F68-D394-E64E-9377-912CEE3ED5F2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5" creationId="{60992302-E0F2-AC4C-8F7C-014734D86E64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77" creationId="{3BE4AFA0-E691-0249-A79E-DFBA1F24BBCC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89" creationId="{B8E105EB-4FE0-B349-8C20-1480440D987A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1" creationId="{86430F35-3E8A-284F-A8A1-162D292FF557}"/>
          </ac:spMkLst>
        </pc:spChg>
        <pc:spChg chg="mod">
          <ac:chgData name="WINDRIDGE Philip" userId="a20730c1-1805-4191-9c68-6e52c8725e9f" providerId="ADAL" clId="{9C06326C-BEA5-9446-8B5D-EC8FD26AA146}" dt="2020-09-09T09:34:24.460" v="839"/>
          <ac:spMkLst>
            <pc:docMk/>
            <pc:sldMk cId="1634627010" sldId="364"/>
            <ac:spMk id="93" creationId="{B17897B2-5317-5A45-AD3A-78DEFE2A2407}"/>
          </ac:spMkLst>
        </pc:spChg>
        <pc:spChg chg="add mod">
          <ac:chgData name="WINDRIDGE Philip" userId="a20730c1-1805-4191-9c68-6e52c8725e9f" providerId="ADAL" clId="{9C06326C-BEA5-9446-8B5D-EC8FD26AA146}" dt="2020-09-10T08:51:15.001" v="5157" actId="1076"/>
          <ac:spMkLst>
            <pc:docMk/>
            <pc:sldMk cId="1634627010" sldId="364"/>
            <ac:spMk id="100" creationId="{ED0C9C77-06F4-3440-BF76-82B1E3B7E796}"/>
          </ac:spMkLst>
        </pc:spChg>
        <pc:grpChg chg="del">
          <ac:chgData name="WINDRIDGE Philip" userId="a20730c1-1805-4191-9c68-6e52c8725e9f" providerId="ADAL" clId="{9C06326C-BEA5-9446-8B5D-EC8FD26AA146}" dt="2020-09-09T09:34:22.653" v="838" actId="478"/>
          <ac:grpSpMkLst>
            <pc:docMk/>
            <pc:sldMk cId="1634627010" sldId="364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34:24.460" v="839"/>
          <ac:grpSpMkLst>
            <pc:docMk/>
            <pc:sldMk cId="1634627010" sldId="364"/>
            <ac:grpSpMk id="41" creationId="{BD168A55-37CB-8542-B097-02B6E64BDC59}"/>
          </ac:grpSpMkLst>
        </pc:grpChg>
        <pc:picChg chg="mod">
          <ac:chgData name="WINDRIDGE Philip" userId="a20730c1-1805-4191-9c68-6e52c8725e9f" providerId="ADAL" clId="{9C06326C-BEA5-9446-8B5D-EC8FD26AA146}" dt="2020-09-09T09:34:24.460" v="839"/>
          <ac:picMkLst>
            <pc:docMk/>
            <pc:sldMk cId="1634627010" sldId="364"/>
            <ac:picMk id="50" creationId="{FA7DABB3-46B4-2642-8B32-BEDC3C1C526A}"/>
          </ac:picMkLst>
        </pc:pic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48" creationId="{07198D83-79DA-1B4A-9EDA-36CADDFBCB88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58" creationId="{8AC66F61-511A-6D45-AFC8-98F8CB12028A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3" creationId="{B3855778-D46C-E146-AA49-499E39A123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5" creationId="{1481C0E5-6757-9544-9A64-3002B64A887E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6" creationId="{CE05C1AE-D396-6743-BA1C-D0D995FC77FD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7" creationId="{6EB8FB09-871A-8A4F-BEE1-0EE5EF008A3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69" creationId="{D3F687BD-4A6B-0B40-8AEF-B3DB9AEA3495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0" creationId="{5FE7821E-FC6F-4D4B-9CAA-4F81662AB07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2" creationId="{21FD5C53-E706-9B45-9D99-4155BB6F5F8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3" creationId="{CEF83EC0-59EF-AA45-A3AE-B7F0F56F7CE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4" creationId="{A171133B-CC27-B14F-A326-A95A03D66DA9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6" creationId="{06BCC758-970E-9045-9A72-967CF0B0B70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78" creationId="{C345214A-99CC-FA41-A837-19012612BA1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80" creationId="{36B82A46-7C1E-B94F-A3DD-E170E6F40867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0" creationId="{12BD29D8-DA81-A748-BD8C-5EEA8D7B6142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2" creationId="{AD786AA6-B3C1-B149-92A2-7C3B1B315C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4" creationId="{7CD6D790-CDA3-134C-A2E0-ABBA6C1B0F0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5" creationId="{845542EF-3B66-E341-BD8A-19758583B046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6" creationId="{65D07866-088A-374F-B8C0-07E509A6E591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7" creationId="{077D236A-A909-1F4B-AFD6-E44ABBA1B490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8" creationId="{760E2DC5-C75C-4444-B86C-4A2C43CA2E9B}"/>
          </ac:cxnSpMkLst>
        </pc:cxnChg>
        <pc:cxnChg chg="mod">
          <ac:chgData name="WINDRIDGE Philip" userId="a20730c1-1805-4191-9c68-6e52c8725e9f" providerId="ADAL" clId="{9C06326C-BEA5-9446-8B5D-EC8FD26AA146}" dt="2020-09-09T09:34:24.460" v="839"/>
          <ac:cxnSpMkLst>
            <pc:docMk/>
            <pc:sldMk cId="1634627010" sldId="364"/>
            <ac:cxnSpMk id="99" creationId="{666C9B31-0122-E941-82D8-961D42C4D47C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0:54:23.325" v="1405"/>
        <pc:sldMkLst>
          <pc:docMk/>
          <pc:sldMk cId="2470050543" sldId="365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470050543" sldId="365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1" creationId="{81CC9728-A76C-0240-86E0-0110FEFDA0F7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2" creationId="{46E1DC87-1822-2B4B-98F8-49694AF667C3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3" creationId="{F57AE481-8E69-5546-A963-8463875431E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64" creationId="{B83C1842-0F9D-2140-9B1C-DE275A51C686}"/>
          </ac:spMkLst>
        </pc:spChg>
        <pc:spChg chg="del mod">
          <ac:chgData name="WINDRIDGE Philip" userId="a20730c1-1805-4191-9c68-6e52c8725e9f" providerId="ADAL" clId="{9C06326C-BEA5-9446-8B5D-EC8FD26AA146}" dt="2020-09-09T10:54:22.837" v="1404" actId="478"/>
          <ac:spMkLst>
            <pc:docMk/>
            <pc:sldMk cId="2470050543" sldId="365"/>
            <ac:spMk id="65" creationId="{247A04D4-4320-604F-BABA-60B338E1816E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69" creationId="{F221C356-C3BA-7C4E-89FC-4811BD684610}"/>
          </ac:spMkLst>
        </pc:spChg>
        <pc:spChg chg="mod">
          <ac:chgData name="WINDRIDGE Philip" userId="a20730c1-1805-4191-9c68-6e52c8725e9f" providerId="ADAL" clId="{9C06326C-BEA5-9446-8B5D-EC8FD26AA146}" dt="2020-09-09T09:43:15.538" v="1025" actId="692"/>
          <ac:spMkLst>
            <pc:docMk/>
            <pc:sldMk cId="2470050543" sldId="365"/>
            <ac:spMk id="70" creationId="{0F0541A6-58B2-EA43-A06B-DA0AAE39ED4E}"/>
          </ac:spMkLst>
        </pc:spChg>
        <pc:spChg chg="mod">
          <ac:chgData name="WINDRIDGE Philip" userId="a20730c1-1805-4191-9c68-6e52c8725e9f" providerId="ADAL" clId="{9C06326C-BEA5-9446-8B5D-EC8FD26AA146}" dt="2020-09-09T09:46:48.028" v="1059" actId="14100"/>
          <ac:spMkLst>
            <pc:docMk/>
            <pc:sldMk cId="2470050543" sldId="365"/>
            <ac:spMk id="71" creationId="{849CAA75-1C01-0147-B969-7ED236777E88}"/>
          </ac:spMkLst>
        </pc:spChg>
        <pc:spChg chg="mod">
          <ac:chgData name="WINDRIDGE Philip" userId="a20730c1-1805-4191-9c68-6e52c8725e9f" providerId="ADAL" clId="{9C06326C-BEA5-9446-8B5D-EC8FD26AA146}" dt="2020-09-09T09:47:07.222" v="1069" actId="115"/>
          <ac:spMkLst>
            <pc:docMk/>
            <pc:sldMk cId="2470050543" sldId="365"/>
            <ac:spMk id="73" creationId="{24848D15-CFC5-7849-B5E1-C64531D9CB5B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77" creationId="{F25C8691-5D2E-2044-8954-E88A8E43B997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0" creationId="{781D38B5-FD99-AA4D-A99E-79EB2B0A0485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2" creationId="{51EE2AD4-392D-B841-BB00-778C92366408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5" creationId="{C1938D1D-BA41-E342-B379-943B9676CDEC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7" creationId="{A8FD42B6-A6E8-8E4D-8417-8D4E1575A773}"/>
          </ac:spMkLst>
        </pc:spChg>
        <pc:spChg chg="mod">
          <ac:chgData name="WINDRIDGE Philip" userId="a20730c1-1805-4191-9c68-6e52c8725e9f" providerId="ADAL" clId="{9C06326C-BEA5-9446-8B5D-EC8FD26AA146}" dt="2020-09-09T09:43:37.874" v="1028"/>
          <ac:spMkLst>
            <pc:docMk/>
            <pc:sldMk cId="2470050543" sldId="365"/>
            <ac:spMk id="99" creationId="{96D9F835-3B48-1C40-8340-2234EFCDB8AA}"/>
          </ac:spMkLst>
        </pc:spChg>
        <pc:spChg chg="add mod">
          <ac:chgData name="WINDRIDGE Philip" userId="a20730c1-1805-4191-9c68-6e52c8725e9f" providerId="ADAL" clId="{9C06326C-BEA5-9446-8B5D-EC8FD26AA146}" dt="2020-09-09T09:44:54.211" v="1032" actId="1076"/>
          <ac:spMkLst>
            <pc:docMk/>
            <pc:sldMk cId="2470050543" sldId="365"/>
            <ac:spMk id="106" creationId="{C0EF70BA-F4D9-1F45-98FF-F993D90E1F0C}"/>
          </ac:spMkLst>
        </pc:spChg>
        <pc:spChg chg="add mod">
          <ac:chgData name="WINDRIDGE Philip" userId="a20730c1-1805-4191-9c68-6e52c8725e9f" providerId="ADAL" clId="{9C06326C-BEA5-9446-8B5D-EC8FD26AA146}" dt="2020-09-09T09:45:13.414" v="1035" actId="1076"/>
          <ac:spMkLst>
            <pc:docMk/>
            <pc:sldMk cId="2470050543" sldId="365"/>
            <ac:spMk id="107" creationId="{837FC3E9-308A-3147-B311-F6F4352BF8E1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8" creationId="{3EF46127-8E88-9944-AFC3-D71C44266295}"/>
          </ac:spMkLst>
        </pc:spChg>
        <pc:spChg chg="add del mod">
          <ac:chgData name="WINDRIDGE Philip" userId="a20730c1-1805-4191-9c68-6e52c8725e9f" providerId="ADAL" clId="{9C06326C-BEA5-9446-8B5D-EC8FD26AA146}" dt="2020-09-09T09:55:36.680" v="1156"/>
          <ac:spMkLst>
            <pc:docMk/>
            <pc:sldMk cId="2470050543" sldId="365"/>
            <ac:spMk id="109" creationId="{5B213FA0-7817-0246-97C5-C4795491270D}"/>
          </ac:spMkLst>
        </pc:spChg>
        <pc:spChg chg="add mod">
          <ac:chgData name="WINDRIDGE Philip" userId="a20730c1-1805-4191-9c68-6e52c8725e9f" providerId="ADAL" clId="{9C06326C-BEA5-9446-8B5D-EC8FD26AA146}" dt="2020-09-09T10:54:23.325" v="1405"/>
          <ac:spMkLst>
            <pc:docMk/>
            <pc:sldMk cId="2470050543" sldId="365"/>
            <ac:spMk id="110" creationId="{F9759D05-C429-F44A-A3DE-3B7FD2DBC677}"/>
          </ac:spMkLst>
        </pc:spChg>
        <pc:grpChg chg="del">
          <ac:chgData name="WINDRIDGE Philip" userId="a20730c1-1805-4191-9c68-6e52c8725e9f" providerId="ADAL" clId="{9C06326C-BEA5-9446-8B5D-EC8FD26AA146}" dt="2020-09-09T09:43:29.710" v="1027" actId="478"/>
          <ac:grpSpMkLst>
            <pc:docMk/>
            <pc:sldMk cId="2470050543" sldId="365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3:37.874" v="1028"/>
          <ac:grpSpMkLst>
            <pc:docMk/>
            <pc:sldMk cId="2470050543" sldId="365"/>
            <ac:grpSpMk id="48" creationId="{15857D75-6243-084F-9B81-879D1A94882A}"/>
          </ac:grpSpMkLst>
        </pc:grpChg>
        <pc:picChg chg="mod">
          <ac:chgData name="WINDRIDGE Philip" userId="a20730c1-1805-4191-9c68-6e52c8725e9f" providerId="ADAL" clId="{9C06326C-BEA5-9446-8B5D-EC8FD26AA146}" dt="2020-09-09T09:43:37.874" v="1028"/>
          <ac:picMkLst>
            <pc:docMk/>
            <pc:sldMk cId="2470050543" sldId="365"/>
            <ac:picMk id="58" creationId="{4D26C823-E229-6D45-9418-B1F718251D44}"/>
          </ac:picMkLst>
        </pc:pic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0" creationId="{E7AB8A98-C5BE-C04D-8CA8-895645E24D2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59" creationId="{61648EC5-FE7B-0D4A-A395-18272E86AB7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0" creationId="{DA53268F-9F70-6B4E-9423-D898ABE7CA6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6" creationId="{B215248C-E80A-234F-A205-6B6AFDC7B89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7" creationId="{6507F9BF-F694-EC47-BA7B-AAB17C43223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68" creationId="{741297A7-5368-CE4F-8334-4853BECF2A0A}"/>
          </ac:cxnSpMkLst>
        </pc:cxnChg>
        <pc:cxnChg chg="mod">
          <ac:chgData name="WINDRIDGE Philip" userId="a20730c1-1805-4191-9c68-6e52c8725e9f" providerId="ADAL" clId="{9C06326C-BEA5-9446-8B5D-EC8FD26AA146}" dt="2020-09-09T09:43:15.538" v="1025" actId="692"/>
          <ac:cxnSpMkLst>
            <pc:docMk/>
            <pc:sldMk cId="2470050543" sldId="365"/>
            <ac:cxnSpMk id="72" creationId="{F199E026-F968-8C4D-8D9A-DA6BAB004AF1}"/>
          </ac:cxnSpMkLst>
        </pc:cxnChg>
        <pc:cxnChg chg="mod">
          <ac:chgData name="WINDRIDGE Philip" userId="a20730c1-1805-4191-9c68-6e52c8725e9f" providerId="ADAL" clId="{9C06326C-BEA5-9446-8B5D-EC8FD26AA146}" dt="2020-09-09T09:44:59.870" v="1033" actId="1076"/>
          <ac:cxnSpMkLst>
            <pc:docMk/>
            <pc:sldMk cId="2470050543" sldId="365"/>
            <ac:cxnSpMk id="74" creationId="{54707781-F960-6245-8196-F6E1DA81ED3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5" creationId="{3F7C3BDA-A9ED-364D-9723-B5399C253E81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6" creationId="{04AA8CE9-3472-354E-8FFE-8B42AE48655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78" creationId="{03109670-5CE2-874C-B881-57AAF4E935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0" creationId="{63184BCF-DA86-9F4A-9F8A-49267033150F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89" creationId="{43FCC31E-AF8A-594D-BE48-D825D6B5CFB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1" creationId="{BF29CF47-79D3-3249-AB09-D9BF08E615AD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3" creationId="{83F4F7E2-7962-0D4F-A8CF-C7760695CC25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4" creationId="{15998E5A-FFAA-AE41-8315-278F748FD8B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6" creationId="{7BF8CE07-F6AE-D040-94B3-28ACB0126422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98" creationId="{E8373209-D782-974A-9644-B1CC6C54E6F6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0" creationId="{F31EC273-5825-4B46-8350-DC7A355894EB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1" creationId="{E3BDF2D5-67B0-7745-8C58-76183F643CD0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2" creationId="{5256B9CB-D4B5-234F-B354-466DF2C2C6DC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3" creationId="{32DD07F9-EC7B-744D-A942-B4D12C4D2D5E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4" creationId="{8805770D-E047-6D47-B9D3-41EB742D62A4}"/>
          </ac:cxnSpMkLst>
        </pc:cxnChg>
        <pc:cxnChg chg="mod">
          <ac:chgData name="WINDRIDGE Philip" userId="a20730c1-1805-4191-9c68-6e52c8725e9f" providerId="ADAL" clId="{9C06326C-BEA5-9446-8B5D-EC8FD26AA146}" dt="2020-09-09T09:43:37.874" v="1028"/>
          <ac:cxnSpMkLst>
            <pc:docMk/>
            <pc:sldMk cId="2470050543" sldId="365"/>
            <ac:cxnSpMk id="105" creationId="{7F775264-ABE5-734C-8286-3A374B1D6C9F}"/>
          </ac:cxnSpMkLst>
        </pc:cxnChg>
      </pc:sldChg>
      <pc:sldChg chg="addSp delSp modSp add del mod">
        <pc:chgData name="WINDRIDGE Philip" userId="a20730c1-1805-4191-9c68-6e52c8725e9f" providerId="ADAL" clId="{9C06326C-BEA5-9446-8B5D-EC8FD26AA146}" dt="2020-09-09T09:50:12.674" v="1077" actId="2696"/>
        <pc:sldMkLst>
          <pc:docMk/>
          <pc:sldMk cId="3538941248" sldId="366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538941248" sldId="366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41" creationId="{07CCDA4A-A75C-BC4E-BEC1-7144B8CDEB31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0" creationId="{5323157C-2D01-FD4A-B4DC-BAE2B4BC31D3}"/>
          </ac:spMkLst>
        </pc:spChg>
        <pc:spChg chg="mod">
          <ac:chgData name="WINDRIDGE Philip" userId="a20730c1-1805-4191-9c68-6e52c8725e9f" providerId="ADAL" clId="{9C06326C-BEA5-9446-8B5D-EC8FD26AA146}" dt="2020-09-09T09:48:19.902" v="1072" actId="207"/>
          <ac:spMkLst>
            <pc:docMk/>
            <pc:sldMk cId="3538941248" sldId="366"/>
            <ac:spMk id="59" creationId="{D148F7A2-2C9B-7B4D-A859-89BE3490EBEF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2" creationId="{56474F9C-08DA-374F-B1BD-DFC78E0AD75B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3" creationId="{1BAF6CA0-F27A-694C-BFAA-FC333A8EBCA5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4" creationId="{F1E69EF9-47DC-6D4D-AC2B-916CBACE0407}"/>
          </ac:spMkLst>
        </pc:spChg>
        <pc:spChg chg="mod">
          <ac:chgData name="WINDRIDGE Philip" userId="a20730c1-1805-4191-9c68-6e52c8725e9f" providerId="ADAL" clId="{9C06326C-BEA5-9446-8B5D-EC8FD26AA146}" dt="2020-09-09T09:48:46.773" v="1075" actId="692"/>
          <ac:spMkLst>
            <pc:docMk/>
            <pc:sldMk cId="3538941248" sldId="366"/>
            <ac:spMk id="65" creationId="{F8F5123C-145B-C148-8A8F-FF574331B3D6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6" creationId="{33FFAA4F-4FA2-4D4D-95F2-5A1D43C565D9}"/>
          </ac:spMkLst>
        </pc:spChg>
        <pc:spChg chg="add mod">
          <ac:chgData name="WINDRIDGE Philip" userId="a20730c1-1805-4191-9c68-6e52c8725e9f" providerId="ADAL" clId="{9C06326C-BEA5-9446-8B5D-EC8FD26AA146}" dt="2020-09-09T09:48:06.002" v="1071"/>
          <ac:spMkLst>
            <pc:docMk/>
            <pc:sldMk cId="3538941248" sldId="366"/>
            <ac:spMk id="67" creationId="{9D1901F2-D804-4C44-A713-E363B0604719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3" creationId="{9E76FE7F-5229-D54F-BD01-656D32D9044B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77" creationId="{E85730B4-D8B5-EA40-8E2E-5F8508CD48A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89" creationId="{53B1763A-58B6-5748-8D01-4CAE9DBE54DD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3" creationId="{86C20DFE-5385-4340-9945-3B0309BB9E6A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5" creationId="{E1F468B0-D294-0C4B-86B6-12F090488705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98" creationId="{6896403A-71CF-C24E-93C6-E4D718373770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0" creationId="{857D9457-0A1A-CA4E-B0FF-DBC439D101A8}"/>
          </ac:spMkLst>
        </pc:spChg>
        <pc:spChg chg="mod">
          <ac:chgData name="WINDRIDGE Philip" userId="a20730c1-1805-4191-9c68-6e52c8725e9f" providerId="ADAL" clId="{9C06326C-BEA5-9446-8B5D-EC8FD26AA146}" dt="2020-09-09T09:48:32.890" v="1074"/>
          <ac:spMkLst>
            <pc:docMk/>
            <pc:sldMk cId="3538941248" sldId="366"/>
            <ac:spMk id="102" creationId="{2A0F81EC-69F8-7E44-8409-7C763CD55E76}"/>
          </ac:spMkLst>
        </pc:spChg>
        <pc:grpChg chg="del">
          <ac:chgData name="WINDRIDGE Philip" userId="a20730c1-1805-4191-9c68-6e52c8725e9f" providerId="ADAL" clId="{9C06326C-BEA5-9446-8B5D-EC8FD26AA146}" dt="2020-09-09T09:48:25.368" v="1073" actId="478"/>
          <ac:grpSpMkLst>
            <pc:docMk/>
            <pc:sldMk cId="3538941248" sldId="366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48:32.890" v="1074"/>
          <ac:grpSpMkLst>
            <pc:docMk/>
            <pc:sldMk cId="3538941248" sldId="366"/>
            <ac:grpSpMk id="68" creationId="{7F589AB8-AB74-F146-AD7C-B59CF9D68BEF}"/>
          </ac:grpSpMkLst>
        </pc:grpChg>
        <pc:picChg chg="mod">
          <ac:chgData name="WINDRIDGE Philip" userId="a20730c1-1805-4191-9c68-6e52c8725e9f" providerId="ADAL" clId="{9C06326C-BEA5-9446-8B5D-EC8FD26AA146}" dt="2020-09-09T09:48:32.890" v="1074"/>
          <ac:picMkLst>
            <pc:docMk/>
            <pc:sldMk cId="3538941248" sldId="366"/>
            <ac:picMk id="70" creationId="{AA3CF3D9-C8CB-9441-BDAB-A0975602D383}"/>
          </ac:picMkLst>
        </pc:pic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48" creationId="{E7749A10-4F91-6E49-9F43-1168D5F60883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58" creationId="{B1E00291-FFE1-5346-B807-40E7138ACCE0}"/>
          </ac:cxnSpMkLst>
        </pc:cxnChg>
        <pc:cxnChg chg="del">
          <ac:chgData name="WINDRIDGE Philip" userId="a20730c1-1805-4191-9c68-6e52c8725e9f" providerId="ADAL" clId="{9C06326C-BEA5-9446-8B5D-EC8FD26AA146}" dt="2020-09-09T09:48:04.247" v="1070" actId="478"/>
          <ac:cxnSpMkLst>
            <pc:docMk/>
            <pc:sldMk cId="3538941248" sldId="366"/>
            <ac:cxnSpMk id="60" creationId="{C4DEC27A-6C55-3F4C-9AFA-C3BBBD15023B}"/>
          </ac:cxnSpMkLst>
        </pc:cxnChg>
        <pc:cxnChg chg="add mod">
          <ac:chgData name="WINDRIDGE Philip" userId="a20730c1-1805-4191-9c68-6e52c8725e9f" providerId="ADAL" clId="{9C06326C-BEA5-9446-8B5D-EC8FD26AA146}" dt="2020-09-09T09:48:06.002" v="1071"/>
          <ac:cxnSpMkLst>
            <pc:docMk/>
            <pc:sldMk cId="3538941248" sldId="366"/>
            <ac:cxnSpMk id="61" creationId="{9737BDAF-B643-8749-ADD4-8972EF5ADA5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69" creationId="{E2F9F502-2550-DC43-A71D-3A87BDF3C4A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1" creationId="{BE379128-8364-C343-9190-64E092B2B737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2" creationId="{636D9D3B-1715-3E4B-A14E-CBF5B251493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4" creationId="{5FC9DA00-722A-9940-988E-176868E89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5" creationId="{DBE8D9BC-2D62-F64A-90D2-FAD8EC28971B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6" creationId="{62DBAC4E-BBF0-4B41-92EF-B6869DB9F5CF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78" creationId="{FB2BCB01-3DF2-1448-AF97-308163808DE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80" creationId="{5E84DB29-9151-FF45-889D-0B59BBABB97C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0" creationId="{0620F089-FAB0-3048-8A58-49EFD610DDD6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1" creationId="{68BC2917-DE28-A647-91E8-638A45F2D25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2" creationId="{97076F4F-CC5A-5F4A-8D8A-8D8ADBAB0F0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4" creationId="{E96862A0-F6C6-694C-A1E4-9E0FC9296B98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6" creationId="{304C0934-A5C6-1141-812D-1565D634F433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7" creationId="{B83137B0-9E3E-B742-AC2E-167307AECF7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99" creationId="{F68262AE-FF7C-A644-83E9-398CAF483ED1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1" creationId="{AB1A634B-8C11-5242-9EB9-611B4BE87985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3" creationId="{8A1D4C58-362D-8646-AA6E-5ADB627FBB34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4" creationId="{B8CEBCF2-463E-EF42-BABB-60586551FE6A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5" creationId="{D59A98FF-D7FA-F54A-96A0-B94B8888A78D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6" creationId="{1B77580A-714E-6A47-A5A4-DCC8AC120C10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7" creationId="{5E68E5B1-2B3A-EC4B-8503-B9DE1565C0AE}"/>
          </ac:cxnSpMkLst>
        </pc:cxnChg>
        <pc:cxnChg chg="mod">
          <ac:chgData name="WINDRIDGE Philip" userId="a20730c1-1805-4191-9c68-6e52c8725e9f" providerId="ADAL" clId="{9C06326C-BEA5-9446-8B5D-EC8FD26AA146}" dt="2020-09-09T09:48:32.890" v="1074"/>
          <ac:cxnSpMkLst>
            <pc:docMk/>
            <pc:sldMk cId="3538941248" sldId="366"/>
            <ac:cxnSpMk id="108" creationId="{C794981F-C8AE-C343-8BE4-3EDEF326F064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4:51:33.989" v="2924" actId="20577"/>
        <pc:sldMkLst>
          <pc:docMk/>
          <pc:sldMk cId="2214729425" sldId="367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214729425" sldId="367"/>
            <ac:spMk id="4" creationId="{852429A0-B9C9-BC42-A7ED-359C304D9CB3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3" creationId="{FA3DC235-CE0B-0747-A120-914E7C6BB317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4" creationId="{D8353168-7836-2446-8E0C-899161FD6A69}"/>
          </ac:spMkLst>
        </pc:spChg>
        <pc:spChg chg="mod">
          <ac:chgData name="WINDRIDGE Philip" userId="a20730c1-1805-4191-9c68-6e52c8725e9f" providerId="ADAL" clId="{9C06326C-BEA5-9446-8B5D-EC8FD26AA146}" dt="2020-09-09T09:51:21.401" v="1083" actId="692"/>
          <ac:spMkLst>
            <pc:docMk/>
            <pc:sldMk cId="2214729425" sldId="367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09T09:50:58.507" v="1081" actId="692"/>
          <ac:spMkLst>
            <pc:docMk/>
            <pc:sldMk cId="2214729425" sldId="367"/>
            <ac:spMk id="41" creationId="{07CCDA4A-A75C-BC4E-BEC1-7144B8CDEB31}"/>
          </ac:spMkLst>
        </pc:spChg>
        <pc:spChg chg="del mod">
          <ac:chgData name="WINDRIDGE Philip" userId="a20730c1-1805-4191-9c68-6e52c8725e9f" providerId="ADAL" clId="{9C06326C-BEA5-9446-8B5D-EC8FD26AA146}" dt="2020-09-09T10:54:15.789" v="1402" actId="478"/>
          <ac:spMkLst>
            <pc:docMk/>
            <pc:sldMk cId="2214729425" sldId="367"/>
            <ac:spMk id="48" creationId="{33440155-2F66-1342-BF13-6BB2A16FC328}"/>
          </ac:spMkLst>
        </pc:spChg>
        <pc:spChg chg="mod">
          <ac:chgData name="WINDRIDGE Philip" userId="a20730c1-1805-4191-9c68-6e52c8725e9f" providerId="ADAL" clId="{9C06326C-BEA5-9446-8B5D-EC8FD26AA146}" dt="2020-09-09T14:51:33.989" v="2924" actId="20577"/>
          <ac:spMkLst>
            <pc:docMk/>
            <pc:sldMk cId="2214729425" sldId="367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49:05.018" v="1076" actId="14100"/>
          <ac:spMkLst>
            <pc:docMk/>
            <pc:sldMk cId="2214729425" sldId="367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4" creationId="{E6811F02-8830-834E-9950-2EDBDE8A6363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68" creationId="{D3032004-AEAD-F842-8977-C278D1B95A0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1" creationId="{01722EBF-EE19-A847-8CEE-EA331176B76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5" creationId="{6C0D5287-0296-4340-9792-E95C90AD1728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77" creationId="{4D0F98F8-2E27-F044-AADF-B9E5733848FD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89" creationId="{632B19EB-25C9-BD48-B0B3-24C2B4189EA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1" creationId="{E9BD8931-E296-754C-BA12-6CEB1A98EB4C}"/>
          </ac:spMkLst>
        </pc:spChg>
        <pc:spChg chg="mod">
          <ac:chgData name="WINDRIDGE Philip" userId="a20730c1-1805-4191-9c68-6e52c8725e9f" providerId="ADAL" clId="{9C06326C-BEA5-9446-8B5D-EC8FD26AA146}" dt="2020-09-09T09:51:29.923" v="1084"/>
          <ac:spMkLst>
            <pc:docMk/>
            <pc:sldMk cId="2214729425" sldId="367"/>
            <ac:spMk id="93" creationId="{1F3B66F8-5F9B-6E41-9BF9-00BC79D34878}"/>
          </ac:spMkLst>
        </pc:spChg>
        <pc:spChg chg="add mod">
          <ac:chgData name="WINDRIDGE Philip" userId="a20730c1-1805-4191-9c68-6e52c8725e9f" providerId="ADAL" clId="{9C06326C-BEA5-9446-8B5D-EC8FD26AA146}" dt="2020-09-09T10:54:16.758" v="1403"/>
          <ac:spMkLst>
            <pc:docMk/>
            <pc:sldMk cId="2214729425" sldId="367"/>
            <ac:spMk id="100" creationId="{A1DADCB8-FBB2-BF46-8AF5-FCDB3B1A7DF7}"/>
          </ac:spMkLst>
        </pc:spChg>
        <pc:spChg chg="add mod">
          <ac:chgData name="WINDRIDGE Philip" userId="a20730c1-1805-4191-9c68-6e52c8725e9f" providerId="ADAL" clId="{9C06326C-BEA5-9446-8B5D-EC8FD26AA146}" dt="2020-09-09T11:43:59.273" v="1762" actId="1076"/>
          <ac:spMkLst>
            <pc:docMk/>
            <pc:sldMk cId="2214729425" sldId="367"/>
            <ac:spMk id="101" creationId="{D4F24FCF-DEAE-CC48-9EB7-CD4EEE715CEB}"/>
          </ac:spMkLst>
        </pc:spChg>
        <pc:spChg chg="add mod">
          <ac:chgData name="WINDRIDGE Philip" userId="a20730c1-1805-4191-9c68-6e52c8725e9f" providerId="ADAL" clId="{9C06326C-BEA5-9446-8B5D-EC8FD26AA146}" dt="2020-09-09T11:42:44.944" v="1727" actId="14100"/>
          <ac:spMkLst>
            <pc:docMk/>
            <pc:sldMk cId="2214729425" sldId="367"/>
            <ac:spMk id="103" creationId="{C00FF554-84EA-3D4B-96D5-B2D81830B694}"/>
          </ac:spMkLst>
        </pc:spChg>
        <pc:spChg chg="add mod">
          <ac:chgData name="WINDRIDGE Philip" userId="a20730c1-1805-4191-9c68-6e52c8725e9f" providerId="ADAL" clId="{9C06326C-BEA5-9446-8B5D-EC8FD26AA146}" dt="2020-09-09T11:44:26.781" v="1766" actId="14100"/>
          <ac:spMkLst>
            <pc:docMk/>
            <pc:sldMk cId="2214729425" sldId="367"/>
            <ac:spMk id="105" creationId="{1EC2D015-5D69-2F49-9AA2-0D5186870E04}"/>
          </ac:spMkLst>
        </pc:spChg>
        <pc:spChg chg="add mod">
          <ac:chgData name="WINDRIDGE Philip" userId="a20730c1-1805-4191-9c68-6e52c8725e9f" providerId="ADAL" clId="{9C06326C-BEA5-9446-8B5D-EC8FD26AA146}" dt="2020-09-09T11:44:57.008" v="1790" actId="1076"/>
          <ac:spMkLst>
            <pc:docMk/>
            <pc:sldMk cId="2214729425" sldId="367"/>
            <ac:spMk id="106" creationId="{7121DA89-5712-2040-828C-C7B304F5F1A7}"/>
          </ac:spMkLst>
        </pc:spChg>
        <pc:spChg chg="add mod">
          <ac:chgData name="WINDRIDGE Philip" userId="a20730c1-1805-4191-9c68-6e52c8725e9f" providerId="ADAL" clId="{9C06326C-BEA5-9446-8B5D-EC8FD26AA146}" dt="2020-09-09T12:41:45.187" v="1908" actId="1076"/>
          <ac:spMkLst>
            <pc:docMk/>
            <pc:sldMk cId="2214729425" sldId="367"/>
            <ac:spMk id="107" creationId="{A928F37C-775B-1F47-83F2-3FC99482D3D1}"/>
          </ac:spMkLst>
        </pc:spChg>
        <pc:grpChg chg="del">
          <ac:chgData name="WINDRIDGE Philip" userId="a20730c1-1805-4191-9c68-6e52c8725e9f" providerId="ADAL" clId="{9C06326C-BEA5-9446-8B5D-EC8FD26AA146}" dt="2020-09-09T09:51:14.001" v="1082" actId="478"/>
          <ac:grpSpMkLst>
            <pc:docMk/>
            <pc:sldMk cId="2214729425" sldId="367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09:51:29.923" v="1084"/>
          <ac:grpSpMkLst>
            <pc:docMk/>
            <pc:sldMk cId="2214729425" sldId="367"/>
            <ac:grpSpMk id="50" creationId="{A1F5FB64-EF6E-014D-B8BB-8FE7D2804157}"/>
          </ac:grpSpMkLst>
        </pc:grpChg>
        <pc:picChg chg="mod">
          <ac:chgData name="WINDRIDGE Philip" userId="a20730c1-1805-4191-9c68-6e52c8725e9f" providerId="ADAL" clId="{9C06326C-BEA5-9446-8B5D-EC8FD26AA146}" dt="2020-09-09T09:51:29.923" v="1084"/>
          <ac:picMkLst>
            <pc:docMk/>
            <pc:sldMk cId="2214729425" sldId="367"/>
            <ac:picMk id="59" creationId="{8190A3EF-B1FB-714D-BFB4-8C7662C53A4C}"/>
          </ac:picMkLst>
        </pc:pic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58" creationId="{2C9AF350-DB46-084B-AC8B-946C53C2405E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0" creationId="{27606FCA-C1F2-A84D-A90A-2944ADF0184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3" creationId="{609A50CA-0B53-9B48-B69F-ACC4F8FF2BA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5" creationId="{2A013222-C5C3-6A4E-90B3-443F55862E56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6" creationId="{649E4C94-8649-4B47-B6DE-6CA9D65008F8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7" creationId="{118D11C8-B1D1-1749-9831-5FCB3F7B7BB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69" creationId="{6F8FF703-3DB4-D24D-8F48-680F2DEC83B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0" creationId="{2C8808C5-51F1-E54F-87F8-FE7271DD9E80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2" creationId="{20B19C10-7E63-924C-9445-E912D050D492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3" creationId="{7375CBA6-498E-8541-95AD-AB85D0E6657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4" creationId="{DFEAE9D9-F784-7F42-95E6-8DD7F0593669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6" creationId="{248C0F4B-2181-C24C-9D0E-16EC645CB1C4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78" creationId="{D2605FFD-74DB-3348-B594-060D54B8D8FC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80" creationId="{6B1F9191-C4B9-0F4D-926F-2B9DB0B13A0B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0" creationId="{EFAB6703-75F9-2C40-B011-3574AB802EE7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2" creationId="{2DBEB033-7E9D-CA42-9B40-2D6C5DF3005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4" creationId="{4027FD44-C096-B24C-9211-6F678158601D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5" creationId="{5E5954CA-1D1B-6F48-9091-86F9F98EBE85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6" creationId="{14F926D5-C93D-9F48-8C65-4E59E110E0D1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7" creationId="{21EB1414-FFC8-474E-AC07-8022FB41D4CA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8" creationId="{4D460ECC-1F86-DC49-8172-1171AA97DFE3}"/>
          </ac:cxnSpMkLst>
        </pc:cxnChg>
        <pc:cxnChg chg="mod">
          <ac:chgData name="WINDRIDGE Philip" userId="a20730c1-1805-4191-9c68-6e52c8725e9f" providerId="ADAL" clId="{9C06326C-BEA5-9446-8B5D-EC8FD26AA146}" dt="2020-09-09T09:51:29.923" v="1084"/>
          <ac:cxnSpMkLst>
            <pc:docMk/>
            <pc:sldMk cId="2214729425" sldId="367"/>
            <ac:cxnSpMk id="99" creationId="{47590E4E-E0FE-E145-847B-73110712A708}"/>
          </ac:cxnSpMkLst>
        </pc:cxnChg>
        <pc:cxnChg chg="add mod">
          <ac:chgData name="WINDRIDGE Philip" userId="a20730c1-1805-4191-9c68-6e52c8725e9f" providerId="ADAL" clId="{9C06326C-BEA5-9446-8B5D-EC8FD26AA146}" dt="2020-09-09T11:44:06.349" v="1763" actId="14100"/>
          <ac:cxnSpMkLst>
            <pc:docMk/>
            <pc:sldMk cId="2214729425" sldId="367"/>
            <ac:cxnSpMk id="102" creationId="{6803A29E-C5C1-DA4D-BCB9-BAA717417905}"/>
          </ac:cxnSpMkLst>
        </pc:cxnChg>
        <pc:cxnChg chg="add mod">
          <ac:chgData name="WINDRIDGE Philip" userId="a20730c1-1805-4191-9c68-6e52c8725e9f" providerId="ADAL" clId="{9C06326C-BEA5-9446-8B5D-EC8FD26AA146}" dt="2020-09-09T11:44:20.019" v="1765" actId="1076"/>
          <ac:cxnSpMkLst>
            <pc:docMk/>
            <pc:sldMk cId="2214729425" sldId="367"/>
            <ac:cxnSpMk id="104" creationId="{C213291D-53F2-EB4C-817B-672828B2847C}"/>
          </ac:cxnSpMkLst>
        </pc:cxnChg>
        <pc:cxnChg chg="add mod">
          <ac:chgData name="WINDRIDGE Philip" userId="a20730c1-1805-4191-9c68-6e52c8725e9f" providerId="ADAL" clId="{9C06326C-BEA5-9446-8B5D-EC8FD26AA146}" dt="2020-09-09T12:45:44.171" v="1991" actId="14100"/>
          <ac:cxnSpMkLst>
            <pc:docMk/>
            <pc:sldMk cId="2214729425" sldId="367"/>
            <ac:cxnSpMk id="108" creationId="{A730A616-3B70-1C40-A357-7CD6225E4E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2:42:34.463" v="1912" actId="14100"/>
        <pc:sldMkLst>
          <pc:docMk/>
          <pc:sldMk cId="2021265371" sldId="368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2021265371" sldId="368"/>
            <ac:spMk id="4" creationId="{852429A0-B9C9-BC42-A7ED-359C304D9CB3}"/>
          </ac:spMkLst>
        </pc:spChg>
        <pc:spChg chg="add mod">
          <ac:chgData name="WINDRIDGE Philip" userId="a20730c1-1805-4191-9c68-6e52c8725e9f" providerId="ADAL" clId="{9C06326C-BEA5-9446-8B5D-EC8FD26AA146}" dt="2020-09-09T09:52:39.199" v="1085"/>
          <ac:spMkLst>
            <pc:docMk/>
            <pc:sldMk cId="2021265371" sldId="368"/>
            <ac:spMk id="48" creationId="{9B14AE00-45BC-1445-B56A-72654CE6837D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09T12:42:01.045" v="1909" actId="20577"/>
          <ac:spMkLst>
            <pc:docMk/>
            <pc:sldMk cId="2021265371" sldId="368"/>
            <ac:spMk id="60" creationId="{FD204BF7-D0AF-D74E-9E8A-3937135C2BDB}"/>
          </ac:spMkLst>
        </pc:spChg>
        <pc:spChg chg="add del mod">
          <ac:chgData name="WINDRIDGE Philip" userId="a20730c1-1805-4191-9c68-6e52c8725e9f" providerId="ADAL" clId="{9C06326C-BEA5-9446-8B5D-EC8FD26AA146}" dt="2020-09-09T09:56:21.955" v="1198" actId="478"/>
          <ac:spMkLst>
            <pc:docMk/>
            <pc:sldMk cId="2021265371" sldId="36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09T09:53:53.998" v="1127" actId="478"/>
          <ac:spMkLst>
            <pc:docMk/>
            <pc:sldMk cId="2021265371" sldId="368"/>
            <ac:spMk id="62" creationId="{28B3FA30-CB44-904D-964A-ED2F2DE60826}"/>
          </ac:spMkLst>
        </pc:spChg>
        <pc:spChg chg="mod">
          <ac:chgData name="WINDRIDGE Philip" userId="a20730c1-1805-4191-9c68-6e52c8725e9f" providerId="ADAL" clId="{9C06326C-BEA5-9446-8B5D-EC8FD26AA146}" dt="2020-09-09T10:54:01.221" v="1401" actId="14100"/>
          <ac:spMkLst>
            <pc:docMk/>
            <pc:sldMk cId="2021265371" sldId="368"/>
            <ac:spMk id="63" creationId="{B872952E-4701-D94F-9B91-1CE0225C8BF9}"/>
          </ac:spMkLst>
        </pc:spChg>
        <pc:spChg chg="mod">
          <ac:chgData name="WINDRIDGE Philip" userId="a20730c1-1805-4191-9c68-6e52c8725e9f" providerId="ADAL" clId="{9C06326C-BEA5-9446-8B5D-EC8FD26AA146}" dt="2020-09-09T10:53:54.165" v="1400" actId="14100"/>
          <ac:spMkLst>
            <pc:docMk/>
            <pc:sldMk cId="2021265371" sldId="368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09:59:54.732" v="1376" actId="692"/>
          <ac:spMkLst>
            <pc:docMk/>
            <pc:sldMk cId="2021265371" sldId="368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1" creationId="{6D1D1729-3500-1C40-962A-B71C262B4B8C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5" creationId="{F3584150-C80F-0C49-878D-1CCC0B6EC513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78" creationId="{C1E8A8C7-C509-9A4B-BDC7-CBE4351CD7C6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1" creationId="{F2B580DB-96D7-1245-A753-162BB6900F6F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3" creationId="{55785845-1995-9D4C-AB3F-3479288360FA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6" creationId="{1CA661EC-8BE8-5643-A971-D7790C5BD3F9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98" creationId="{1072CE39-2F8E-8C46-93A7-1587EB980E2E}"/>
          </ac:spMkLst>
        </pc:spChg>
        <pc:spChg chg="mod">
          <ac:chgData name="WINDRIDGE Philip" userId="a20730c1-1805-4191-9c68-6e52c8725e9f" providerId="ADAL" clId="{9C06326C-BEA5-9446-8B5D-EC8FD26AA146}" dt="2020-09-09T10:00:07.411" v="1378"/>
          <ac:spMkLst>
            <pc:docMk/>
            <pc:sldMk cId="2021265371" sldId="368"/>
            <ac:spMk id="100" creationId="{3FBB8B24-FFFA-F641-A0EA-D9C2E83B800E}"/>
          </ac:spMkLst>
        </pc:spChg>
        <pc:grpChg chg="del">
          <ac:chgData name="WINDRIDGE Philip" userId="a20730c1-1805-4191-9c68-6e52c8725e9f" providerId="ADAL" clId="{9C06326C-BEA5-9446-8B5D-EC8FD26AA146}" dt="2020-09-09T09:59:58.193" v="1377" actId="478"/>
          <ac:grpSpMkLst>
            <pc:docMk/>
            <pc:sldMk cId="2021265371" sldId="368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00:07.411" v="1378"/>
          <ac:grpSpMkLst>
            <pc:docMk/>
            <pc:sldMk cId="2021265371" sldId="368"/>
            <ac:grpSpMk id="65" creationId="{ED48C249-C7A0-E147-84F4-D370A88E8EA6}"/>
          </ac:grpSpMkLst>
        </pc:grpChg>
        <pc:picChg chg="mod">
          <ac:chgData name="WINDRIDGE Philip" userId="a20730c1-1805-4191-9c68-6e52c8725e9f" providerId="ADAL" clId="{9C06326C-BEA5-9446-8B5D-EC8FD26AA146}" dt="2020-09-09T10:00:07.411" v="1378"/>
          <ac:picMkLst>
            <pc:docMk/>
            <pc:sldMk cId="2021265371" sldId="368"/>
            <ac:picMk id="68" creationId="{25F68CEF-2666-0643-9336-3548552AB906}"/>
          </ac:picMkLst>
        </pc:pic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7" creationId="{09506B67-27A0-0043-A023-E6D9B716CFA6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69" creationId="{16004CBF-A429-204A-918F-8A772EDB0BC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0" creationId="{36C990D6-1146-6F42-986F-1D131E50A62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2" creationId="{A4079E2B-8182-B64C-839E-973C7E62A907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3" creationId="{B5450985-24C0-A746-AFA3-48AED7A6639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4" creationId="{70433B57-0DDB-B84D-9806-D12179B87C35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6" creationId="{13E059F6-13D9-1641-A344-3FABFB66CC1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77" creationId="{48FF7124-78E8-2D43-9DD4-C9C3D799383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0" creationId="{63A78C80-926E-4541-9E48-26056AA296C4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89" creationId="{BB257617-7599-C844-8A98-B89177660609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0" creationId="{468C4F41-8573-5C48-85AA-341324A9F44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2" creationId="{BFC16D6F-B2E5-2840-AA93-26D4E26C890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4" creationId="{DB6C37F3-130E-0540-BDBC-19E8511BDB5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5" creationId="{CACCCBA3-1EE1-B54E-A796-A533BB86D2F3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7" creationId="{0ADD6EB3-ECC3-7141-993C-0617E7291EFF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99" creationId="{C603D41C-5A74-E248-9090-C4870743552B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1" creationId="{994FC91D-7902-8A46-8A30-1FA535A97512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2" creationId="{1DB2F833-8DAC-7648-95B3-FEF7266A8AAA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3" creationId="{1BBFDCE1-F5CE-3741-A98F-0AB2BB9EBCFC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4" creationId="{02D46666-598E-5242-8B26-DCDAAAE51D81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5" creationId="{66D9C152-4A72-D845-91F2-1D5A7D2F382E}"/>
          </ac:cxnSpMkLst>
        </pc:cxnChg>
        <pc:cxnChg chg="mod">
          <ac:chgData name="WINDRIDGE Philip" userId="a20730c1-1805-4191-9c68-6e52c8725e9f" providerId="ADAL" clId="{9C06326C-BEA5-9446-8B5D-EC8FD26AA146}" dt="2020-09-09T10:00:07.411" v="1378"/>
          <ac:cxnSpMkLst>
            <pc:docMk/>
            <pc:sldMk cId="2021265371" sldId="368"/>
            <ac:cxnSpMk id="106" creationId="{20D55557-BCED-8842-8BD7-A4E0963728EB}"/>
          </ac:cxnSpMkLst>
        </pc:cxnChg>
        <pc:cxnChg chg="add mod">
          <ac:chgData name="WINDRIDGE Philip" userId="a20730c1-1805-4191-9c68-6e52c8725e9f" providerId="ADAL" clId="{9C06326C-BEA5-9446-8B5D-EC8FD26AA146}" dt="2020-09-09T12:42:34.463" v="1912" actId="14100"/>
          <ac:cxnSpMkLst>
            <pc:docMk/>
            <pc:sldMk cId="2021265371" sldId="368"/>
            <ac:cxnSpMk id="107" creationId="{2597D5CF-EBE1-8A4A-ACAB-A1A67BEBA0CF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09:26:35.345" v="5769" actId="1076"/>
        <pc:sldMkLst>
          <pc:docMk/>
          <pc:sldMk cId="309395901" sldId="369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3" creationId="{BBAEA9A4-B5A5-EF4D-B6D0-CC636B8D523A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309395901" sldId="369"/>
            <ac:spMk id="4" creationId="{852429A0-B9C9-BC42-A7ED-359C304D9CB3}"/>
          </ac:spMkLst>
        </pc:spChg>
        <pc:spChg chg="add del mod">
          <ac:chgData name="WINDRIDGE Philip" userId="a20730c1-1805-4191-9c68-6e52c8725e9f" providerId="ADAL" clId="{9C06326C-BEA5-9446-8B5D-EC8FD26AA146}" dt="2020-09-09T09:58:33.990" v="1357" actId="478"/>
          <ac:spMkLst>
            <pc:docMk/>
            <pc:sldMk cId="309395901" sldId="369"/>
            <ac:spMk id="48" creationId="{4C8752AD-07A4-A34E-B87B-720838DB14DB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09:59:31.859" v="1375" actId="692"/>
          <ac:spMkLst>
            <pc:docMk/>
            <pc:sldMk cId="309395901" sldId="369"/>
            <ac:spMk id="59" creationId="{87534690-AE59-0B4C-8389-A238E5DCEAAC}"/>
          </ac:spMkLst>
        </pc:spChg>
        <pc:spChg chg="add mod">
          <ac:chgData name="WINDRIDGE Philip" userId="a20730c1-1805-4191-9c68-6e52c8725e9f" providerId="ADAL" clId="{9C06326C-BEA5-9446-8B5D-EC8FD26AA146}" dt="2020-09-10T09:26:35.345" v="5769" actId="1076"/>
          <ac:spMkLst>
            <pc:docMk/>
            <pc:sldMk cId="309395901" sldId="369"/>
            <ac:spMk id="60" creationId="{34203115-5A15-4D48-ADA0-E82D131B8D44}"/>
          </ac:spMkLst>
        </pc:spChg>
        <pc:spChg chg="del">
          <ac:chgData name="WINDRIDGE Philip" userId="a20730c1-1805-4191-9c68-6e52c8725e9f" providerId="ADAL" clId="{9C06326C-BEA5-9446-8B5D-EC8FD26AA146}" dt="2020-09-09T09:58:38.655" v="1358" actId="478"/>
          <ac:spMkLst>
            <pc:docMk/>
            <pc:sldMk cId="309395901" sldId="369"/>
            <ac:spMk id="61" creationId="{1CE5DCCD-1BF2-FB43-B564-55E8A53574C3}"/>
          </ac:spMkLst>
        </pc:spChg>
        <pc:spChg chg="mod">
          <ac:chgData name="WINDRIDGE Philip" userId="a20730c1-1805-4191-9c68-6e52c8725e9f" providerId="ADAL" clId="{9C06326C-BEA5-9446-8B5D-EC8FD26AA146}" dt="2020-09-09T09:58:26.183" v="1356" actId="167"/>
          <ac:spMkLst>
            <pc:docMk/>
            <pc:sldMk cId="309395901" sldId="369"/>
            <ac:spMk id="62" creationId="{28B3FA30-CB44-904D-964A-ED2F2DE60826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3" creationId="{B872952E-4701-D94F-9B91-1CE0225C8BF9}"/>
          </ac:spMkLst>
        </pc:spChg>
        <pc:spChg chg="del mod">
          <ac:chgData name="WINDRIDGE Philip" userId="a20730c1-1805-4191-9c68-6e52c8725e9f" providerId="ADAL" clId="{9C06326C-BEA5-9446-8B5D-EC8FD26AA146}" dt="2020-09-09T10:55:18.924" v="1406" actId="478"/>
          <ac:spMkLst>
            <pc:docMk/>
            <pc:sldMk cId="309395901" sldId="369"/>
            <ac:spMk id="64" creationId="{BB973F69-1C45-C84F-A68F-1D534FEABF47}"/>
          </ac:spMkLst>
        </pc:spChg>
        <pc:spChg chg="mod">
          <ac:chgData name="WINDRIDGE Philip" userId="a20730c1-1805-4191-9c68-6e52c8725e9f" providerId="ADAL" clId="{9C06326C-BEA5-9446-8B5D-EC8FD26AA146}" dt="2020-09-09T10:55:28.360" v="1408" actId="14100"/>
          <ac:spMkLst>
            <pc:docMk/>
            <pc:sldMk cId="309395901" sldId="369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1" creationId="{90C76A48-F15A-1B49-9C67-A0F170C0B44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5" creationId="{3F8BAB3D-02A1-074B-B635-B384E330A8B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78" creationId="{F594394F-F765-8C4E-9DF3-CDB0E38524D5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1" creationId="{F5EC8C1B-155D-9E4E-AEBF-7EF62396B3F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3" creationId="{96561814-EE33-CA40-B207-7F6CB1D73907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6" creationId="{C30A490D-8FE2-A844-BF3F-CC43FB035A40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98" creationId="{19ED75A2-3C86-C244-8F96-0EBE21FC959F}"/>
          </ac:spMkLst>
        </pc:spChg>
        <pc:spChg chg="mod">
          <ac:chgData name="WINDRIDGE Philip" userId="a20730c1-1805-4191-9c68-6e52c8725e9f" providerId="ADAL" clId="{9C06326C-BEA5-9446-8B5D-EC8FD26AA146}" dt="2020-09-09T10:52:52.319" v="1399"/>
          <ac:spMkLst>
            <pc:docMk/>
            <pc:sldMk cId="309395901" sldId="369"/>
            <ac:spMk id="100" creationId="{7BE1B8F3-E2BE-9F48-A16F-148009CD5968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7" creationId="{44100496-0EE6-BA40-91F8-5D06B48218E4}"/>
          </ac:spMkLst>
        </pc:spChg>
        <pc:spChg chg="add mod">
          <ac:chgData name="WINDRIDGE Philip" userId="a20730c1-1805-4191-9c68-6e52c8725e9f" providerId="ADAL" clId="{9C06326C-BEA5-9446-8B5D-EC8FD26AA146}" dt="2020-09-09T10:55:20.864" v="1407"/>
          <ac:spMkLst>
            <pc:docMk/>
            <pc:sldMk cId="309395901" sldId="369"/>
            <ac:spMk id="108" creationId="{C1FFCEBF-B99A-AB4A-905A-CCDD20F42644}"/>
          </ac:spMkLst>
        </pc:spChg>
        <pc:grpChg chg="del">
          <ac:chgData name="WINDRIDGE Philip" userId="a20730c1-1805-4191-9c68-6e52c8725e9f" providerId="ADAL" clId="{9C06326C-BEA5-9446-8B5D-EC8FD26AA146}" dt="2020-09-09T09:58:46.903" v="1359" actId="478"/>
          <ac:grpSpMkLst>
            <pc:docMk/>
            <pc:sldMk cId="309395901" sldId="369"/>
            <ac:grpSpMk id="5" creationId="{176F53D5-7141-5140-A389-85927957C29D}"/>
          </ac:grpSpMkLst>
        </pc:grpChg>
        <pc:grpChg chg="add mod">
          <ac:chgData name="WINDRIDGE Philip" userId="a20730c1-1805-4191-9c68-6e52c8725e9f" providerId="ADAL" clId="{9C06326C-BEA5-9446-8B5D-EC8FD26AA146}" dt="2020-09-09T10:52:52.319" v="1399"/>
          <ac:grpSpMkLst>
            <pc:docMk/>
            <pc:sldMk cId="309395901" sldId="369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0:52:52.319" v="1399"/>
          <ac:picMkLst>
            <pc:docMk/>
            <pc:sldMk cId="309395901" sldId="369"/>
            <ac:picMk id="68" creationId="{9FAF9B78-9A28-9E41-8FBF-56783E5B26FD}"/>
          </ac:picMkLst>
        </pc:pic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7" creationId="{226792DE-6196-F049-868B-D2805E78477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69" creationId="{5AC133A3-5D35-B94C-A2E0-5FAB7D7EB365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0" creationId="{5F8E00A7-99EA-D247-AA4C-8C77B7A69CF7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2" creationId="{BF112BF2-3EF2-934D-B883-58E50953C73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3" creationId="{86DD2EB7-3B6E-6349-B27E-A5694EF0A86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4" creationId="{44E514BC-ADD5-E94E-A2EE-861EC3A5C61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6" creationId="{D775AE9B-0F96-214E-B535-34064BE820A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77" creationId="{4E3A8864-AA5F-D746-A58C-CCD5D56A7848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0" creationId="{E1EB41A9-F2F3-AF43-A114-F5B9934C756D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89" creationId="{49A6256E-D9A1-8D40-8697-F25FF713D2F2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0" creationId="{342126DA-BA74-6B41-A081-4FB675A0EAA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2" creationId="{A1F19C1F-581A-3141-AC35-3945102684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4" creationId="{ABAF8FA0-DCE1-334E-AACA-010D0F6002E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5" creationId="{49794308-C659-D443-9314-F81F7BC2AEDE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7" creationId="{F60C6131-6A81-0E4C-B99C-CB0BE1C0AA7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99" creationId="{84A2E945-47FA-1545-9E7C-81D6D36E269A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1" creationId="{670C9B7D-159E-7644-ADF8-A57D71AEA423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2" creationId="{7971037E-445D-4945-B0A6-354D113E98E0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3" creationId="{9CD68CD3-A62E-EC4A-93BA-5D56D1DABDF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4" creationId="{88577CDA-2029-A44C-B367-E1E1928A5A2C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5" creationId="{FAB2A6EE-0D2E-854A-8B26-73C0F5A88B31}"/>
          </ac:cxnSpMkLst>
        </pc:cxnChg>
        <pc:cxnChg chg="mod">
          <ac:chgData name="WINDRIDGE Philip" userId="a20730c1-1805-4191-9c68-6e52c8725e9f" providerId="ADAL" clId="{9C06326C-BEA5-9446-8B5D-EC8FD26AA146}" dt="2020-09-09T10:52:52.319" v="1399"/>
          <ac:cxnSpMkLst>
            <pc:docMk/>
            <pc:sldMk cId="309395901" sldId="369"/>
            <ac:cxnSpMk id="106" creationId="{40A96135-CC13-304B-A478-774E08EF65F6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09T13:00:51.859" v="2181" actId="14100"/>
        <pc:sldMkLst>
          <pc:docMk/>
          <pc:sldMk cId="734366602" sldId="370"/>
        </pc:sldMkLst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5" creationId="{1B4232F3-CEFF-3142-8915-89A77D02E0C5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6" creationId="{3D72C194-C40D-334B-9875-39F64474D439}"/>
          </ac:spMkLst>
        </pc:spChg>
        <pc:spChg chg="add mod">
          <ac:chgData name="WINDRIDGE Philip" userId="a20730c1-1805-4191-9c68-6e52c8725e9f" providerId="ADAL" clId="{9C06326C-BEA5-9446-8B5D-EC8FD26AA146}" dt="2020-09-09T11:13:47.516" v="1456" actId="1076"/>
          <ac:spMkLst>
            <pc:docMk/>
            <pc:sldMk cId="734366602" sldId="370"/>
            <ac:spMk id="47" creationId="{9837173B-B8F6-4440-AD9D-87EE01045AFE}"/>
          </ac:spMkLst>
        </pc:spChg>
        <pc:spChg chg="add mod">
          <ac:chgData name="WINDRIDGE Philip" userId="a20730c1-1805-4191-9c68-6e52c8725e9f" providerId="ADAL" clId="{9C06326C-BEA5-9446-8B5D-EC8FD26AA146}" dt="2020-09-09T11:25:33.940" v="1643" actId="1037"/>
          <ac:spMkLst>
            <pc:docMk/>
            <pc:sldMk cId="734366602" sldId="370"/>
            <ac:spMk id="48" creationId="{90E61258-EAA4-B447-BC98-CE87272481FF}"/>
          </ac:spMkLst>
        </pc:spChg>
        <pc:spChg chg="add mod">
          <ac:chgData name="WINDRIDGE Philip" userId="a20730c1-1805-4191-9c68-6e52c8725e9f" providerId="ADAL" clId="{9C06326C-BEA5-9446-8B5D-EC8FD26AA146}" dt="2020-09-09T11:25:40.548" v="1645" actId="20577"/>
          <ac:spMkLst>
            <pc:docMk/>
            <pc:sldMk cId="734366602" sldId="370"/>
            <ac:spMk id="49" creationId="{2E696047-70B2-734F-AD41-58008C57ED97}"/>
          </ac:spMkLst>
        </pc:spChg>
        <pc:spChg chg="add mod">
          <ac:chgData name="WINDRIDGE Philip" userId="a20730c1-1805-4191-9c68-6e52c8725e9f" providerId="ADAL" clId="{9C06326C-BEA5-9446-8B5D-EC8FD26AA146}" dt="2020-09-09T11:26:01.188" v="1650" actId="207"/>
          <ac:spMkLst>
            <pc:docMk/>
            <pc:sldMk cId="734366602" sldId="370"/>
            <ac:spMk id="51" creationId="{A041928C-801C-984C-87AC-11BB3010C80A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57" creationId="{668B71AE-B041-4F41-9E09-DF93FABC9073}"/>
          </ac:spMkLst>
        </pc:spChg>
        <pc:spChg chg="mod">
          <ac:chgData name="WINDRIDGE Philip" userId="a20730c1-1805-4191-9c68-6e52c8725e9f" providerId="ADAL" clId="{9C06326C-BEA5-9446-8B5D-EC8FD26AA146}" dt="2020-09-09T12:43:33.149" v="1975" actId="13926"/>
          <ac:spMkLst>
            <pc:docMk/>
            <pc:sldMk cId="734366602" sldId="370"/>
            <ac:spMk id="60" creationId="{34203115-5A15-4D48-ADA0-E82D131B8D44}"/>
          </ac:spMkLst>
        </pc:spChg>
        <pc:spChg chg="mod">
          <ac:chgData name="WINDRIDGE Philip" userId="a20730c1-1805-4191-9c68-6e52c8725e9f" providerId="ADAL" clId="{9C06326C-BEA5-9446-8B5D-EC8FD26AA146}" dt="2020-09-09T12:43:49.271" v="1977" actId="20577"/>
          <ac:spMkLst>
            <pc:docMk/>
            <pc:sldMk cId="734366602" sldId="370"/>
            <ac:spMk id="62" creationId="{28B3FA30-CB44-904D-964A-ED2F2DE60826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66" creationId="{98D1DB6D-C26A-D34D-96A3-FF73747F198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79" creationId="{4EED4AE3-FF60-B046-8F03-58B000BFC75D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3" creationId="{21531D76-578B-384B-B389-E5E56B5B5BD9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87" creationId="{5856EEEE-EF00-7B4B-B75D-597DE17098D9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7" creationId="{44100496-0EE6-BA40-91F8-5D06B48218E4}"/>
          </ac:spMkLst>
        </pc:spChg>
        <pc:spChg chg="del">
          <ac:chgData name="WINDRIDGE Philip" userId="a20730c1-1805-4191-9c68-6e52c8725e9f" providerId="ADAL" clId="{9C06326C-BEA5-9446-8B5D-EC8FD26AA146}" dt="2020-09-09T11:13:36.392" v="1454" actId="21"/>
          <ac:spMkLst>
            <pc:docMk/>
            <pc:sldMk cId="734366602" sldId="370"/>
            <ac:spMk id="108" creationId="{C1FFCEBF-B99A-AB4A-905A-CCDD20F426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09" creationId="{AE554ED9-F7C0-5C40-B7AC-67CB12DF6103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2" creationId="{DD2ABE16-8BCF-E74F-84DE-33F43C07CF44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4" creationId="{A6039E55-16E6-A748-93DD-8E2AA047D0BF}"/>
          </ac:spMkLst>
        </pc:spChg>
        <pc:spChg chg="mod">
          <ac:chgData name="WINDRIDGE Philip" userId="a20730c1-1805-4191-9c68-6e52c8725e9f" providerId="ADAL" clId="{9C06326C-BEA5-9446-8B5D-EC8FD26AA146}" dt="2020-09-09T11:37:41.644" v="1722"/>
          <ac:spMkLst>
            <pc:docMk/>
            <pc:sldMk cId="734366602" sldId="370"/>
            <ac:spMk id="116" creationId="{91E66A1E-738C-2D4E-B4BF-2E0B897E52DF}"/>
          </ac:spMkLst>
        </pc:spChg>
        <pc:spChg chg="add mod">
          <ac:chgData name="WINDRIDGE Philip" userId="a20730c1-1805-4191-9c68-6e52c8725e9f" providerId="ADAL" clId="{9C06326C-BEA5-9446-8B5D-EC8FD26AA146}" dt="2020-09-09T12:45:15.134" v="1988" actId="1076"/>
          <ac:spMkLst>
            <pc:docMk/>
            <pc:sldMk cId="734366602" sldId="370"/>
            <ac:spMk id="123" creationId="{6284BF9E-D3B6-C84D-A6B4-A8F4645DF516}"/>
          </ac:spMkLst>
        </pc:spChg>
        <pc:spChg chg="add mod">
          <ac:chgData name="WINDRIDGE Philip" userId="a20730c1-1805-4191-9c68-6e52c8725e9f" providerId="ADAL" clId="{9C06326C-BEA5-9446-8B5D-EC8FD26AA146}" dt="2020-09-09T13:00:40.529" v="2180" actId="14100"/>
          <ac:spMkLst>
            <pc:docMk/>
            <pc:sldMk cId="734366602" sldId="370"/>
            <ac:spMk id="125" creationId="{E9860364-A301-984C-9317-6ED276A3F2AD}"/>
          </ac:spMkLst>
        </pc:spChg>
        <pc:spChg chg="add mod">
          <ac:chgData name="WINDRIDGE Philip" userId="a20730c1-1805-4191-9c68-6e52c8725e9f" providerId="ADAL" clId="{9C06326C-BEA5-9446-8B5D-EC8FD26AA146}" dt="2020-09-09T12:58:43.100" v="2154" actId="20577"/>
          <ac:spMkLst>
            <pc:docMk/>
            <pc:sldMk cId="734366602" sldId="370"/>
            <ac:spMk id="127" creationId="{9CC8116C-A7D6-2547-95CE-B67AD746D0B1}"/>
          </ac:spMkLst>
        </pc:spChg>
        <pc:spChg chg="add mod">
          <ac:chgData name="WINDRIDGE Philip" userId="a20730c1-1805-4191-9c68-6e52c8725e9f" providerId="ADAL" clId="{9C06326C-BEA5-9446-8B5D-EC8FD26AA146}" dt="2020-09-09T12:59:33.801" v="2171" actId="13926"/>
          <ac:spMkLst>
            <pc:docMk/>
            <pc:sldMk cId="734366602" sldId="370"/>
            <ac:spMk id="128" creationId="{D40036EF-206E-5D45-BA86-EB50C19F9657}"/>
          </ac:spMkLst>
        </pc:spChg>
        <pc:grpChg chg="add mod">
          <ac:chgData name="WINDRIDGE Philip" userId="a20730c1-1805-4191-9c68-6e52c8725e9f" providerId="ADAL" clId="{9C06326C-BEA5-9446-8B5D-EC8FD26AA146}" dt="2020-09-09T11:37:41.644" v="1722"/>
          <ac:grpSpMkLst>
            <pc:docMk/>
            <pc:sldMk cId="734366602" sldId="370"/>
            <ac:grpSpMk id="52" creationId="{7F01D5A0-FA67-9B40-8B90-D52CB22954F1}"/>
          </ac:grpSpMkLst>
        </pc:grpChg>
        <pc:grpChg chg="del">
          <ac:chgData name="WINDRIDGE Philip" userId="a20730c1-1805-4191-9c68-6e52c8725e9f" providerId="ADAL" clId="{9C06326C-BEA5-9446-8B5D-EC8FD26AA146}" dt="2020-09-09T11:13:28.018" v="1453" actId="478"/>
          <ac:grpSpMkLst>
            <pc:docMk/>
            <pc:sldMk cId="734366602" sldId="370"/>
            <ac:grpSpMk id="65" creationId="{D30E4B24-9F19-3046-9150-AE6448E8A6C9}"/>
          </ac:grpSpMkLst>
        </pc:grpChg>
        <pc:picChg chg="mod">
          <ac:chgData name="WINDRIDGE Philip" userId="a20730c1-1805-4191-9c68-6e52c8725e9f" providerId="ADAL" clId="{9C06326C-BEA5-9446-8B5D-EC8FD26AA146}" dt="2020-09-09T11:37:41.644" v="1722"/>
          <ac:picMkLst>
            <pc:docMk/>
            <pc:sldMk cId="734366602" sldId="370"/>
            <ac:picMk id="54" creationId="{33332DDF-41A0-C640-964C-A4B532CBC5E2}"/>
          </ac:picMkLst>
        </pc:pic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3" creationId="{DE62EBC0-DFC0-204F-A667-CE92C9EE7DE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5" creationId="{79649414-23B8-7D43-8810-A40AE49894CC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56" creationId="{5259589C-37B3-DA40-915F-62ED99192E4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1" creationId="{91C1EA5F-EFFD-2041-AB04-1BFF52E1A365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3" creationId="{62E8FA51-9848-DF4A-B321-87E4BCB792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64" creationId="{7FDA8BAC-D606-5947-BF2D-31119099489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1" creationId="{66FB74C5-6BA1-D647-BA45-9007649DDE42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2" creationId="{0B7CC2A3-9C9F-844B-A3A9-50B7B21193C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4" creationId="{56F1F84D-2DA6-4A46-B11F-2BD0FBFB414E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5" creationId="{F4F0A193-0757-2049-A1F9-B6EF5BB9BCE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6" creationId="{97DDFA98-E574-184C-8203-B08C67424E0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88" creationId="{2FB0B105-DB88-5B47-8949-B8022FFA716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0" creationId="{CD67DC19-16B1-6C48-9140-1AFE4EF7A1C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1" creationId="{3B51DBCC-3DD0-6341-B4FF-BD18609FA7A0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3" creationId="{5DE93D4B-F1C2-0741-9502-DDDE95414CE7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5" creationId="{248A7470-FD7D-7741-BFE3-C38262BFCEE3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7" creationId="{D01CF959-53EE-204C-A667-4C0CEC5756C1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8" creationId="{38242C99-16F3-D846-90A1-495C6C206916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19" creationId="{0C3C59B0-3900-D540-9FA9-EA3D9C35FADF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0" creationId="{F6281D24-C95E-9E46-B776-FE613A6E179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1" creationId="{93C2A70C-9BCF-2749-A3E3-15D4545995E4}"/>
          </ac:cxnSpMkLst>
        </pc:cxnChg>
        <pc:cxnChg chg="mod">
          <ac:chgData name="WINDRIDGE Philip" userId="a20730c1-1805-4191-9c68-6e52c8725e9f" providerId="ADAL" clId="{9C06326C-BEA5-9446-8B5D-EC8FD26AA146}" dt="2020-09-09T11:37:41.644" v="1722"/>
          <ac:cxnSpMkLst>
            <pc:docMk/>
            <pc:sldMk cId="734366602" sldId="370"/>
            <ac:cxnSpMk id="122" creationId="{C228B018-2B7C-DC43-9902-56FAC68E4863}"/>
          </ac:cxnSpMkLst>
        </pc:cxnChg>
        <pc:cxnChg chg="add mod">
          <ac:chgData name="WINDRIDGE Philip" userId="a20730c1-1805-4191-9c68-6e52c8725e9f" providerId="ADAL" clId="{9C06326C-BEA5-9446-8B5D-EC8FD26AA146}" dt="2020-09-09T12:46:04.522" v="1994" actId="14100"/>
          <ac:cxnSpMkLst>
            <pc:docMk/>
            <pc:sldMk cId="734366602" sldId="370"/>
            <ac:cxnSpMk id="124" creationId="{04E728B1-51AC-084A-A0E9-FBF5EBD4C4AA}"/>
          </ac:cxnSpMkLst>
        </pc:cxnChg>
        <pc:cxnChg chg="add mod">
          <ac:chgData name="WINDRIDGE Philip" userId="a20730c1-1805-4191-9c68-6e52c8725e9f" providerId="ADAL" clId="{9C06326C-BEA5-9446-8B5D-EC8FD26AA146}" dt="2020-09-09T13:00:51.859" v="2181" actId="14100"/>
          <ac:cxnSpMkLst>
            <pc:docMk/>
            <pc:sldMk cId="734366602" sldId="370"/>
            <ac:cxnSpMk id="126" creationId="{5151A8BE-B194-BC41-B3B5-23FB5B8FE211}"/>
          </ac:cxnSpMkLst>
        </pc:cxnChg>
        <pc:cxnChg chg="add mod">
          <ac:chgData name="WINDRIDGE Philip" userId="a20730c1-1805-4191-9c68-6e52c8725e9f" providerId="ADAL" clId="{9C06326C-BEA5-9446-8B5D-EC8FD26AA146}" dt="2020-09-09T12:59:25.401" v="2169" actId="14100"/>
          <ac:cxnSpMkLst>
            <pc:docMk/>
            <pc:sldMk cId="734366602" sldId="370"/>
            <ac:cxnSpMk id="129" creationId="{B12655AC-5635-E841-BB8C-02E82BBAC5C5}"/>
          </ac:cxnSpMkLst>
        </pc:cxnChg>
        <pc:cxnChg chg="add mod">
          <ac:chgData name="WINDRIDGE Philip" userId="a20730c1-1805-4191-9c68-6e52c8725e9f" providerId="ADAL" clId="{9C06326C-BEA5-9446-8B5D-EC8FD26AA146}" dt="2020-09-09T13:00:01.864" v="2175" actId="14100"/>
          <ac:cxnSpMkLst>
            <pc:docMk/>
            <pc:sldMk cId="734366602" sldId="370"/>
            <ac:cxnSpMk id="130" creationId="{A2E131A2-8DFD-CF4E-9C49-BFE566212D57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53" v="34" actId="2696"/>
        <pc:sldMkLst>
          <pc:docMk/>
          <pc:sldMk cId="1413382705" sldId="370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4" creationId="{F6C658D3-DEC3-4D41-8EC2-15DD92815BA3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1413382705" sldId="370"/>
            <ac:spMk id="5" creationId="{C43850E0-3218-4041-AEDF-1F0C5A34E004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2:48:56.953" v="8547" actId="20577"/>
        <pc:sldMkLst>
          <pc:docMk/>
          <pc:sldMk cId="400241330" sldId="371"/>
        </pc:sldMkLst>
        <pc:spChg chg="mod">
          <ac:chgData name="WINDRIDGE Philip" userId="a20730c1-1805-4191-9c68-6e52c8725e9f" providerId="ADAL" clId="{9C06326C-BEA5-9446-8B5D-EC8FD26AA146}" dt="2020-09-10T11:55:40.241" v="7905" actId="5793"/>
          <ac:spMkLst>
            <pc:docMk/>
            <pc:sldMk cId="400241330" sldId="371"/>
            <ac:spMk id="2" creationId="{99FFF9E1-45AC-B546-8A46-22A4CEEB221C}"/>
          </ac:spMkLst>
        </pc:spChg>
        <pc:spChg chg="add mod">
          <ac:chgData name="WINDRIDGE Philip" userId="a20730c1-1805-4191-9c68-6e52c8725e9f" providerId="ADAL" clId="{9C06326C-BEA5-9446-8B5D-EC8FD26AA146}" dt="2020-09-09T12:55:14.846" v="2059" actId="166"/>
          <ac:spMkLst>
            <pc:docMk/>
            <pc:sldMk cId="400241330" sldId="371"/>
            <ac:spMk id="5" creationId="{62F26793-6711-D848-892F-BAD969741A17}"/>
          </ac:spMkLst>
        </pc:spChg>
        <pc:spChg chg="add mod">
          <ac:chgData name="WINDRIDGE Philip" userId="a20730c1-1805-4191-9c68-6e52c8725e9f" providerId="ADAL" clId="{9C06326C-BEA5-9446-8B5D-EC8FD26AA146}" dt="2020-09-10T12:48:56.953" v="8547" actId="20577"/>
          <ac:spMkLst>
            <pc:docMk/>
            <pc:sldMk cId="400241330" sldId="371"/>
            <ac:spMk id="20" creationId="{56327978-5227-6848-B860-88F9EC40D305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1" creationId="{822F98F9-234D-8248-B370-BFEAC9C5E579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5" creationId="{8DEBE5E7-3BF6-9343-BE83-EEC02A5FCE5D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28" creationId="{ED524DD6-68B7-6144-AE8E-A29FD83D164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2" creationId="{30BCAF94-627F-8D48-9708-528E085D05E1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4" creationId="{ED950E03-FDB0-544F-B54F-7E3FB8722A33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7" creationId="{60743D2A-2DE3-7A48-8CA0-FF825F68B8EE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39" creationId="{70E3C4A9-DF92-374E-B358-AB0C67656AB8}"/>
          </ac:spMkLst>
        </pc:spChg>
        <pc:spChg chg="mod">
          <ac:chgData name="WINDRIDGE Philip" userId="a20730c1-1805-4191-9c68-6e52c8725e9f" providerId="ADAL" clId="{9C06326C-BEA5-9446-8B5D-EC8FD26AA146}" dt="2020-09-09T11:37:44.884" v="1723"/>
          <ac:spMkLst>
            <pc:docMk/>
            <pc:sldMk cId="400241330" sldId="371"/>
            <ac:spMk id="41" creationId="{74323E8F-B9EB-ED40-8030-C370AC3DCD5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5" creationId="{1B4232F3-CEFF-3142-8915-89A77D02E0C5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6" creationId="{3D72C194-C40D-334B-9875-39F64474D439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7" creationId="{9837173B-B8F6-4440-AD9D-87EE01045AF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8" creationId="{90E61258-EAA4-B447-BC98-CE87272481FF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49" creationId="{2E696047-70B2-734F-AD41-58008C57ED9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0" creationId="{F5E1F87A-D706-5F42-BB4D-D2F5CCA354C7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1" creationId="{A041928C-801C-984C-87AC-11BB3010C80A}"/>
          </ac:spMkLst>
        </pc:spChg>
        <pc:spChg chg="add mod">
          <ac:chgData name="WINDRIDGE Philip" userId="a20730c1-1805-4191-9c68-6e52c8725e9f" providerId="ADAL" clId="{9C06326C-BEA5-9446-8B5D-EC8FD26AA146}" dt="2020-09-09T12:47:11.612" v="1998"/>
          <ac:spMkLst>
            <pc:docMk/>
            <pc:sldMk cId="400241330" sldId="371"/>
            <ac:spMk id="55" creationId="{B75EC412-1788-6340-9EA3-C5BA52E22654}"/>
          </ac:spMkLst>
        </pc:spChg>
        <pc:spChg chg="add del mod">
          <ac:chgData name="WINDRIDGE Philip" userId="a20730c1-1805-4191-9c68-6e52c8725e9f" providerId="ADAL" clId="{9C06326C-BEA5-9446-8B5D-EC8FD26AA146}" dt="2020-09-09T14:45:10.740" v="2864" actId="478"/>
          <ac:spMkLst>
            <pc:docMk/>
            <pc:sldMk cId="400241330" sldId="371"/>
            <ac:spMk id="56" creationId="{F78604C5-A690-1E4A-BFB9-C92BA8B0762E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8" creationId="{50EB24BF-69BE-DD4E-9B58-720A20E0D521}"/>
          </ac:spMkLst>
        </pc:spChg>
        <pc:spChg chg="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59" creationId="{87534690-AE59-0B4C-8389-A238E5DCEAAC}"/>
          </ac:spMkLst>
        </pc:spChg>
        <pc:spChg chg="del mod">
          <ac:chgData name="WINDRIDGE Philip" userId="a20730c1-1805-4191-9c68-6e52c8725e9f" providerId="ADAL" clId="{9C06326C-BEA5-9446-8B5D-EC8FD26AA146}" dt="2020-09-09T12:46:53.588" v="1996" actId="478"/>
          <ac:spMkLst>
            <pc:docMk/>
            <pc:sldMk cId="400241330" sldId="371"/>
            <ac:spMk id="60" creationId="{34203115-5A15-4D48-ADA0-E82D131B8D44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1" creationId="{C17158D4-004A-7643-B9A0-05F9DB16A262}"/>
          </ac:spMkLst>
        </pc:spChg>
        <pc:spChg chg="del">
          <ac:chgData name="WINDRIDGE Philip" userId="a20730c1-1805-4191-9c68-6e52c8725e9f" providerId="ADAL" clId="{9C06326C-BEA5-9446-8B5D-EC8FD26AA146}" dt="2020-09-09T12:47:11.012" v="1997" actId="478"/>
          <ac:spMkLst>
            <pc:docMk/>
            <pc:sldMk cId="400241330" sldId="371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3" creationId="{13E86BA2-8F8A-7942-A757-AB74EBC8B358}"/>
          </ac:spMkLst>
        </pc:spChg>
        <pc:spChg chg="add mod">
          <ac:chgData name="WINDRIDGE Philip" userId="a20730c1-1805-4191-9c68-6e52c8725e9f" providerId="ADAL" clId="{9C06326C-BEA5-9446-8B5D-EC8FD26AA146}" dt="2020-09-09T12:54:30.099" v="2058" actId="2085"/>
          <ac:spMkLst>
            <pc:docMk/>
            <pc:sldMk cId="400241330" sldId="371"/>
            <ac:spMk id="64" creationId="{7C8E31AD-145D-0C48-9A75-2D920A01C80C}"/>
          </ac:spMkLst>
        </pc:spChg>
        <pc:spChg chg="add mod">
          <ac:chgData name="WINDRIDGE Philip" userId="a20730c1-1805-4191-9c68-6e52c8725e9f" providerId="ADAL" clId="{9C06326C-BEA5-9446-8B5D-EC8FD26AA146}" dt="2020-09-09T12:54:03.252" v="2057" actId="1036"/>
          <ac:spMkLst>
            <pc:docMk/>
            <pc:sldMk cId="400241330" sldId="371"/>
            <ac:spMk id="65" creationId="{31239064-1C9B-DC42-A2DC-D705AA177DE8}"/>
          </ac:spMkLst>
        </pc:spChg>
        <pc:grpChg chg="add del mod">
          <ac:chgData name="WINDRIDGE Philip" userId="a20730c1-1805-4191-9c68-6e52c8725e9f" providerId="ADAL" clId="{9C06326C-BEA5-9446-8B5D-EC8FD26AA146}" dt="2020-09-09T12:48:41.848" v="2000" actId="478"/>
          <ac:grpSpMkLst>
            <pc:docMk/>
            <pc:sldMk cId="400241330" sldId="371"/>
            <ac:grpSpMk id="16" creationId="{176C0B13-9195-CF49-993A-D28B4257A077}"/>
          </ac:grpSpMkLst>
        </pc:grpChg>
        <pc:picChg chg="mod">
          <ac:chgData name="WINDRIDGE Philip" userId="a20730c1-1805-4191-9c68-6e52c8725e9f" providerId="ADAL" clId="{9C06326C-BEA5-9446-8B5D-EC8FD26AA146}" dt="2020-09-09T11:37:44.884" v="1723"/>
          <ac:picMkLst>
            <pc:docMk/>
            <pc:sldMk cId="400241330" sldId="371"/>
            <ac:picMk id="18" creationId="{700B6B1B-6B7A-494E-AFDE-BBA8AFAC02B4}"/>
          </ac:picMkLst>
        </pc:picChg>
        <pc:cxnChg chg="add mod">
          <ac:chgData name="WINDRIDGE Philip" userId="a20730c1-1805-4191-9c68-6e52c8725e9f" providerId="ADAL" clId="{9C06326C-BEA5-9446-8B5D-EC8FD26AA146}" dt="2020-09-10T11:57:44.637" v="7980" actId="692"/>
          <ac:cxnSpMkLst>
            <pc:docMk/>
            <pc:sldMk cId="400241330" sldId="371"/>
            <ac:cxnSpMk id="7" creationId="{0D828D2F-9FAC-FF49-9A26-6AAFEDBAAE7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7" creationId="{A83BEF42-1051-C14C-986A-6A6CF69C26B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19" creationId="{481029F0-60C7-3A42-A78B-2D239F8E152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0" creationId="{9AAD7464-6C80-624C-AB79-C62CB9381BA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2" creationId="{7F97F24A-F341-D041-844A-9652E2E0D14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3" creationId="{0D24A5F7-9B6D-564D-8F21-7E2AC6F26478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4" creationId="{917018EA-1840-5D4E-8EC3-45FC63C0B231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6" creationId="{21A82046-FB06-884E-A07A-16564FFA2EDC}"/>
          </ac:cxnSpMkLst>
        </pc:cxnChg>
        <pc:cxnChg chg="add mod">
          <ac:chgData name="WINDRIDGE Philip" userId="a20730c1-1805-4191-9c68-6e52c8725e9f" providerId="ADAL" clId="{9C06326C-BEA5-9446-8B5D-EC8FD26AA146}" dt="2020-09-10T11:57:51.642" v="7985" actId="1035"/>
          <ac:cxnSpMkLst>
            <pc:docMk/>
            <pc:sldMk cId="400241330" sldId="371"/>
            <ac:cxnSpMk id="26" creationId="{978227AC-3256-8C47-9FBD-B740011807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7" creationId="{C767EE37-C891-1C4C-9512-F771D61D90A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29" creationId="{2B8A8CD7-C91C-C94A-B4DE-39BE3498524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0" creationId="{756A89C6-FEE3-C344-B6CF-2C2560EC348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1" creationId="{04CD4E5E-27C1-6D42-9962-75DDE011F2A9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3" creationId="{06C58FD7-1225-7743-BD14-C08C23B142C3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5" creationId="{7DE59A13-FF3B-4A42-9F30-02526118879E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6" creationId="{9959DD98-CD77-474F-8A95-9E2CFABA6026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38" creationId="{F3086DA3-4681-4E40-8C78-233B3DE5C8D0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0" creationId="{F3621102-4273-394A-94BA-4B111DBAF97B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2" creationId="{1CA0F845-C244-F649-A61C-359FED469C04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3" creationId="{C1DD009C-E58A-3F4A-B493-7419D2038CD5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44" creationId="{427B64A3-5FF0-2B41-A117-ED5E81555A2D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2" creationId="{7E775B43-8DB7-A341-A6FF-8997B1D3ECDC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3" creationId="{2DA43FB3-B530-6D4B-AA59-A180E9DDF217}"/>
          </ac:cxnSpMkLst>
        </pc:cxnChg>
        <pc:cxnChg chg="mod">
          <ac:chgData name="WINDRIDGE Philip" userId="a20730c1-1805-4191-9c68-6e52c8725e9f" providerId="ADAL" clId="{9C06326C-BEA5-9446-8B5D-EC8FD26AA146}" dt="2020-09-09T11:37:44.884" v="1723"/>
          <ac:cxnSpMkLst>
            <pc:docMk/>
            <pc:sldMk cId="400241330" sldId="371"/>
            <ac:cxnSpMk id="54" creationId="{F865FEFC-DB32-E74B-A57F-7CE9218408AD}"/>
          </ac:cxnSpMkLst>
        </pc:cxnChg>
        <pc:cxnChg chg="add del mod">
          <ac:chgData name="WINDRIDGE Philip" userId="a20730c1-1805-4191-9c68-6e52c8725e9f" providerId="ADAL" clId="{9C06326C-BEA5-9446-8B5D-EC8FD26AA146}" dt="2020-09-09T14:45:13.540" v="2865" actId="478"/>
          <ac:cxnSpMkLst>
            <pc:docMk/>
            <pc:sldMk cId="400241330" sldId="371"/>
            <ac:cxnSpMk id="57" creationId="{29E53E71-A5E3-9D42-A62F-B55C6F38DEDA}"/>
          </ac:cxnSpMkLst>
        </pc:cxnChg>
      </pc:sldChg>
      <pc:sldChg chg="modSp add del">
        <pc:chgData name="WINDRIDGE Philip" userId="a20730c1-1805-4191-9c68-6e52c8725e9f" providerId="ADAL" clId="{9C06326C-BEA5-9446-8B5D-EC8FD26AA146}" dt="2020-09-08T12:23:58.863" v="35" actId="2696"/>
        <pc:sldMkLst>
          <pc:docMk/>
          <pc:sldMk cId="828354070" sldId="371"/>
        </pc:sldMkLst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4" creationId="{90309BC8-D95C-7240-A14B-5A952E227585}"/>
          </ac:spMkLst>
        </pc:spChg>
        <pc:spChg chg="mod">
          <ac:chgData name="WINDRIDGE Philip" userId="a20730c1-1805-4191-9c68-6e52c8725e9f" providerId="ADAL" clId="{9C06326C-BEA5-9446-8B5D-EC8FD26AA146}" dt="2020-09-07T15:16:58.611" v="32"/>
          <ac:spMkLst>
            <pc:docMk/>
            <pc:sldMk cId="828354070" sldId="371"/>
            <ac:spMk id="5" creationId="{5D29342B-937D-7540-83EC-F31C864F6A23}"/>
          </ac:spMkLst>
        </pc:spChg>
      </pc:sldChg>
      <pc:sldChg chg="addSp modSp add del">
        <pc:chgData name="WINDRIDGE Philip" userId="a20730c1-1805-4191-9c68-6e52c8725e9f" providerId="ADAL" clId="{9C06326C-BEA5-9446-8B5D-EC8FD26AA146}" dt="2020-09-10T11:55:28.792" v="7895" actId="2696"/>
        <pc:sldMkLst>
          <pc:docMk/>
          <pc:sldMk cId="1633966751" sldId="372"/>
        </pc:sldMkLst>
        <pc:spChg chg="add mod">
          <ac:chgData name="WINDRIDGE Philip" userId="a20730c1-1805-4191-9c68-6e52c8725e9f" providerId="ADAL" clId="{9C06326C-BEA5-9446-8B5D-EC8FD26AA146}" dt="2020-09-09T13:04:33.508" v="2196"/>
          <ac:spMkLst>
            <pc:docMk/>
            <pc:sldMk cId="1633966751" sldId="372"/>
            <ac:spMk id="3" creationId="{2C9297CF-D1DC-9547-9CFB-BFDB9B4BF493}"/>
          </ac:spMkLst>
        </pc:spChg>
      </pc:sldChg>
      <pc:sldChg chg="add del">
        <pc:chgData name="WINDRIDGE Philip" userId="a20730c1-1805-4191-9c68-6e52c8725e9f" providerId="ADAL" clId="{9C06326C-BEA5-9446-8B5D-EC8FD26AA146}" dt="2020-09-09T13:14:01.655" v="2328" actId="2696"/>
        <pc:sldMkLst>
          <pc:docMk/>
          <pc:sldMk cId="103390985" sldId="373"/>
        </pc:sldMkLst>
      </pc:sldChg>
      <pc:sldChg chg="addSp delSp modSp add del mod">
        <pc:chgData name="WINDRIDGE Philip" userId="a20730c1-1805-4191-9c68-6e52c8725e9f" providerId="ADAL" clId="{9C06326C-BEA5-9446-8B5D-EC8FD26AA146}" dt="2020-09-10T12:00:08.470" v="8003" actId="2696"/>
        <pc:sldMkLst>
          <pc:docMk/>
          <pc:sldMk cId="646559350" sldId="374"/>
        </pc:sldMkLst>
        <pc:spChg chg="add mod">
          <ac:chgData name="WINDRIDGE Philip" userId="a20730c1-1805-4191-9c68-6e52c8725e9f" providerId="ADAL" clId="{9C06326C-BEA5-9446-8B5D-EC8FD26AA146}" dt="2020-09-09T15:17:00.449" v="3007" actId="692"/>
          <ac:spMkLst>
            <pc:docMk/>
            <pc:sldMk cId="646559350" sldId="374"/>
            <ac:spMk id="2" creationId="{48CA428A-FB7F-0B4A-87D5-7BA1A0858E95}"/>
          </ac:spMkLst>
        </pc:spChg>
        <pc:spChg chg="add del mod">
          <ac:chgData name="WINDRIDGE Philip" userId="a20730c1-1805-4191-9c68-6e52c8725e9f" providerId="ADAL" clId="{9C06326C-BEA5-9446-8B5D-EC8FD26AA146}" dt="2020-09-09T15:19:04.371" v="3025" actId="767"/>
          <ac:spMkLst>
            <pc:docMk/>
            <pc:sldMk cId="646559350" sldId="374"/>
            <ac:spMk id="3" creationId="{BCC2B52F-2F89-2E46-80FB-F10A381548D7}"/>
          </ac:spMkLst>
        </pc:spChg>
        <pc:spChg chg="add mod">
          <ac:chgData name="WINDRIDGE Philip" userId="a20730c1-1805-4191-9c68-6e52c8725e9f" providerId="ADAL" clId="{9C06326C-BEA5-9446-8B5D-EC8FD26AA146}" dt="2020-09-09T15:30:58.556" v="3134" actId="207"/>
          <ac:spMkLst>
            <pc:docMk/>
            <pc:sldMk cId="646559350" sldId="374"/>
            <ac:spMk id="6" creationId="{523A6D0C-E2F4-CD4D-B125-0907BD610068}"/>
          </ac:spMkLst>
        </pc:spChg>
        <pc:spChg chg="mod">
          <ac:chgData name="WINDRIDGE Philip" userId="a20730c1-1805-4191-9c68-6e52c8725e9f" providerId="ADAL" clId="{9C06326C-BEA5-9446-8B5D-EC8FD26AA146}" dt="2020-09-09T15:29:40.585" v="3121" actId="207"/>
          <ac:spMkLst>
            <pc:docMk/>
            <pc:sldMk cId="646559350" sldId="374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8" creationId="{5D110B64-63F1-7347-AEB0-ED946B2D2173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9" creationId="{B93C525D-6ADA-6F45-AFC4-EC4E9AEB7939}"/>
          </ac:spMkLst>
        </pc:spChg>
        <pc:spChg chg="add mod">
          <ac:chgData name="WINDRIDGE Philip" userId="a20730c1-1805-4191-9c68-6e52c8725e9f" providerId="ADAL" clId="{9C06326C-BEA5-9446-8B5D-EC8FD26AA146}" dt="2020-09-09T15:12:43.634" v="2982" actId="571"/>
          <ac:spMkLst>
            <pc:docMk/>
            <pc:sldMk cId="646559350" sldId="374"/>
            <ac:spMk id="10" creationId="{1AE36002-EA76-EC41-B962-22DF486DE5B9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1" creationId="{B13428E2-D1E2-CD46-9906-ACB202A306AC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5.205" v="5831"/>
          <ac:spMkLst>
            <pc:docMk/>
            <pc:sldMk cId="646559350" sldId="374"/>
            <ac:spMk id="13" creationId="{A7A06F0A-F43D-2A45-9147-5DE5D3BA83CE}"/>
          </ac:spMkLst>
        </pc:spChg>
        <pc:spChg chg="add del mod">
          <ac:chgData name="WINDRIDGE Philip" userId="a20730c1-1805-4191-9c68-6e52c8725e9f" providerId="ADAL" clId="{9C06326C-BEA5-9446-8B5D-EC8FD26AA146}" dt="2020-09-09T15:34:22.380" v="3170" actId="478"/>
          <ac:spMkLst>
            <pc:docMk/>
            <pc:sldMk cId="646559350" sldId="37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4.607" v="7880"/>
          <ac:spMkLst>
            <pc:docMk/>
            <pc:sldMk cId="646559350" sldId="374"/>
            <ac:spMk id="14" creationId="{2ED5B789-6B53-7242-8E63-877B163382BE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4" creationId="{A4E43A49-38B6-494F-B8E9-073939A92BAD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5" creationId="{31938207-0ACE-B74D-8CF7-F018D11E9D77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6" creationId="{B438B4CA-C237-3143-B667-9E52F5B9543A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7" creationId="{C12DFB25-8A92-C74E-897D-605A681B280C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8" creationId="{A0C1E216-D335-9B4B-8B8F-7D0743E502E8}"/>
          </ac:spMkLst>
        </pc:spChg>
        <pc:spChg chg="add del mod">
          <ac:chgData name="WINDRIDGE Philip" userId="a20730c1-1805-4191-9c68-6e52c8725e9f" providerId="ADAL" clId="{9C06326C-BEA5-9446-8B5D-EC8FD26AA146}" dt="2020-09-09T15:19:32.502" v="3029" actId="478"/>
          <ac:spMkLst>
            <pc:docMk/>
            <pc:sldMk cId="646559350" sldId="374"/>
            <ac:spMk id="19" creationId="{90CCF50E-CAB2-C94F-8D2A-9E37E6C05C31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0" creationId="{D3C08E93-8525-9A40-82A2-20AB3001DC2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1" creationId="{E5AD886F-6544-0E4F-80F2-E2AE2FDD0EB7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2" creationId="{763BBC6F-6653-5E41-A39D-4AD12681C3D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3" creationId="{E456C236-9431-F44D-9169-C3CB523B9EE5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4" creationId="{A68995AA-425E-A843-A5F9-5E65F5FA051B}"/>
          </ac:spMkLst>
        </pc:spChg>
        <pc:spChg chg="add mod">
          <ac:chgData name="WINDRIDGE Philip" userId="a20730c1-1805-4191-9c68-6e52c8725e9f" providerId="ADAL" clId="{9C06326C-BEA5-9446-8B5D-EC8FD26AA146}" dt="2020-09-09T15:19:04.879" v="3026" actId="571"/>
          <ac:spMkLst>
            <pc:docMk/>
            <pc:sldMk cId="646559350" sldId="374"/>
            <ac:spMk id="25" creationId="{B0812071-BAE5-3A42-94CA-7598E4FD4553}"/>
          </ac:spMkLst>
        </pc:spChg>
        <pc:spChg chg="add mod">
          <ac:chgData name="WINDRIDGE Philip" userId="a20730c1-1805-4191-9c68-6e52c8725e9f" providerId="ADAL" clId="{9C06326C-BEA5-9446-8B5D-EC8FD26AA146}" dt="2020-09-09T15:19:24.575" v="3028" actId="571"/>
          <ac:spMkLst>
            <pc:docMk/>
            <pc:sldMk cId="646559350" sldId="374"/>
            <ac:spMk id="27" creationId="{8D79D16E-E2A1-6946-AFAD-3C1B30987EBD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8" creationId="{32FD5899-4ABF-B940-A139-EBEF4CB0D5D1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29" creationId="{73E37AB8-03B3-1141-AFBF-69E99632773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0" creationId="{0C8A3482-0B56-1C4C-8140-5EA76687E19E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1" creationId="{C9B8403A-C03F-D143-9489-BB8FEB5FAD6C}"/>
          </ac:spMkLst>
        </pc:spChg>
        <pc:spChg chg="add del mod">
          <ac:chgData name="WINDRIDGE Philip" userId="a20730c1-1805-4191-9c68-6e52c8725e9f" providerId="ADAL" clId="{9C06326C-BEA5-9446-8B5D-EC8FD26AA146}" dt="2020-09-09T15:34:37.476" v="3173" actId="478"/>
          <ac:spMkLst>
            <pc:docMk/>
            <pc:sldMk cId="646559350" sldId="374"/>
            <ac:spMk id="32" creationId="{A9946421-43FA-EC4C-BDDC-1285F731454B}"/>
          </ac:spMkLst>
        </pc:spChg>
        <pc:spChg chg="add mod">
          <ac:chgData name="WINDRIDGE Philip" userId="a20730c1-1805-4191-9c68-6e52c8725e9f" providerId="ADAL" clId="{9C06326C-BEA5-9446-8B5D-EC8FD26AA146}" dt="2020-09-09T15:31:30.272" v="3136" actId="1076"/>
          <ac:spMkLst>
            <pc:docMk/>
            <pc:sldMk cId="646559350" sldId="374"/>
            <ac:spMk id="33" creationId="{A7A56C1D-E2EB-5047-BA79-1A5ABD9E285B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4" creationId="{F662749C-A03F-A846-A44A-61A1C36579D3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5" creationId="{A326B7DB-520D-6F43-8E17-B08B2E5F953C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6" creationId="{8A8B64CD-D554-FF4F-BC9D-6A8075B54707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7" creationId="{3B4C2882-1B33-8545-9041-0BBC048ED298}"/>
          </ac:spMkLst>
        </pc:spChg>
        <pc:spChg chg="add del mod">
          <ac:chgData name="WINDRIDGE Philip" userId="a20730c1-1805-4191-9c68-6e52c8725e9f" providerId="ADAL" clId="{9C06326C-BEA5-9446-8B5D-EC8FD26AA146}" dt="2020-09-09T15:34:32.837" v="3172" actId="478"/>
          <ac:spMkLst>
            <pc:docMk/>
            <pc:sldMk cId="646559350" sldId="374"/>
            <ac:spMk id="38" creationId="{41AFD8C1-C20B-2D49-8C21-5303F966B00C}"/>
          </ac:spMkLst>
        </pc:spChg>
        <pc:spChg chg="add mod">
          <ac:chgData name="WINDRIDGE Philip" userId="a20730c1-1805-4191-9c68-6e52c8725e9f" providerId="ADAL" clId="{9C06326C-BEA5-9446-8B5D-EC8FD26AA146}" dt="2020-09-09T15:31:47.422" v="3138" actId="1076"/>
          <ac:spMkLst>
            <pc:docMk/>
            <pc:sldMk cId="646559350" sldId="374"/>
            <ac:spMk id="39" creationId="{7B313332-4E2F-8A4B-9F53-14468B477534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0" creationId="{29405B71-E50B-9842-8932-37A1F38E39D1}"/>
          </ac:spMkLst>
        </pc:spChg>
        <pc:spChg chg="add del mod">
          <ac:chgData name="WINDRIDGE Philip" userId="a20730c1-1805-4191-9c68-6e52c8725e9f" providerId="ADAL" clId="{9C06326C-BEA5-9446-8B5D-EC8FD26AA146}" dt="2020-09-09T15:34:43.500" v="3174" actId="478"/>
          <ac:spMkLst>
            <pc:docMk/>
            <pc:sldMk cId="646559350" sldId="374"/>
            <ac:spMk id="41" creationId="{21C7968D-EA9D-4448-BF0C-2372A0C9C797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2" creationId="{DABD5FA9-BC09-294B-8664-80798420FBD6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3" creationId="{3DA1B30D-E295-1249-AEB3-AEF23A1F51F0}"/>
          </ac:spMkLst>
        </pc:spChg>
        <pc:spChg chg="add del mod">
          <ac:chgData name="WINDRIDGE Philip" userId="a20730c1-1805-4191-9c68-6e52c8725e9f" providerId="ADAL" clId="{9C06326C-BEA5-9446-8B5D-EC8FD26AA146}" dt="2020-09-09T15:33:32.418" v="3166" actId="478"/>
          <ac:spMkLst>
            <pc:docMk/>
            <pc:sldMk cId="646559350" sldId="374"/>
            <ac:spMk id="44" creationId="{0C572DA2-4C1F-4040-AECA-C8AC966158DE}"/>
          </ac:spMkLst>
        </pc:spChg>
        <pc:spChg chg="add mod">
          <ac:chgData name="WINDRIDGE Philip" userId="a20730c1-1805-4191-9c68-6e52c8725e9f" providerId="ADAL" clId="{9C06326C-BEA5-9446-8B5D-EC8FD26AA146}" dt="2020-09-09T15:32:49.394" v="3151" actId="1038"/>
          <ac:spMkLst>
            <pc:docMk/>
            <pc:sldMk cId="646559350" sldId="374"/>
            <ac:spMk id="45" creationId="{5CEF0E4A-49A0-584E-9D9E-78E526BA2BF5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6" creationId="{A83FFD81-A9FA-B744-9923-BDF009B9A71A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7" creationId="{21C1F400-B3C6-7749-ABE7-16692B80D534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8" creationId="{AB865971-A282-674D-B9BD-A1012452E099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49" creationId="{72CCD767-6381-0B46-90D1-0D50122797AB}"/>
          </ac:spMkLst>
        </pc:spChg>
        <pc:spChg chg="add del mod">
          <ac:chgData name="WINDRIDGE Philip" userId="a20730c1-1805-4191-9c68-6e52c8725e9f" providerId="ADAL" clId="{9C06326C-BEA5-9446-8B5D-EC8FD26AA146}" dt="2020-09-09T15:34:16.374" v="3169" actId="478"/>
          <ac:spMkLst>
            <pc:docMk/>
            <pc:sldMk cId="646559350" sldId="374"/>
            <ac:spMk id="50" creationId="{B9B5E14A-C016-594A-A485-3B4908718695}"/>
          </ac:spMkLst>
        </pc:spChg>
        <pc:spChg chg="add mod">
          <ac:chgData name="WINDRIDGE Philip" userId="a20730c1-1805-4191-9c68-6e52c8725e9f" providerId="ADAL" clId="{9C06326C-BEA5-9446-8B5D-EC8FD26AA146}" dt="2020-09-09T15:33:06.555" v="3163" actId="1038"/>
          <ac:spMkLst>
            <pc:docMk/>
            <pc:sldMk cId="646559350" sldId="374"/>
            <ac:spMk id="51" creationId="{022972E5-11CB-0247-B6F0-4C1674BEF298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2" creationId="{CFB5558A-5D5B-314D-BFF0-84BC31B3D734}"/>
          </ac:spMkLst>
        </pc:spChg>
        <pc:spChg chg="add del mod">
          <ac:chgData name="WINDRIDGE Philip" userId="a20730c1-1805-4191-9c68-6e52c8725e9f" providerId="ADAL" clId="{9C06326C-BEA5-9446-8B5D-EC8FD26AA146}" dt="2020-09-09T15:34:26.988" v="3171" actId="478"/>
          <ac:spMkLst>
            <pc:docMk/>
            <pc:sldMk cId="646559350" sldId="374"/>
            <ac:spMk id="53" creationId="{3EEDAE6C-5145-DF49-97C6-56155ABB47B8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4" creationId="{ADA8335F-FD1C-2648-86AB-75178BDB4861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5" creationId="{5C591ADE-4E8F-E24B-AAD3-DC76DB75BB8E}"/>
          </ac:spMkLst>
        </pc:spChg>
        <pc:spChg chg="add del mod">
          <ac:chgData name="WINDRIDGE Philip" userId="a20730c1-1805-4191-9c68-6e52c8725e9f" providerId="ADAL" clId="{9C06326C-BEA5-9446-8B5D-EC8FD26AA146}" dt="2020-09-09T15:33:16.825" v="3164" actId="478"/>
          <ac:spMkLst>
            <pc:docMk/>
            <pc:sldMk cId="646559350" sldId="374"/>
            <ac:spMk id="56" creationId="{75DB2510-7B2A-CD46-ADB0-5AF547922789}"/>
          </ac:spMkLst>
        </pc:spChg>
      </pc:sldChg>
      <pc:sldChg chg="addSp delSp modSp add del mod">
        <pc:chgData name="WINDRIDGE Philip" userId="a20730c1-1805-4191-9c68-6e52c8725e9f" providerId="ADAL" clId="{9C06326C-BEA5-9446-8B5D-EC8FD26AA146}" dt="2020-09-09T14:36:24.719" v="2713" actId="2696"/>
        <pc:sldMkLst>
          <pc:docMk/>
          <pc:sldMk cId="3521707543" sldId="375"/>
        </pc:sldMkLst>
        <pc:spChg chg="add del mod">
          <ac:chgData name="WINDRIDGE Philip" userId="a20730c1-1805-4191-9c68-6e52c8725e9f" providerId="ADAL" clId="{9C06326C-BEA5-9446-8B5D-EC8FD26AA146}" dt="2020-09-09T14:35:09.778" v="2699" actId="21"/>
          <ac:spMkLst>
            <pc:docMk/>
            <pc:sldMk cId="3521707543" sldId="375"/>
            <ac:spMk id="6" creationId="{A57C72B9-174A-854A-A3CC-AFADCF8C769C}"/>
          </ac:spMkLst>
        </pc:spChg>
        <pc:spChg chg="del mod">
          <ac:chgData name="WINDRIDGE Philip" userId="a20730c1-1805-4191-9c68-6e52c8725e9f" providerId="ADAL" clId="{9C06326C-BEA5-9446-8B5D-EC8FD26AA146}" dt="2020-09-09T14:34:31.714" v="2660" actId="21"/>
          <ac:spMkLst>
            <pc:docMk/>
            <pc:sldMk cId="3521707543" sldId="375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36:01.083" v="2710" actId="478"/>
          <ac:spMkLst>
            <pc:docMk/>
            <pc:sldMk cId="3521707543" sldId="375"/>
            <ac:spMk id="8" creationId="{019B4134-30E1-0B43-9527-1DB19EB52D6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1.306" v="7875"/>
        <pc:sldMkLst>
          <pc:docMk/>
          <pc:sldMk cId="3661453248" sldId="376"/>
        </pc:sldMkLst>
        <pc:spChg chg="add mod">
          <ac:chgData name="WINDRIDGE Philip" userId="a20730c1-1805-4191-9c68-6e52c8725e9f" providerId="ADAL" clId="{9C06326C-BEA5-9446-8B5D-EC8FD26AA146}" dt="2020-09-09T14:42:44.976" v="2850" actId="14100"/>
          <ac:spMkLst>
            <pc:docMk/>
            <pc:sldMk cId="3661453248" sldId="376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09T14:33:53.264" v="2658" actId="167"/>
          <ac:spMkLst>
            <pc:docMk/>
            <pc:sldMk cId="3661453248" sldId="376"/>
            <ac:spMk id="6" creationId="{B2E49E41-7C84-5F49-9964-77C63C05E45D}"/>
          </ac:spMkLst>
        </pc:spChg>
        <pc:spChg chg="mod">
          <ac:chgData name="WINDRIDGE Philip" userId="a20730c1-1805-4191-9c68-6e52c8725e9f" providerId="ADAL" clId="{9C06326C-BEA5-9446-8B5D-EC8FD26AA146}" dt="2020-09-09T13:16:22.505" v="2387"/>
          <ac:spMkLst>
            <pc:docMk/>
            <pc:sldMk cId="3661453248" sldId="376"/>
            <ac:spMk id="7" creationId="{343C1A1C-535D-CC4F-8F26-3707595F161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8" creationId="{CBEC27AB-C265-0143-B876-D558EDF66D51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09:53:04.965" v="5826"/>
          <ac:spMkLst>
            <pc:docMk/>
            <pc:sldMk cId="3661453248" sldId="376"/>
            <ac:spMk id="9" creationId="{D8E9DFC1-285A-FD42-A867-B4C3E8DBED65}"/>
          </ac:spMkLst>
        </pc:spChg>
        <pc:spChg chg="add mod">
          <ac:chgData name="WINDRIDGE Philip" userId="a20730c1-1805-4191-9c68-6e52c8725e9f" providerId="ADAL" clId="{9C06326C-BEA5-9446-8B5D-EC8FD26AA146}" dt="2020-09-10T10:29:00.013" v="6472" actId="207"/>
          <ac:spMkLst>
            <pc:docMk/>
            <pc:sldMk cId="3661453248" sldId="376"/>
            <ac:spMk id="10" creationId="{6957AD76-0A40-D842-87BE-9131D79ACAC4}"/>
          </ac:spMkLst>
        </pc:spChg>
        <pc:spChg chg="add del mod">
          <ac:chgData name="WINDRIDGE Philip" userId="a20730c1-1805-4191-9c68-6e52c8725e9f" providerId="ADAL" clId="{9C06326C-BEA5-9446-8B5D-EC8FD26AA146}" dt="2020-09-09T14:43:48.693" v="2859" actId="478"/>
          <ac:spMkLst>
            <pc:docMk/>
            <pc:sldMk cId="3661453248" sldId="376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09T14:31:27.441" v="2555" actId="14100"/>
          <ac:spMkLst>
            <pc:docMk/>
            <pc:sldMk cId="3661453248" sldId="376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4:26.411" v="6381" actId="20577"/>
          <ac:spMkLst>
            <pc:docMk/>
            <pc:sldMk cId="3661453248" sldId="376"/>
            <ac:spMk id="12" creationId="{29A0CAFE-2886-E94E-9D49-6C262BEA5D0E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2" creationId="{83DC44DD-8F8B-7F48-96F9-AA47F16E5673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3" creationId="{36C14007-DBA0-E045-88B4-F78D0E68EA41}"/>
          </ac:spMkLst>
        </pc:spChg>
        <pc:spChg chg="add del mod">
          <ac:chgData name="WINDRIDGE Philip" userId="a20730c1-1805-4191-9c68-6e52c8725e9f" providerId="ADAL" clId="{9C06326C-BEA5-9446-8B5D-EC8FD26AA146}" dt="2020-09-09T14:42:02.879" v="2847" actId="478"/>
          <ac:spMkLst>
            <pc:docMk/>
            <pc:sldMk cId="3661453248" sldId="376"/>
            <ac:spMk id="13" creationId="{7811209B-6151-7C4D-B92E-4BE73C5F1F64}"/>
          </ac:spMkLst>
        </pc:spChg>
        <pc:spChg chg="add del mod">
          <ac:chgData name="WINDRIDGE Philip" userId="a20730c1-1805-4191-9c68-6e52c8725e9f" providerId="ADAL" clId="{9C06326C-BEA5-9446-8B5D-EC8FD26AA146}" dt="2020-09-09T14:32:45.099" v="2568" actId="21"/>
          <ac:spMkLst>
            <pc:docMk/>
            <pc:sldMk cId="3661453248" sldId="376"/>
            <ac:spMk id="14" creationId="{1DF728A1-F363-AC43-9CAA-9B80FED4A845}"/>
          </ac:spMkLst>
        </pc:spChg>
        <pc:spChg chg="add del mod">
          <ac:chgData name="WINDRIDGE Philip" userId="a20730c1-1805-4191-9c68-6e52c8725e9f" providerId="ADAL" clId="{9C06326C-BEA5-9446-8B5D-EC8FD26AA146}" dt="2020-09-10T10:24:58.490" v="6386"/>
          <ac:spMkLst>
            <pc:docMk/>
            <pc:sldMk cId="3661453248" sldId="376"/>
            <ac:spMk id="14" creationId="{EECFC2EB-0559-4D48-AF0E-3B8BA8ACAAD8}"/>
          </ac:spMkLst>
        </pc:spChg>
        <pc:spChg chg="add mod">
          <ac:chgData name="WINDRIDGE Philip" userId="a20730c1-1805-4191-9c68-6e52c8725e9f" providerId="ADAL" clId="{9C06326C-BEA5-9446-8B5D-EC8FD26AA146}" dt="2020-09-10T11:53:11.306" v="7875"/>
          <ac:spMkLst>
            <pc:docMk/>
            <pc:sldMk cId="3661453248" sldId="376"/>
            <ac:spMk id="15" creationId="{0864EFDE-02E5-DF4A-B556-704A98B7794A}"/>
          </ac:spMkLst>
        </pc:spChg>
        <pc:spChg chg="add del mod">
          <ac:chgData name="WINDRIDGE Philip" userId="a20730c1-1805-4191-9c68-6e52c8725e9f" providerId="ADAL" clId="{9C06326C-BEA5-9446-8B5D-EC8FD26AA146}" dt="2020-09-09T14:34:00.020" v="2659" actId="21"/>
          <ac:spMkLst>
            <pc:docMk/>
            <pc:sldMk cId="3661453248" sldId="376"/>
            <ac:spMk id="15" creationId="{6BBDD368-09F4-5245-8E09-890085F12724}"/>
          </ac:spMkLst>
        </pc:spChg>
        <pc:spChg chg="add del mod">
          <ac:chgData name="WINDRIDGE Philip" userId="a20730c1-1805-4191-9c68-6e52c8725e9f" providerId="ADAL" clId="{9C06326C-BEA5-9446-8B5D-EC8FD26AA146}" dt="2020-09-09T14:35:27.126" v="2708" actId="21"/>
          <ac:spMkLst>
            <pc:docMk/>
            <pc:sldMk cId="3661453248" sldId="376"/>
            <ac:spMk id="16" creationId="{AE62FC27-FCF8-294C-943B-4CCD555F2EA9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7" creationId="{42A6EF3F-51C5-B94F-80A5-E2037056F515}"/>
          </ac:spMkLst>
        </pc:spChg>
        <pc:spChg chg="add del mod">
          <ac:chgData name="WINDRIDGE Philip" userId="a20730c1-1805-4191-9c68-6e52c8725e9f" providerId="ADAL" clId="{9C06326C-BEA5-9446-8B5D-EC8FD26AA146}" dt="2020-09-09T14:43:43.362" v="2858" actId="478"/>
          <ac:spMkLst>
            <pc:docMk/>
            <pc:sldMk cId="3661453248" sldId="376"/>
            <ac:spMk id="18" creationId="{1FA4432E-1E0E-8141-9803-753FDC3144FA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08.204" v="7874"/>
        <pc:sldMkLst>
          <pc:docMk/>
          <pc:sldMk cId="516180106" sldId="377"/>
        </pc:sldMkLst>
        <pc:spChg chg="add del mod">
          <ac:chgData name="WINDRIDGE Philip" userId="a20730c1-1805-4191-9c68-6e52c8725e9f" providerId="ADAL" clId="{9C06326C-BEA5-9446-8B5D-EC8FD26AA146}" dt="2020-09-09T14:38:20.099" v="2798"/>
          <ac:spMkLst>
            <pc:docMk/>
            <pc:sldMk cId="516180106" sldId="377"/>
            <ac:spMk id="2" creationId="{11DB7537-57E4-814A-A82C-F1C264A61B93}"/>
          </ac:spMkLst>
        </pc:spChg>
        <pc:spChg chg="mod">
          <ac:chgData name="WINDRIDGE Philip" userId="a20730c1-1805-4191-9c68-6e52c8725e9f" providerId="ADAL" clId="{9C06326C-BEA5-9446-8B5D-EC8FD26AA146}" dt="2020-09-09T14:37:18.734" v="2759" actId="20577"/>
          <ac:spMkLst>
            <pc:docMk/>
            <pc:sldMk cId="516180106" sldId="377"/>
            <ac:spMk id="7" creationId="{343C1A1C-535D-CC4F-8F26-3707595F1611}"/>
          </ac:spMkLst>
        </pc:spChg>
        <pc:spChg chg="add mod">
          <ac:chgData name="WINDRIDGE Philip" userId="a20730c1-1805-4191-9c68-6e52c8725e9f" providerId="ADAL" clId="{9C06326C-BEA5-9446-8B5D-EC8FD26AA146}" dt="2020-09-09T14:38:05.601" v="2766" actId="20577"/>
          <ac:spMkLst>
            <pc:docMk/>
            <pc:sldMk cId="516180106" sldId="377"/>
            <ac:spMk id="8" creationId="{B175E764-5310-644D-BF50-9BC6F0F8F379}"/>
          </ac:spMkLst>
        </pc:spChg>
        <pc:spChg chg="add mod">
          <ac:chgData name="WINDRIDGE Philip" userId="a20730c1-1805-4191-9c68-6e52c8725e9f" providerId="ADAL" clId="{9C06326C-BEA5-9446-8B5D-EC8FD26AA146}" dt="2020-09-10T09:53:02.639" v="5825"/>
          <ac:spMkLst>
            <pc:docMk/>
            <pc:sldMk cId="516180106" sldId="377"/>
            <ac:spMk id="9" creationId="{A0BC9791-C265-F347-B9D0-DAB2D4A91969}"/>
          </ac:spMkLst>
        </pc:spChg>
        <pc:spChg chg="add mod">
          <ac:chgData name="WINDRIDGE Philip" userId="a20730c1-1805-4191-9c68-6e52c8725e9f" providerId="ADAL" clId="{9C06326C-BEA5-9446-8B5D-EC8FD26AA146}" dt="2020-09-10T10:06:08.442" v="6052" actId="14100"/>
          <ac:spMkLst>
            <pc:docMk/>
            <pc:sldMk cId="516180106" sldId="377"/>
            <ac:spMk id="10" creationId="{2669292F-8F3D-F646-BD7F-52A095087E55}"/>
          </ac:spMkLst>
        </pc:spChg>
        <pc:spChg chg="add mod">
          <ac:chgData name="WINDRIDGE Philip" userId="a20730c1-1805-4191-9c68-6e52c8725e9f" providerId="ADAL" clId="{9C06326C-BEA5-9446-8B5D-EC8FD26AA146}" dt="2020-09-10T10:08:09.254" v="6160" actId="1076"/>
          <ac:spMkLst>
            <pc:docMk/>
            <pc:sldMk cId="516180106" sldId="377"/>
            <ac:spMk id="11" creationId="{F362C4F1-6459-7F47-9B10-D598B8B93F62}"/>
          </ac:spMkLst>
        </pc:spChg>
        <pc:spChg chg="add mod">
          <ac:chgData name="WINDRIDGE Philip" userId="a20730c1-1805-4191-9c68-6e52c8725e9f" providerId="ADAL" clId="{9C06326C-BEA5-9446-8B5D-EC8FD26AA146}" dt="2020-09-10T10:08:42.027" v="6204" actId="20577"/>
          <ac:spMkLst>
            <pc:docMk/>
            <pc:sldMk cId="516180106" sldId="377"/>
            <ac:spMk id="12" creationId="{BBAB1382-EBEF-984B-80DE-B70C583CB074}"/>
          </ac:spMkLst>
        </pc:spChg>
        <pc:spChg chg="add mod">
          <ac:chgData name="WINDRIDGE Philip" userId="a20730c1-1805-4191-9c68-6e52c8725e9f" providerId="ADAL" clId="{9C06326C-BEA5-9446-8B5D-EC8FD26AA146}" dt="2020-09-10T10:21:28.758" v="6259" actId="20577"/>
          <ac:spMkLst>
            <pc:docMk/>
            <pc:sldMk cId="516180106" sldId="377"/>
            <ac:spMk id="13" creationId="{E1EF1869-6A49-3B49-B520-94EC800C5BA1}"/>
          </ac:spMkLst>
        </pc:spChg>
        <pc:spChg chg="add mod">
          <ac:chgData name="WINDRIDGE Philip" userId="a20730c1-1805-4191-9c68-6e52c8725e9f" providerId="ADAL" clId="{9C06326C-BEA5-9446-8B5D-EC8FD26AA146}" dt="2020-09-10T10:21:43.495" v="6261" actId="1076"/>
          <ac:spMkLst>
            <pc:docMk/>
            <pc:sldMk cId="516180106" sldId="377"/>
            <ac:spMk id="14" creationId="{8F7977AF-286A-B949-927D-33A0DFDC0FCC}"/>
          </ac:spMkLst>
        </pc:spChg>
        <pc:spChg chg="add mod">
          <ac:chgData name="WINDRIDGE Philip" userId="a20730c1-1805-4191-9c68-6e52c8725e9f" providerId="ADAL" clId="{9C06326C-BEA5-9446-8B5D-EC8FD26AA146}" dt="2020-09-10T10:35:48.491" v="6693" actId="1076"/>
          <ac:spMkLst>
            <pc:docMk/>
            <pc:sldMk cId="516180106" sldId="377"/>
            <ac:spMk id="15" creationId="{D01C5D58-B1B6-6B48-B7D2-DA00BA5D64F7}"/>
          </ac:spMkLst>
        </pc:spChg>
        <pc:spChg chg="add mod">
          <ac:chgData name="WINDRIDGE Philip" userId="a20730c1-1805-4191-9c68-6e52c8725e9f" providerId="ADAL" clId="{9C06326C-BEA5-9446-8B5D-EC8FD26AA146}" dt="2020-09-10T11:53:08.204" v="7874"/>
          <ac:spMkLst>
            <pc:docMk/>
            <pc:sldMk cId="516180106" sldId="377"/>
            <ac:spMk id="16" creationId="{943F425E-819D-354F-B1EB-A1C2E3E73E5D}"/>
          </ac:spMkLst>
        </pc:spChg>
      </pc:sldChg>
      <pc:sldChg chg="modSp add del">
        <pc:chgData name="WINDRIDGE Philip" userId="a20730c1-1805-4191-9c68-6e52c8725e9f" providerId="ADAL" clId="{9C06326C-BEA5-9446-8B5D-EC8FD26AA146}" dt="2020-09-09T13:17:30.014" v="2390" actId="2696"/>
        <pc:sldMkLst>
          <pc:docMk/>
          <pc:sldMk cId="697503856" sldId="377"/>
        </pc:sldMkLst>
        <pc:spChg chg="mod">
          <ac:chgData name="WINDRIDGE Philip" userId="a20730c1-1805-4191-9c68-6e52c8725e9f" providerId="ADAL" clId="{9C06326C-BEA5-9446-8B5D-EC8FD26AA146}" dt="2020-09-09T13:17:17.306" v="2389"/>
          <ac:spMkLst>
            <pc:docMk/>
            <pc:sldMk cId="697503856" sldId="377"/>
            <ac:spMk id="7" creationId="{343C1A1C-535D-CC4F-8F26-3707595F1611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11:53:18.712" v="7878"/>
        <pc:sldMkLst>
          <pc:docMk/>
          <pc:sldMk cId="186859238" sldId="378"/>
        </pc:sldMkLst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11.542" v="5829"/>
          <ac:spMkLst>
            <pc:docMk/>
            <pc:sldMk cId="186859238" sldId="378"/>
            <ac:spMk id="8" creationId="{9A6DFA20-795A-354E-BF65-8B748C069E36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8" creationId="{CBEC27AB-C265-0143-B876-D558EDF66D51}"/>
          </ac:spMkLst>
        </pc:spChg>
        <pc:spChg chg="add mod">
          <ac:chgData name="WINDRIDGE Philip" userId="a20730c1-1805-4191-9c68-6e52c8725e9f" providerId="ADAL" clId="{9C06326C-BEA5-9446-8B5D-EC8FD26AA146}" dt="2020-09-10T10:26:47.715" v="6460" actId="113"/>
          <ac:spMkLst>
            <pc:docMk/>
            <pc:sldMk cId="186859238" sldId="378"/>
            <ac:spMk id="9" creationId="{AFAD98DD-E0D5-D24A-A949-D1FA5C424318}"/>
          </ac:spMkLst>
        </pc:spChg>
        <pc:spChg chg="del">
          <ac:chgData name="WINDRIDGE Philip" userId="a20730c1-1805-4191-9c68-6e52c8725e9f" providerId="ADAL" clId="{9C06326C-BEA5-9446-8B5D-EC8FD26AA146}" dt="2020-09-09T14:44:41.339" v="2863" actId="478"/>
          <ac:spMkLst>
            <pc:docMk/>
            <pc:sldMk cId="186859238" sldId="378"/>
            <ac:spMk id="9" creationId="{C8E7395A-48C8-6E44-943E-9DF1474CB31D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1" creationId="{132C870D-F839-CC41-9529-9A779CA0CF9B}"/>
          </ac:spMkLst>
        </pc:spChg>
        <pc:spChg chg="add del mod">
          <ac:chgData name="WINDRIDGE Philip" userId="a20730c1-1805-4191-9c68-6e52c8725e9f" providerId="ADAL" clId="{9C06326C-BEA5-9446-8B5D-EC8FD26AA146}" dt="2020-09-10T10:25:39.063" v="6409" actId="478"/>
          <ac:spMkLst>
            <pc:docMk/>
            <pc:sldMk cId="186859238" sldId="378"/>
            <ac:spMk id="11" creationId="{E4F2E379-7267-2F46-958E-96F8FB3AD599}"/>
          </ac:spMkLst>
        </pc:spChg>
        <pc:spChg chg="add mod">
          <ac:chgData name="WINDRIDGE Philip" userId="a20730c1-1805-4191-9c68-6e52c8725e9f" providerId="ADAL" clId="{9C06326C-BEA5-9446-8B5D-EC8FD26AA146}" dt="2020-09-10T11:53:18.712" v="7878"/>
          <ac:spMkLst>
            <pc:docMk/>
            <pc:sldMk cId="186859238" sldId="378"/>
            <ac:spMk id="12" creationId="{0A5A114B-676E-9548-B3E2-E5DE859EB3BF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7" creationId="{42A6EF3F-51C5-B94F-80A5-E2037056F515}"/>
          </ac:spMkLst>
        </pc:spChg>
        <pc:spChg chg="del">
          <ac:chgData name="WINDRIDGE Philip" userId="a20730c1-1805-4191-9c68-6e52c8725e9f" providerId="ADAL" clId="{9C06326C-BEA5-9446-8B5D-EC8FD26AA146}" dt="2020-09-09T14:44:33.987" v="2862" actId="478"/>
          <ac:spMkLst>
            <pc:docMk/>
            <pc:sldMk cId="186859238" sldId="378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5" v="2853" actId="2696"/>
        <pc:sldMkLst>
          <pc:docMk/>
          <pc:sldMk cId="942018392" sldId="378"/>
        </pc:sldMkLst>
      </pc:sldChg>
      <pc:sldChg chg="addSp delSp modSp add mod">
        <pc:chgData name="WINDRIDGE Philip" userId="a20730c1-1805-4191-9c68-6e52c8725e9f" providerId="ADAL" clId="{9C06326C-BEA5-9446-8B5D-EC8FD26AA146}" dt="2020-09-10T11:53:16.187" v="7877"/>
        <pc:sldMkLst>
          <pc:docMk/>
          <pc:sldMk cId="919682857" sldId="379"/>
        </pc:sldMkLst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2" creationId="{A05EC128-0432-8D49-9B51-9DA2AFD1CA12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8" creationId="{CBEC27AB-C265-0143-B876-D558EDF66D51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0" creationId="{BBA9B5AB-A70F-A14A-B44A-A7CA3C16730F}"/>
          </ac:spMkLst>
        </pc:spChg>
        <pc:spChg chg="add mod">
          <ac:chgData name="WINDRIDGE Philip" userId="a20730c1-1805-4191-9c68-6e52c8725e9f" providerId="ADAL" clId="{9C06326C-BEA5-9446-8B5D-EC8FD26AA146}" dt="2020-09-10T09:53:09.228" v="5828"/>
          <ac:spMkLst>
            <pc:docMk/>
            <pc:sldMk cId="919682857" sldId="379"/>
            <ac:spMk id="10" creationId="{C7171938-094E-184B-AE4D-E93B3FF888F9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7:56.364" v="6466" actId="113"/>
          <ac:spMkLst>
            <pc:docMk/>
            <pc:sldMk cId="919682857" sldId="379"/>
            <ac:spMk id="11" creationId="{72CE237C-0451-9848-954B-D9BDA482EEB5}"/>
          </ac:spMkLst>
        </pc:spChg>
        <pc:spChg chg="add mod">
          <ac:chgData name="WINDRIDGE Philip" userId="a20730c1-1805-4191-9c68-6e52c8725e9f" providerId="ADAL" clId="{9C06326C-BEA5-9446-8B5D-EC8FD26AA146}" dt="2020-09-10T10:25:26.670" v="6408" actId="20577"/>
          <ac:spMkLst>
            <pc:docMk/>
            <pc:sldMk cId="919682857" sldId="379"/>
            <ac:spMk id="12" creationId="{3A7C190B-927C-8F4B-89A7-365DCC1CE0DB}"/>
          </ac:spMkLst>
        </pc:spChg>
        <pc:spChg chg="add mod">
          <ac:chgData name="WINDRIDGE Philip" userId="a20730c1-1805-4191-9c68-6e52c8725e9f" providerId="ADAL" clId="{9C06326C-BEA5-9446-8B5D-EC8FD26AA146}" dt="2020-09-10T11:53:16.187" v="7877"/>
          <ac:spMkLst>
            <pc:docMk/>
            <pc:sldMk cId="919682857" sldId="379"/>
            <ac:spMk id="13" creationId="{CAFF488E-9A94-B440-9CF1-B8598E2F619A}"/>
          </ac:spMkLst>
        </pc:spChg>
        <pc:spChg chg="del">
          <ac:chgData name="WINDRIDGE Philip" userId="a20730c1-1805-4191-9c68-6e52c8725e9f" providerId="ADAL" clId="{9C06326C-BEA5-9446-8B5D-EC8FD26AA146}" dt="2020-09-09T14:44:25.934" v="2861" actId="478"/>
          <ac:spMkLst>
            <pc:docMk/>
            <pc:sldMk cId="919682857" sldId="379"/>
            <ac:spMk id="17" creationId="{42A6EF3F-51C5-B94F-80A5-E2037056F515}"/>
          </ac:spMkLst>
        </pc:spChg>
      </pc:sldChg>
      <pc:sldChg chg="add del">
        <pc:chgData name="WINDRIDGE Philip" userId="a20730c1-1805-4191-9c68-6e52c8725e9f" providerId="ADAL" clId="{9C06326C-BEA5-9446-8B5D-EC8FD26AA146}" dt="2020-09-09T14:43:12.348" v="2854" actId="2696"/>
        <pc:sldMkLst>
          <pc:docMk/>
          <pc:sldMk cId="2893705744" sldId="379"/>
        </pc:sldMkLst>
      </pc:sldChg>
      <pc:sldChg chg="addSp delSp modSp add mod">
        <pc:chgData name="WINDRIDGE Philip" userId="a20730c1-1805-4191-9c68-6e52c8725e9f" providerId="ADAL" clId="{9C06326C-BEA5-9446-8B5D-EC8FD26AA146}" dt="2020-09-10T11:53:13.630" v="7876"/>
        <pc:sldMkLst>
          <pc:docMk/>
          <pc:sldMk cId="972148284" sldId="380"/>
        </pc:sldMkLst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2" creationId="{A05EC128-0432-8D49-9B51-9DA2AFD1CA12}"/>
          </ac:spMkLst>
        </pc:spChg>
        <pc:spChg chg="add mod">
          <ac:chgData name="WINDRIDGE Philip" userId="a20730c1-1805-4191-9c68-6e52c8725e9f" providerId="ADAL" clId="{9C06326C-BEA5-9446-8B5D-EC8FD26AA146}" dt="2020-09-10T09:53:07.213" v="5827"/>
          <ac:spMkLst>
            <pc:docMk/>
            <pc:sldMk cId="972148284" sldId="380"/>
            <ac:spMk id="9" creationId="{BA9700FF-A355-ED46-805A-0CD14A10D0D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9" creationId="{C8E7395A-48C8-6E44-943E-9DF1474CB31D}"/>
          </ac:spMkLst>
        </pc:spChg>
        <pc:spChg chg="add mod">
          <ac:chgData name="WINDRIDGE Philip" userId="a20730c1-1805-4191-9c68-6e52c8725e9f" providerId="ADAL" clId="{9C06326C-BEA5-9446-8B5D-EC8FD26AA146}" dt="2020-09-10T10:28:38.013" v="6470" actId="207"/>
          <ac:spMkLst>
            <pc:docMk/>
            <pc:sldMk cId="972148284" sldId="380"/>
            <ac:spMk id="10" creationId="{A38F2F2A-CD97-0A4C-9254-AE1FA7338EEE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0" creationId="{BBA9B5AB-A70F-A14A-B44A-A7CA3C16730F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1" creationId="{132C870D-F839-CC41-9529-9A779CA0CF9B}"/>
          </ac:spMkLst>
        </pc:spChg>
        <pc:spChg chg="add mod">
          <ac:chgData name="WINDRIDGE Philip" userId="a20730c1-1805-4191-9c68-6e52c8725e9f" providerId="ADAL" clId="{9C06326C-BEA5-9446-8B5D-EC8FD26AA146}" dt="2020-09-10T10:25:12.317" v="6398" actId="20577"/>
          <ac:spMkLst>
            <pc:docMk/>
            <pc:sldMk cId="972148284" sldId="380"/>
            <ac:spMk id="11" creationId="{DD965164-9783-A943-A6E5-9880CEFE4DFD}"/>
          </ac:spMkLst>
        </pc:spChg>
        <pc:spChg chg="add mod">
          <ac:chgData name="WINDRIDGE Philip" userId="a20730c1-1805-4191-9c68-6e52c8725e9f" providerId="ADAL" clId="{9C06326C-BEA5-9446-8B5D-EC8FD26AA146}" dt="2020-09-10T11:53:13.630" v="7876"/>
          <ac:spMkLst>
            <pc:docMk/>
            <pc:sldMk cId="972148284" sldId="380"/>
            <ac:spMk id="12" creationId="{32BE5461-6F51-694C-B2D9-2F031239C115}"/>
          </ac:spMkLst>
        </pc:spChg>
        <pc:spChg chg="del">
          <ac:chgData name="WINDRIDGE Philip" userId="a20730c1-1805-4191-9c68-6e52c8725e9f" providerId="ADAL" clId="{9C06326C-BEA5-9446-8B5D-EC8FD26AA146}" dt="2020-09-09T14:44:08.298" v="2860" actId="478"/>
          <ac:spMkLst>
            <pc:docMk/>
            <pc:sldMk cId="972148284" sldId="380"/>
            <ac:spMk id="18" creationId="{1FA4432E-1E0E-8141-9803-753FDC3144FA}"/>
          </ac:spMkLst>
        </pc:spChg>
      </pc:sldChg>
      <pc:sldChg chg="add del">
        <pc:chgData name="WINDRIDGE Philip" userId="a20730c1-1805-4191-9c68-6e52c8725e9f" providerId="ADAL" clId="{9C06326C-BEA5-9446-8B5D-EC8FD26AA146}" dt="2020-09-09T14:43:12.330" v="2852" actId="2696"/>
        <pc:sldMkLst>
          <pc:docMk/>
          <pc:sldMk cId="995543316" sldId="380"/>
        </pc:sldMkLst>
      </pc:sldChg>
      <pc:sldChg chg="add del">
        <pc:chgData name="WINDRIDGE Philip" userId="a20730c1-1805-4191-9c68-6e52c8725e9f" providerId="ADAL" clId="{9C06326C-BEA5-9446-8B5D-EC8FD26AA146}" dt="2020-09-09T15:17:58.885" v="3015" actId="2696"/>
        <pc:sldMkLst>
          <pc:docMk/>
          <pc:sldMk cId="105941540" sldId="381"/>
        </pc:sldMkLst>
      </pc:sldChg>
      <pc:sldChg chg="add del">
        <pc:chgData name="WINDRIDGE Philip" userId="a20730c1-1805-4191-9c68-6e52c8725e9f" providerId="ADAL" clId="{9C06326C-BEA5-9446-8B5D-EC8FD26AA146}" dt="2020-09-09T15:44:19.609" v="3203" actId="2696"/>
        <pc:sldMkLst>
          <pc:docMk/>
          <pc:sldMk cId="2709152817" sldId="381"/>
        </pc:sldMkLst>
      </pc:sldChg>
      <pc:sldChg chg="add del">
        <pc:chgData name="WINDRIDGE Philip" userId="a20730c1-1805-4191-9c68-6e52c8725e9f" providerId="ADAL" clId="{9C06326C-BEA5-9446-8B5D-EC8FD26AA146}" dt="2020-09-09T15:17:58.925" v="3017" actId="2696"/>
        <pc:sldMkLst>
          <pc:docMk/>
          <pc:sldMk cId="1101308002" sldId="382"/>
        </pc:sldMkLst>
      </pc:sldChg>
      <pc:sldChg chg="addSp delSp modSp add mod ord">
        <pc:chgData name="WINDRIDGE Philip" userId="a20730c1-1805-4191-9c68-6e52c8725e9f" providerId="ADAL" clId="{9C06326C-BEA5-9446-8B5D-EC8FD26AA146}" dt="2020-09-10T12:09:43.030" v="8347" actId="478"/>
        <pc:sldMkLst>
          <pc:docMk/>
          <pc:sldMk cId="2134464010" sldId="382"/>
        </pc:sldMkLst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2" creationId="{48CA428A-FB7F-0B4A-87D5-7BA1A0858E95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8" creationId="{5D110B64-63F1-7347-AEB0-ED946B2D2173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9" creationId="{B93C525D-6ADA-6F45-AFC4-EC4E9AEB7939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1" creationId="{B13428E2-D1E2-CD46-9906-ACB202A306AC}"/>
          </ac:spMkLst>
        </pc:spChg>
        <pc:spChg chg="add del">
          <ac:chgData name="WINDRIDGE Philip" userId="a20730c1-1805-4191-9c68-6e52c8725e9f" providerId="ADAL" clId="{9C06326C-BEA5-9446-8B5D-EC8FD26AA146}" dt="2020-09-09T15:43:47.853" v="3201" actId="478"/>
          <ac:spMkLst>
            <pc:docMk/>
            <pc:sldMk cId="2134464010" sldId="382"/>
            <ac:spMk id="12" creationId="{462FC735-2B19-1E4D-9C60-A9793948FC3D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09:53:13.424" v="5830"/>
          <ac:spMkLst>
            <pc:docMk/>
            <pc:sldMk cId="2134464010" sldId="382"/>
            <ac:spMk id="14" creationId="{79E22030-17BE-F34F-870E-7667207C9483}"/>
          </ac:spMkLst>
        </pc:spChg>
        <pc:spChg chg="add del mod">
          <ac:chgData name="WINDRIDGE Philip" userId="a20730c1-1805-4191-9c68-6e52c8725e9f" providerId="ADAL" clId="{9C06326C-BEA5-9446-8B5D-EC8FD26AA146}" dt="2020-09-10T11:59:00.047" v="7995" actId="21"/>
          <ac:spMkLst>
            <pc:docMk/>
            <pc:sldMk cId="2134464010" sldId="382"/>
            <ac:spMk id="15" creationId="{ECA7577C-CE20-EF4E-B4AF-BA243432F738}"/>
          </ac:spMkLst>
        </pc:spChg>
        <pc:spChg chg="add mod">
          <ac:chgData name="WINDRIDGE Philip" userId="a20730c1-1805-4191-9c68-6e52c8725e9f" providerId="ADAL" clId="{9C06326C-BEA5-9446-8B5D-EC8FD26AA146}" dt="2020-09-10T11:53:21.451" v="7879"/>
          <ac:spMkLst>
            <pc:docMk/>
            <pc:sldMk cId="2134464010" sldId="382"/>
            <ac:spMk id="16" creationId="{8C30EF9E-E6F0-C34F-B165-468647DF5E4D}"/>
          </ac:spMkLst>
        </pc:spChg>
        <pc:spChg chg="add del mod">
          <ac:chgData name="WINDRIDGE Philip" userId="a20730c1-1805-4191-9c68-6e52c8725e9f" providerId="ADAL" clId="{9C06326C-BEA5-9446-8B5D-EC8FD26AA146}" dt="2020-09-10T12:09:43.030" v="8347" actId="478"/>
          <ac:spMkLst>
            <pc:docMk/>
            <pc:sldMk cId="2134464010" sldId="382"/>
            <ac:spMk id="17" creationId="{8A5CBE2A-A2A9-7B47-8121-C028C372D3F6}"/>
          </ac:spMkLst>
        </pc:spChg>
        <pc:spChg chg="add mod">
          <ac:chgData name="WINDRIDGE Philip" userId="a20730c1-1805-4191-9c68-6e52c8725e9f" providerId="ADAL" clId="{9C06326C-BEA5-9446-8B5D-EC8FD26AA146}" dt="2020-09-10T12:09:39.566" v="8346" actId="122"/>
          <ac:spMkLst>
            <pc:docMk/>
            <pc:sldMk cId="2134464010" sldId="382"/>
            <ac:spMk id="18" creationId="{CF0E98CC-E8C8-8043-A9FF-8BDBF3E11AF0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7" creationId="{8D79D16E-E2A1-6946-AFAD-3C1B30987EBD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8" creationId="{32FD5899-4ABF-B940-A139-EBEF4CB0D5D1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29" creationId="{73E37AB8-03B3-1141-AFBF-69E99632773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0" creationId="{0C8A3482-0B56-1C4C-8140-5EA76687E19E}"/>
          </ac:spMkLst>
        </pc:spChg>
        <pc:spChg chg="add del">
          <ac:chgData name="WINDRIDGE Philip" userId="a20730c1-1805-4191-9c68-6e52c8725e9f" providerId="ADAL" clId="{9C06326C-BEA5-9446-8B5D-EC8FD26AA146}" dt="2020-09-09T15:43:37.789" v="3198" actId="478"/>
          <ac:spMkLst>
            <pc:docMk/>
            <pc:sldMk cId="2134464010" sldId="382"/>
            <ac:spMk id="31" creationId="{C9B8403A-C03F-D143-9489-BB8FEB5FAD6C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2" creationId="{A9946421-43FA-EC4C-BDDC-1285F731454B}"/>
          </ac:spMkLst>
        </pc:spChg>
        <pc:spChg chg="add del">
          <ac:chgData name="WINDRIDGE Philip" userId="a20730c1-1805-4191-9c68-6e52c8725e9f" providerId="ADAL" clId="{9C06326C-BEA5-9446-8B5D-EC8FD26AA146}" dt="2020-09-09T15:43:32.878" v="3197" actId="478"/>
          <ac:spMkLst>
            <pc:docMk/>
            <pc:sldMk cId="2134464010" sldId="382"/>
            <ac:spMk id="33" creationId="{A7A56C1D-E2EB-5047-BA79-1A5ABD9E285B}"/>
          </ac:spMkLst>
        </pc:spChg>
        <pc:spChg chg="add del">
          <ac:chgData name="WINDRIDGE Philip" userId="a20730c1-1805-4191-9c68-6e52c8725e9f" providerId="ADAL" clId="{9C06326C-BEA5-9446-8B5D-EC8FD26AA146}" dt="2020-09-09T15:43:30.954" v="3196" actId="478"/>
          <ac:spMkLst>
            <pc:docMk/>
            <pc:sldMk cId="2134464010" sldId="382"/>
            <ac:spMk id="34" creationId="{F662749C-A03F-A846-A44A-61A1C36579D3}"/>
          </ac:spMkLst>
        </pc:spChg>
        <pc:spChg chg="add del">
          <ac:chgData name="WINDRIDGE Philip" userId="a20730c1-1805-4191-9c68-6e52c8725e9f" providerId="ADAL" clId="{9C06326C-BEA5-9446-8B5D-EC8FD26AA146}" dt="2020-09-09T15:43:29.558" v="3195" actId="478"/>
          <ac:spMkLst>
            <pc:docMk/>
            <pc:sldMk cId="2134464010" sldId="382"/>
            <ac:spMk id="35" creationId="{A326B7DB-520D-6F43-8E17-B08B2E5F953C}"/>
          </ac:spMkLst>
        </pc:spChg>
        <pc:spChg chg="add del">
          <ac:chgData name="WINDRIDGE Philip" userId="a20730c1-1805-4191-9c68-6e52c8725e9f" providerId="ADAL" clId="{9C06326C-BEA5-9446-8B5D-EC8FD26AA146}" dt="2020-09-09T15:43:28.061" v="3194" actId="478"/>
          <ac:spMkLst>
            <pc:docMk/>
            <pc:sldMk cId="2134464010" sldId="382"/>
            <ac:spMk id="36" creationId="{8A8B64CD-D554-FF4F-BC9D-6A8075B54707}"/>
          </ac:spMkLst>
        </pc:spChg>
        <pc:spChg chg="add del">
          <ac:chgData name="WINDRIDGE Philip" userId="a20730c1-1805-4191-9c68-6e52c8725e9f" providerId="ADAL" clId="{9C06326C-BEA5-9446-8B5D-EC8FD26AA146}" dt="2020-09-09T15:43:24.795" v="3193" actId="478"/>
          <ac:spMkLst>
            <pc:docMk/>
            <pc:sldMk cId="2134464010" sldId="382"/>
            <ac:spMk id="37" creationId="{3B4C2882-1B33-8545-9041-0BBC048ED298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38" creationId="{41AFD8C1-C20B-2D49-8C21-5303F966B00C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39" creationId="{7B313332-4E2F-8A4B-9F53-14468B477534}"/>
          </ac:spMkLst>
        </pc:spChg>
        <pc:spChg chg="add del">
          <ac:chgData name="WINDRIDGE Philip" userId="a20730c1-1805-4191-9c68-6e52c8725e9f" providerId="ADAL" clId="{9C06326C-BEA5-9446-8B5D-EC8FD26AA146}" dt="2020-09-09T15:43:40.771" v="3199" actId="478"/>
          <ac:spMkLst>
            <pc:docMk/>
            <pc:sldMk cId="2134464010" sldId="382"/>
            <ac:spMk id="40" creationId="{29405B71-E50B-9842-8932-37A1F38E39D1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41" creationId="{21C7968D-EA9D-4448-BF0C-2372A0C9C797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5" creationId="{5CEF0E4A-49A0-584E-9D9E-78E526BA2BF5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6" creationId="{A83FFD81-A9FA-B744-9923-BDF009B9A71A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7" creationId="{21C1F400-B3C6-7749-ABE7-16692B80D534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8" creationId="{AB865971-A282-674D-B9BD-A1012452E099}"/>
          </ac:spMkLst>
        </pc:spChg>
        <pc:spChg chg="add del">
          <ac:chgData name="WINDRIDGE Philip" userId="a20730c1-1805-4191-9c68-6e52c8725e9f" providerId="ADAL" clId="{9C06326C-BEA5-9446-8B5D-EC8FD26AA146}" dt="2020-09-09T15:43:44.475" v="3200" actId="478"/>
          <ac:spMkLst>
            <pc:docMk/>
            <pc:sldMk cId="2134464010" sldId="382"/>
            <ac:spMk id="49" creationId="{72CCD767-6381-0B46-90D1-0D50122797AB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0" creationId="{B9B5E14A-C016-594A-A485-3B4908718695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1" creationId="{022972E5-11CB-0247-B6F0-4C1674BEF298}"/>
          </ac:spMkLst>
        </pc:spChg>
        <pc:spChg chg="add del">
          <ac:chgData name="WINDRIDGE Philip" userId="a20730c1-1805-4191-9c68-6e52c8725e9f" providerId="ADAL" clId="{9C06326C-BEA5-9446-8B5D-EC8FD26AA146}" dt="2020-09-09T15:43:50.465" v="3202" actId="478"/>
          <ac:spMkLst>
            <pc:docMk/>
            <pc:sldMk cId="2134464010" sldId="382"/>
            <ac:spMk id="52" creationId="{CFB5558A-5D5B-314D-BFF0-84BC31B3D734}"/>
          </ac:spMkLst>
        </pc:spChg>
        <pc:spChg chg="mod">
          <ac:chgData name="WINDRIDGE Philip" userId="a20730c1-1805-4191-9c68-6e52c8725e9f" providerId="ADAL" clId="{9C06326C-BEA5-9446-8B5D-EC8FD26AA146}" dt="2020-09-09T15:43:05.621" v="3192" actId="167"/>
          <ac:spMkLst>
            <pc:docMk/>
            <pc:sldMk cId="2134464010" sldId="382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17:58.881" v="3014" actId="2696"/>
        <pc:sldMkLst>
          <pc:docMk/>
          <pc:sldMk cId="1297084941" sldId="383"/>
        </pc:sldMkLst>
      </pc:sldChg>
      <pc:sldChg chg="addSp delSp modSp add mod">
        <pc:chgData name="WINDRIDGE Philip" userId="a20730c1-1805-4191-9c68-6e52c8725e9f" providerId="ADAL" clId="{9C06326C-BEA5-9446-8B5D-EC8FD26AA146}" dt="2020-09-10T12:51:33.725" v="8607" actId="14100"/>
        <pc:sldMkLst>
          <pc:docMk/>
          <pc:sldMk cId="1639042319" sldId="383"/>
        </pc:sldMkLst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6.966" v="5832"/>
          <ac:spMkLst>
            <pc:docMk/>
            <pc:sldMk cId="1639042319" sldId="383"/>
            <ac:spMk id="13" creationId="{307A6CAE-E3D0-A946-B9E9-020B0D3D0ED2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27.155" v="7881"/>
          <ac:spMkLst>
            <pc:docMk/>
            <pc:sldMk cId="1639042319" sldId="383"/>
            <ac:spMk id="14" creationId="{D5092DEC-434F-D341-B4BE-29CA4776F412}"/>
          </ac:spMkLst>
        </pc:spChg>
        <pc:spChg chg="add mod">
          <ac:chgData name="WINDRIDGE Philip" userId="a20730c1-1805-4191-9c68-6e52c8725e9f" providerId="ADAL" clId="{9C06326C-BEA5-9446-8B5D-EC8FD26AA146}" dt="2020-09-10T12:49:37.833" v="8551" actId="13926"/>
          <ac:spMkLst>
            <pc:docMk/>
            <pc:sldMk cId="1639042319" sldId="383"/>
            <ac:spMk id="15" creationId="{CCBE135D-3167-3840-92BF-A5CF1B3F79CD}"/>
          </ac:spMkLst>
        </pc:spChg>
        <pc:spChg chg="add mod">
          <ac:chgData name="WINDRIDGE Philip" userId="a20730c1-1805-4191-9c68-6e52c8725e9f" providerId="ADAL" clId="{9C06326C-BEA5-9446-8B5D-EC8FD26AA146}" dt="2020-09-10T12:50:53.125" v="8604" actId="1076"/>
          <ac:spMkLst>
            <pc:docMk/>
            <pc:sldMk cId="1639042319" sldId="383"/>
            <ac:spMk id="16" creationId="{1A87D0E2-068C-BA45-BF65-52E979CA4F16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5:54.180" v="3178" actId="478"/>
          <ac:spMkLst>
            <pc:docMk/>
            <pc:sldMk cId="1639042319" sldId="383"/>
            <ac:spMk id="53" creationId="{3EEDAE6C-5145-DF49-97C6-56155ABB47B8}"/>
          </ac:spMkLst>
        </pc:spChg>
        <pc:cxnChg chg="add mod">
          <ac:chgData name="WINDRIDGE Philip" userId="a20730c1-1805-4191-9c68-6e52c8725e9f" providerId="ADAL" clId="{9C06326C-BEA5-9446-8B5D-EC8FD26AA146}" dt="2020-09-10T12:51:33.725" v="8607" actId="14100"/>
          <ac:cxnSpMkLst>
            <pc:docMk/>
            <pc:sldMk cId="1639042319" sldId="383"/>
            <ac:cxnSpMk id="17" creationId="{E865BD36-A272-BE40-83B6-C75A128F6DD0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0:31.880" v="8398" actId="255"/>
        <pc:sldMkLst>
          <pc:docMk/>
          <pc:sldMk cId="31295486" sldId="384"/>
        </pc:sldMkLst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1" creationId="{B13428E2-D1E2-CD46-9906-ACB202A306A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09:53:19.453" v="5833"/>
          <ac:spMkLst>
            <pc:docMk/>
            <pc:sldMk cId="31295486" sldId="384"/>
            <ac:spMk id="13" creationId="{B1B625F3-35D2-DF46-AEC8-20C97B98A07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1.817" v="7882"/>
          <ac:spMkLst>
            <pc:docMk/>
            <pc:sldMk cId="31295486" sldId="384"/>
            <ac:spMk id="14" creationId="{95FCA4A9-7C73-DE48-9A38-42C7A5191008}"/>
          </ac:spMkLst>
        </pc:spChg>
        <pc:spChg chg="add mod">
          <ac:chgData name="WINDRIDGE Philip" userId="a20730c1-1805-4191-9c68-6e52c8725e9f" providerId="ADAL" clId="{9C06326C-BEA5-9446-8B5D-EC8FD26AA146}" dt="2020-09-10T12:10:31.880" v="8398" actId="255"/>
          <ac:spMkLst>
            <pc:docMk/>
            <pc:sldMk cId="31295486" sldId="384"/>
            <ac:spMk id="15" creationId="{FF86C8FD-C399-3F41-9C97-080EDFEDE879}"/>
          </ac:spMkLst>
        </pc:spChg>
        <pc:spChg chg="del">
          <ac:chgData name="WINDRIDGE Philip" userId="a20730c1-1805-4191-9c68-6e52c8725e9f" providerId="ADAL" clId="{9C06326C-BEA5-9446-8B5D-EC8FD26AA146}" dt="2020-09-09T15:37:29.723" v="3181" actId="478"/>
          <ac:spMkLst>
            <pc:docMk/>
            <pc:sldMk cId="31295486" sldId="384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0" creationId="{0C8A3482-0B56-1C4C-8140-5EA76687E19E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6" creationId="{8A8B64CD-D554-FF4F-BC9D-6A8075B54707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8" creationId="{AB865971-A282-674D-B9BD-A1012452E099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7:23.028" v="3180" actId="478"/>
          <ac:spMkLst>
            <pc:docMk/>
            <pc:sldMk cId="31295486" sldId="384"/>
            <ac:spMk id="52" creationId="{CFB5558A-5D5B-314D-BFF0-84BC31B3D734}"/>
          </ac:spMkLst>
        </pc:spChg>
      </pc:sldChg>
      <pc:sldChg chg="add del">
        <pc:chgData name="WINDRIDGE Philip" userId="a20730c1-1805-4191-9c68-6e52c8725e9f" providerId="ADAL" clId="{9C06326C-BEA5-9446-8B5D-EC8FD26AA146}" dt="2020-09-09T15:17:58.898" v="3016" actId="2696"/>
        <pc:sldMkLst>
          <pc:docMk/>
          <pc:sldMk cId="1553231415" sldId="384"/>
        </pc:sldMkLst>
      </pc:sldChg>
      <pc:sldChg chg="add del">
        <pc:chgData name="WINDRIDGE Philip" userId="a20730c1-1805-4191-9c68-6e52c8725e9f" providerId="ADAL" clId="{9C06326C-BEA5-9446-8B5D-EC8FD26AA146}" dt="2020-09-09T15:17:58.876" v="3013" actId="2696"/>
        <pc:sldMkLst>
          <pc:docMk/>
          <pc:sldMk cId="2672658359" sldId="385"/>
        </pc:sldMkLst>
      </pc:sldChg>
      <pc:sldChg chg="addSp delSp modSp add mod">
        <pc:chgData name="WINDRIDGE Philip" userId="a20730c1-1805-4191-9c68-6e52c8725e9f" providerId="ADAL" clId="{9C06326C-BEA5-9446-8B5D-EC8FD26AA146}" dt="2020-09-10T12:10:41.937" v="8399" actId="255"/>
        <pc:sldMkLst>
          <pc:docMk/>
          <pc:sldMk cId="3074861174" sldId="385"/>
        </pc:sldMkLst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" creationId="{48CA428A-FB7F-0B4A-87D5-7BA1A0858E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8" creationId="{5D110B64-63F1-7347-AEB0-ED946B2D217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9" creationId="{B93C525D-6ADA-6F45-AFC4-EC4E9AEB7939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11" creationId="{B13428E2-D1E2-CD46-9906-ACB202A306AC}"/>
          </ac:spMkLst>
        </pc:spChg>
        <pc:spChg chg="add mod">
          <ac:chgData name="WINDRIDGE Philip" userId="a20730c1-1805-4191-9c68-6e52c8725e9f" providerId="ADAL" clId="{9C06326C-BEA5-9446-8B5D-EC8FD26AA146}" dt="2020-09-10T09:53:21.383" v="5834"/>
          <ac:spMkLst>
            <pc:docMk/>
            <pc:sldMk cId="3074861174" sldId="385"/>
            <ac:spMk id="11" creationId="{B8C140C3-8E3C-4143-B629-96EE3592AEF0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12" creationId="{462FC735-2B19-1E4D-9C60-A9793948FC3D}"/>
          </ac:spMkLst>
        </pc:spChg>
        <pc:spChg chg="del">
          <ac:chgData name="WINDRIDGE Philip" userId="a20730c1-1805-4191-9c68-6e52c8725e9f" providerId="ADAL" clId="{9C06326C-BEA5-9446-8B5D-EC8FD26AA146}" dt="2020-09-09T15:56:44.409" v="3212" actId="478"/>
          <ac:spMkLst>
            <pc:docMk/>
            <pc:sldMk cId="3074861174" sldId="385"/>
            <ac:spMk id="13" creationId="{E4EB2CED-90E8-914A-9531-0CB9BE6D0655}"/>
          </ac:spMkLst>
        </pc:spChg>
        <pc:spChg chg="add mod">
          <ac:chgData name="WINDRIDGE Philip" userId="a20730c1-1805-4191-9c68-6e52c8725e9f" providerId="ADAL" clId="{9C06326C-BEA5-9446-8B5D-EC8FD26AA146}" dt="2020-09-10T11:53:34.184" v="7883"/>
          <ac:spMkLst>
            <pc:docMk/>
            <pc:sldMk cId="3074861174" sldId="385"/>
            <ac:spMk id="13" creationId="{F749EC66-0CDE-1D4B-8079-E439351996D0}"/>
          </ac:spMkLst>
        </pc:spChg>
        <pc:spChg chg="add mod">
          <ac:chgData name="WINDRIDGE Philip" userId="a20730c1-1805-4191-9c68-6e52c8725e9f" providerId="ADAL" clId="{9C06326C-BEA5-9446-8B5D-EC8FD26AA146}" dt="2020-09-10T12:10:41.937" v="8399" actId="255"/>
          <ac:spMkLst>
            <pc:docMk/>
            <pc:sldMk cId="3074861174" sldId="385"/>
            <ac:spMk id="14" creationId="{04B18395-59EB-9D44-9DE1-CFF2F3CB9CE0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7" creationId="{8D79D16E-E2A1-6946-AFAD-3C1B30987EBD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8" creationId="{32FD5899-4ABF-B940-A139-EBEF4CB0D5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29" creationId="{73E37AB8-03B3-1141-AFBF-69E99632773E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0" creationId="{0C8A3482-0B56-1C4C-8140-5EA76687E19E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6:52.866" v="3214" actId="478"/>
          <ac:spMkLst>
            <pc:docMk/>
            <pc:sldMk cId="3074861174" sldId="385"/>
            <ac:spMk id="32" creationId="{A9946421-43FA-EC4C-BDDC-1285F731454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3" creationId="{A7A56C1D-E2EB-5047-BA79-1A5ABD9E285B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4" creationId="{F662749C-A03F-A846-A44A-61A1C36579D3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5" creationId="{A326B7DB-520D-6F43-8E17-B08B2E5F953C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36" creationId="{8A8B64CD-D554-FF4F-BC9D-6A8075B54707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6:48.618" v="3213" actId="478"/>
          <ac:spMkLst>
            <pc:docMk/>
            <pc:sldMk cId="3074861174" sldId="385"/>
            <ac:spMk id="38" creationId="{41AFD8C1-C20B-2D49-8C21-5303F966B00C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39" creationId="{7B313332-4E2F-8A4B-9F53-14468B4775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0" creationId="{29405B71-E50B-9842-8932-37A1F38E39D1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1" creationId="{21C7968D-EA9D-4448-BF0C-2372A0C9C797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5" creationId="{5CEF0E4A-49A0-584E-9D9E-78E526BA2BF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6" creationId="{A83FFD81-A9FA-B744-9923-BDF009B9A71A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47" creationId="{21C1F400-B3C6-7749-ABE7-16692B80D534}"/>
          </ac:spMkLst>
        </pc:spChg>
        <pc:spChg chg="del">
          <ac:chgData name="WINDRIDGE Philip" userId="a20730c1-1805-4191-9c68-6e52c8725e9f" providerId="ADAL" clId="{9C06326C-BEA5-9446-8B5D-EC8FD26AA146}" dt="2020-09-09T15:56:18.313" v="3209" actId="478"/>
          <ac:spMkLst>
            <pc:docMk/>
            <pc:sldMk cId="3074861174" sldId="385"/>
            <ac:spMk id="48" creationId="{AB865971-A282-674D-B9BD-A1012452E099}"/>
          </ac:spMkLst>
        </pc:spChg>
        <pc:spChg chg="mod">
          <ac:chgData name="WINDRIDGE Philip" userId="a20730c1-1805-4191-9c68-6e52c8725e9f" providerId="ADAL" clId="{9C06326C-BEA5-9446-8B5D-EC8FD26AA146}" dt="2020-09-09T15:56:06.761" v="3208" actId="167"/>
          <ac:spMkLst>
            <pc:docMk/>
            <pc:sldMk cId="3074861174" sldId="385"/>
            <ac:spMk id="49" creationId="{72CCD767-6381-0B46-90D1-0D50122797AB}"/>
          </ac:spMkLst>
        </pc:spChg>
        <pc:spChg chg="del">
          <ac:chgData name="WINDRIDGE Philip" userId="a20730c1-1805-4191-9c68-6e52c8725e9f" providerId="ADAL" clId="{9C06326C-BEA5-9446-8B5D-EC8FD26AA146}" dt="2020-09-09T15:56:41.138" v="3211" actId="478"/>
          <ac:spMkLst>
            <pc:docMk/>
            <pc:sldMk cId="3074861174" sldId="385"/>
            <ac:spMk id="50" creationId="{B9B5E14A-C016-594A-A485-3B4908718695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1" creationId="{022972E5-11CB-0247-B6F0-4C1674BEF298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2" creationId="{CFB5558A-5D5B-314D-BFF0-84BC31B3D734}"/>
          </ac:spMkLst>
        </pc:spChg>
        <pc:spChg chg="del">
          <ac:chgData name="WINDRIDGE Philip" userId="a20730c1-1805-4191-9c68-6e52c8725e9f" providerId="ADAL" clId="{9C06326C-BEA5-9446-8B5D-EC8FD26AA146}" dt="2020-09-09T15:38:58.989" v="3183" actId="478"/>
          <ac:spMkLst>
            <pc:docMk/>
            <pc:sldMk cId="3074861174" sldId="385"/>
            <ac:spMk id="53" creationId="{3EEDAE6C-5145-DF49-97C6-56155ABB47B8}"/>
          </ac:spMkLst>
        </pc:spChg>
      </pc:sldChg>
      <pc:sldChg chg="add del">
        <pc:chgData name="WINDRIDGE Philip" userId="a20730c1-1805-4191-9c68-6e52c8725e9f" providerId="ADAL" clId="{9C06326C-BEA5-9446-8B5D-EC8FD26AA146}" dt="2020-09-09T15:57:12.744" v="3216" actId="2696"/>
        <pc:sldMkLst>
          <pc:docMk/>
          <pc:sldMk cId="1218213424" sldId="386"/>
        </pc:sldMkLst>
      </pc:sldChg>
      <pc:sldChg chg="addSp delSp modSp add mod">
        <pc:chgData name="WINDRIDGE Philip" userId="a20730c1-1805-4191-9c68-6e52c8725e9f" providerId="ADAL" clId="{9C06326C-BEA5-9446-8B5D-EC8FD26AA146}" dt="2020-09-10T12:10:51.240" v="8400" actId="255"/>
        <pc:sldMkLst>
          <pc:docMk/>
          <pc:sldMk cId="1768826799" sldId="387"/>
        </pc:sldMkLst>
        <pc:spChg chg="add del mod">
          <ac:chgData name="WINDRIDGE Philip" userId="a20730c1-1805-4191-9c68-6e52c8725e9f" providerId="ADAL" clId="{9C06326C-BEA5-9446-8B5D-EC8FD26AA146}" dt="2020-09-10T11:52:30.629" v="7871" actId="21"/>
          <ac:spMkLst>
            <pc:docMk/>
            <pc:sldMk cId="1768826799" sldId="387"/>
            <ac:spMk id="2" creationId="{9B9B815D-B12D-C14E-868D-9B97EE7BC1BF}"/>
          </ac:spMkLst>
        </pc:spChg>
        <pc:spChg chg="add mod">
          <ac:chgData name="WINDRIDGE Philip" userId="a20730c1-1805-4191-9c68-6e52c8725e9f" providerId="ADAL" clId="{9C06326C-BEA5-9446-8B5D-EC8FD26AA146}" dt="2020-09-10T09:53:24.399" v="5835"/>
          <ac:spMkLst>
            <pc:docMk/>
            <pc:sldMk cId="1768826799" sldId="387"/>
            <ac:spMk id="11" creationId="{4EACB72E-DD2B-3D45-81B5-F1C7D45F15C0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12" creationId="{462FC735-2B19-1E4D-9C60-A9793948FC3D}"/>
          </ac:spMkLst>
        </pc:spChg>
        <pc:spChg chg="add mod">
          <ac:chgData name="WINDRIDGE Philip" userId="a20730c1-1805-4191-9c68-6e52c8725e9f" providerId="ADAL" clId="{9C06326C-BEA5-9446-8B5D-EC8FD26AA146}" dt="2020-09-10T12:10:51.240" v="8400" actId="255"/>
          <ac:spMkLst>
            <pc:docMk/>
            <pc:sldMk cId="1768826799" sldId="387"/>
            <ac:spMk id="12" creationId="{E7C76F80-DC64-8341-8C24-65FB3A9CBAF8}"/>
          </ac:spMkLst>
        </pc:spChg>
        <pc:spChg chg="add mod">
          <ac:chgData name="WINDRIDGE Philip" userId="a20730c1-1805-4191-9c68-6e52c8725e9f" providerId="ADAL" clId="{9C06326C-BEA5-9446-8B5D-EC8FD26AA146}" dt="2020-09-10T11:53:36.781" v="7884"/>
          <ac:spMkLst>
            <pc:docMk/>
            <pc:sldMk cId="1768826799" sldId="387"/>
            <ac:spMk id="14" creationId="{51397400-1C73-A043-AAE5-79C162D58ABD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1" creationId="{C9B8403A-C03F-D143-9489-BB8FEB5FAD6C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37" creationId="{3B4C2882-1B33-8545-9041-0BBC048ED298}"/>
          </ac:spMkLst>
        </pc:spChg>
        <pc:spChg chg="del">
          <ac:chgData name="WINDRIDGE Philip" userId="a20730c1-1805-4191-9c68-6e52c8725e9f" providerId="ADAL" clId="{9C06326C-BEA5-9446-8B5D-EC8FD26AA146}" dt="2020-09-09T15:57:04.154" v="3215" actId="478"/>
          <ac:spMkLst>
            <pc:docMk/>
            <pc:sldMk cId="1768826799" sldId="387"/>
            <ac:spMk id="49" creationId="{72CCD767-6381-0B46-90D1-0D50122797AB}"/>
          </ac:spMkLst>
        </pc:spChg>
      </pc:sldChg>
      <pc:sldChg chg="addSp delSp modSp add mod">
        <pc:chgData name="WINDRIDGE Philip" userId="a20730c1-1805-4191-9c68-6e52c8725e9f" providerId="ADAL" clId="{9C06326C-BEA5-9446-8B5D-EC8FD26AA146}" dt="2020-09-10T09:23:38.447" v="5705" actId="13926"/>
        <pc:sldMkLst>
          <pc:docMk/>
          <pc:sldMk cId="2955138788" sldId="388"/>
        </pc:sldMkLst>
        <pc:spChg chg="add mod">
          <ac:chgData name="WINDRIDGE Philip" userId="a20730c1-1805-4191-9c68-6e52c8725e9f" providerId="ADAL" clId="{9C06326C-BEA5-9446-8B5D-EC8FD26AA146}" dt="2020-09-10T08:58:30.615" v="5249" actId="1076"/>
          <ac:spMkLst>
            <pc:docMk/>
            <pc:sldMk cId="2955138788" sldId="388"/>
            <ac:spMk id="5" creationId="{70A561DC-BB67-BA42-8E94-4F51CDEC966E}"/>
          </ac:spMkLst>
        </pc:spChg>
        <pc:spChg chg="add mod">
          <ac:chgData name="WINDRIDGE Philip" userId="a20730c1-1805-4191-9c68-6e52c8725e9f" providerId="ADAL" clId="{9C06326C-BEA5-9446-8B5D-EC8FD26AA146}" dt="2020-09-10T09:06:42.986" v="5407" actId="207"/>
          <ac:spMkLst>
            <pc:docMk/>
            <pc:sldMk cId="2955138788" sldId="388"/>
            <ac:spMk id="6" creationId="{506695E7-A151-2D45-B476-F64B3D930C29}"/>
          </ac:spMkLst>
        </pc:spChg>
        <pc:spChg chg="add mod">
          <ac:chgData name="WINDRIDGE Philip" userId="a20730c1-1805-4191-9c68-6e52c8725e9f" providerId="ADAL" clId="{9C06326C-BEA5-9446-8B5D-EC8FD26AA146}" dt="2020-09-10T09:01:03.863" v="5381" actId="1035"/>
          <ac:spMkLst>
            <pc:docMk/>
            <pc:sldMk cId="2955138788" sldId="388"/>
            <ac:spMk id="7" creationId="{0D718DB9-53F1-3145-BFF6-0AA8A2A0984A}"/>
          </ac:spMkLst>
        </pc:spChg>
        <pc:spChg chg="add mod">
          <ac:chgData name="WINDRIDGE Philip" userId="a20730c1-1805-4191-9c68-6e52c8725e9f" providerId="ADAL" clId="{9C06326C-BEA5-9446-8B5D-EC8FD26AA146}" dt="2020-09-10T09:10:33.059" v="5461" actId="2085"/>
          <ac:spMkLst>
            <pc:docMk/>
            <pc:sldMk cId="2955138788" sldId="388"/>
            <ac:spMk id="11" creationId="{C1C41AB3-DBEF-B741-8801-191466CBB2A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3" creationId="{FA3DC235-CE0B-0747-A120-914E7C6BB31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4" creationId="{D8353168-7836-2446-8E0C-899161FD6A69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5" creationId="{1D3461F5-AB58-E84E-AE4F-60417FC86949}"/>
          </ac:spMkLst>
        </pc:spChg>
        <pc:spChg chg="mod">
          <ac:chgData name="WINDRIDGE Philip" userId="a20730c1-1805-4191-9c68-6e52c8725e9f" providerId="ADAL" clId="{9C06326C-BEA5-9446-8B5D-EC8FD26AA146}" dt="2020-09-10T09:11:13.444" v="5481" actId="207"/>
          <ac:spMkLst>
            <pc:docMk/>
            <pc:sldMk cId="2955138788" sldId="388"/>
            <ac:spMk id="41" creationId="{07CCDA4A-A75C-BC4E-BEC1-7144B8CDEB31}"/>
          </ac:spMkLst>
        </pc:spChg>
        <pc:spChg chg="add mod">
          <ac:chgData name="WINDRIDGE Philip" userId="a20730c1-1805-4191-9c68-6e52c8725e9f" providerId="ADAL" clId="{9C06326C-BEA5-9446-8B5D-EC8FD26AA146}" dt="2020-09-10T09:08:24.172" v="5416" actId="207"/>
          <ac:spMkLst>
            <pc:docMk/>
            <pc:sldMk cId="2955138788" sldId="388"/>
            <ac:spMk id="53" creationId="{498BC0E7-C322-6541-AF8D-9F020F72E5F3}"/>
          </ac:spMkLst>
        </pc:spChg>
        <pc:spChg chg="add del mod">
          <ac:chgData name="WINDRIDGE Philip" userId="a20730c1-1805-4191-9c68-6e52c8725e9f" providerId="ADAL" clId="{9C06326C-BEA5-9446-8B5D-EC8FD26AA146}" dt="2020-09-10T08:56:23.996" v="5180" actId="478"/>
          <ac:spMkLst>
            <pc:docMk/>
            <pc:sldMk cId="2955138788" sldId="388"/>
            <ac:spMk id="55" creationId="{06978278-42EF-8041-B869-FA3B74BA3F58}"/>
          </ac:spMkLst>
        </pc:spChg>
        <pc:spChg chg="add mod">
          <ac:chgData name="WINDRIDGE Philip" userId="a20730c1-1805-4191-9c68-6e52c8725e9f" providerId="ADAL" clId="{9C06326C-BEA5-9446-8B5D-EC8FD26AA146}" dt="2020-09-10T09:07:19.242" v="5409" actId="207"/>
          <ac:spMkLst>
            <pc:docMk/>
            <pc:sldMk cId="2955138788" sldId="388"/>
            <ac:spMk id="56" creationId="{AA4E4216-E274-C545-BDFC-A7500F3D76F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1" creationId="{1CE5DCCD-1BF2-FB43-B564-55E8A53574C3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62" creationId="{28B3FA30-CB44-904D-964A-ED2F2DE60826}"/>
          </ac:spMkLst>
        </pc:spChg>
        <pc:spChg chg="add mod">
          <ac:chgData name="WINDRIDGE Philip" userId="a20730c1-1805-4191-9c68-6e52c8725e9f" providerId="ADAL" clId="{9C06326C-BEA5-9446-8B5D-EC8FD26AA146}" dt="2020-09-10T09:05:41.026" v="5405" actId="692"/>
          <ac:spMkLst>
            <pc:docMk/>
            <pc:sldMk cId="2955138788" sldId="388"/>
            <ac:spMk id="79" creationId="{E57F22CE-6517-3341-97F4-8258787C58B9}"/>
          </ac:spMkLst>
        </pc:spChg>
        <pc:spChg chg="add mod">
          <ac:chgData name="WINDRIDGE Philip" userId="a20730c1-1805-4191-9c68-6e52c8725e9f" providerId="ADAL" clId="{9C06326C-BEA5-9446-8B5D-EC8FD26AA146}" dt="2020-09-10T09:05:55.932" v="5406" actId="692"/>
          <ac:spMkLst>
            <pc:docMk/>
            <pc:sldMk cId="2955138788" sldId="388"/>
            <ac:spMk id="81" creationId="{65B0F39E-C7CA-4B45-B66C-1D501ECDBD6A}"/>
          </ac:spMkLst>
        </pc:spChg>
        <pc:spChg chg="add mod">
          <ac:chgData name="WINDRIDGE Philip" userId="a20730c1-1805-4191-9c68-6e52c8725e9f" providerId="ADAL" clId="{9C06326C-BEA5-9446-8B5D-EC8FD26AA146}" dt="2020-09-10T09:10:53.566" v="5473" actId="14100"/>
          <ac:spMkLst>
            <pc:docMk/>
            <pc:sldMk cId="2955138788" sldId="388"/>
            <ac:spMk id="87" creationId="{F84EE722-543F-414F-8990-E65D21CF3198}"/>
          </ac:spMkLst>
        </pc:spChg>
        <pc:spChg chg="add mod">
          <ac:chgData name="WINDRIDGE Philip" userId="a20730c1-1805-4191-9c68-6e52c8725e9f" providerId="ADAL" clId="{9C06326C-BEA5-9446-8B5D-EC8FD26AA146}" dt="2020-09-10T09:13:58.832" v="5572" actId="1038"/>
          <ac:spMkLst>
            <pc:docMk/>
            <pc:sldMk cId="2955138788" sldId="388"/>
            <ac:spMk id="88" creationId="{3709D242-4CB2-3545-BF3A-E063420DD2C8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0" creationId="{A1DADCB8-FBB2-BF46-8AF5-FCDB3B1A7DF7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1" creationId="{D4F24FCF-DEAE-CC48-9EB7-CD4EEE715CEB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3" creationId="{C00FF554-84EA-3D4B-96D5-B2D81830B694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5" creationId="{1EC2D015-5D69-2F49-9AA2-0D5186870E04}"/>
          </ac:spMkLst>
        </pc:spChg>
        <pc:spChg chg="del">
          <ac:chgData name="WINDRIDGE Philip" userId="a20730c1-1805-4191-9c68-6e52c8725e9f" providerId="ADAL" clId="{9C06326C-BEA5-9446-8B5D-EC8FD26AA146}" dt="2020-09-10T08:54:24.169" v="5165" actId="478"/>
          <ac:spMkLst>
            <pc:docMk/>
            <pc:sldMk cId="2955138788" sldId="388"/>
            <ac:spMk id="106" creationId="{7121DA89-5712-2040-828C-C7B304F5F1A7}"/>
          </ac:spMkLst>
        </pc:spChg>
        <pc:spChg chg="del">
          <ac:chgData name="WINDRIDGE Philip" userId="a20730c1-1805-4191-9c68-6e52c8725e9f" providerId="ADAL" clId="{9C06326C-BEA5-9446-8B5D-EC8FD26AA146}" dt="2020-09-10T08:54:17.776" v="5164" actId="478"/>
          <ac:spMkLst>
            <pc:docMk/>
            <pc:sldMk cId="2955138788" sldId="388"/>
            <ac:spMk id="107" creationId="{A928F37C-775B-1F47-83F2-3FC99482D3D1}"/>
          </ac:spMkLst>
        </pc:spChg>
        <pc:spChg chg="add mod">
          <ac:chgData name="WINDRIDGE Philip" userId="a20730c1-1805-4191-9c68-6e52c8725e9f" providerId="ADAL" clId="{9C06326C-BEA5-9446-8B5D-EC8FD26AA146}" dt="2020-09-10T09:13:35.685" v="5563" actId="121"/>
          <ac:spMkLst>
            <pc:docMk/>
            <pc:sldMk cId="2955138788" sldId="388"/>
            <ac:spMk id="109" creationId="{C4E36AC3-E293-2B4D-B2BF-E16B93350E93}"/>
          </ac:spMkLst>
        </pc:spChg>
        <pc:spChg chg="add mod">
          <ac:chgData name="WINDRIDGE Philip" userId="a20730c1-1805-4191-9c68-6e52c8725e9f" providerId="ADAL" clId="{9C06326C-BEA5-9446-8B5D-EC8FD26AA146}" dt="2020-09-10T09:14:15.198" v="5579" actId="1038"/>
          <ac:spMkLst>
            <pc:docMk/>
            <pc:sldMk cId="2955138788" sldId="388"/>
            <ac:spMk id="110" creationId="{70DFA355-F90A-5A49-BE45-0976B46EBE03}"/>
          </ac:spMkLst>
        </pc:spChg>
        <pc:spChg chg="add mod">
          <ac:chgData name="WINDRIDGE Philip" userId="a20730c1-1805-4191-9c68-6e52c8725e9f" providerId="ADAL" clId="{9C06326C-BEA5-9446-8B5D-EC8FD26AA146}" dt="2020-09-10T09:15:56.877" v="5641" actId="1076"/>
          <ac:spMkLst>
            <pc:docMk/>
            <pc:sldMk cId="2955138788" sldId="388"/>
            <ac:spMk id="111" creationId="{F9FB3ED3-5252-2147-8CEE-94FE95D875EE}"/>
          </ac:spMkLst>
        </pc:spChg>
        <pc:spChg chg="add mod">
          <ac:chgData name="WINDRIDGE Philip" userId="a20730c1-1805-4191-9c68-6e52c8725e9f" providerId="ADAL" clId="{9C06326C-BEA5-9446-8B5D-EC8FD26AA146}" dt="2020-09-10T09:21:22.689" v="5678" actId="14100"/>
          <ac:spMkLst>
            <pc:docMk/>
            <pc:sldMk cId="2955138788" sldId="388"/>
            <ac:spMk id="112" creationId="{924535AF-1E11-2548-92F9-5AD84D965750}"/>
          </ac:spMkLst>
        </pc:spChg>
        <pc:spChg chg="add mod">
          <ac:chgData name="WINDRIDGE Philip" userId="a20730c1-1805-4191-9c68-6e52c8725e9f" providerId="ADAL" clId="{9C06326C-BEA5-9446-8B5D-EC8FD26AA146}" dt="2020-09-10T09:23:38.447" v="5705" actId="13926"/>
          <ac:spMkLst>
            <pc:docMk/>
            <pc:sldMk cId="2955138788" sldId="388"/>
            <ac:spMk id="113" creationId="{E3018879-4354-8949-97E4-6792ED0E67DB}"/>
          </ac:spMkLst>
        </pc:spChg>
        <pc:spChg chg="add mod">
          <ac:chgData name="WINDRIDGE Philip" userId="a20730c1-1805-4191-9c68-6e52c8725e9f" providerId="ADAL" clId="{9C06326C-BEA5-9446-8B5D-EC8FD26AA146}" dt="2020-09-10T09:23:33.983" v="5704" actId="13926"/>
          <ac:spMkLst>
            <pc:docMk/>
            <pc:sldMk cId="2955138788" sldId="388"/>
            <ac:spMk id="114" creationId="{6118D686-C097-6045-BE9B-0D5BA62838EC}"/>
          </ac:spMkLst>
        </pc:spChg>
        <pc:spChg chg="add mod">
          <ac:chgData name="WINDRIDGE Philip" userId="a20730c1-1805-4191-9c68-6e52c8725e9f" providerId="ADAL" clId="{9C06326C-BEA5-9446-8B5D-EC8FD26AA146}" dt="2020-09-10T09:23:29.965" v="5703" actId="13926"/>
          <ac:spMkLst>
            <pc:docMk/>
            <pc:sldMk cId="2955138788" sldId="388"/>
            <ac:spMk id="115" creationId="{112C667D-D10D-4F4D-A969-62491419A6F6}"/>
          </ac:spMkLst>
        </pc:spChg>
        <pc:spChg chg="add mod">
          <ac:chgData name="WINDRIDGE Philip" userId="a20730c1-1805-4191-9c68-6e52c8725e9f" providerId="ADAL" clId="{9C06326C-BEA5-9446-8B5D-EC8FD26AA146}" dt="2020-09-10T09:23:24.773" v="5702" actId="13926"/>
          <ac:spMkLst>
            <pc:docMk/>
            <pc:sldMk cId="2955138788" sldId="388"/>
            <ac:spMk id="116" creationId="{5CFB1F51-BA1B-2A42-AAA6-F8A99ACB4B11}"/>
          </ac:spMkLst>
        </pc:spChg>
        <pc:grpChg chg="del">
          <ac:chgData name="WINDRIDGE Philip" userId="a20730c1-1805-4191-9c68-6e52c8725e9f" providerId="ADAL" clId="{9C06326C-BEA5-9446-8B5D-EC8FD26AA146}" dt="2020-09-10T08:54:24.169" v="5165" actId="478"/>
          <ac:grpSpMkLst>
            <pc:docMk/>
            <pc:sldMk cId="2955138788" sldId="388"/>
            <ac:grpSpMk id="50" creationId="{A1F5FB64-EF6E-014D-B8BB-8FE7D2804157}"/>
          </ac:grpSpMkLst>
        </pc:grp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9" creationId="{69D1F895-0F91-A04E-859B-20123F02A52D}"/>
          </ac:cxnSpMkLst>
        </pc:cxnChg>
        <pc:cxnChg chg="add mod">
          <ac:chgData name="WINDRIDGE Philip" userId="a20730c1-1805-4191-9c68-6e52c8725e9f" providerId="ADAL" clId="{9C06326C-BEA5-9446-8B5D-EC8FD26AA146}" dt="2020-09-10T09:05:55.932" v="5406" actId="692"/>
          <ac:cxnSpMkLst>
            <pc:docMk/>
            <pc:sldMk cId="2955138788" sldId="388"/>
            <ac:cxnSpMk id="82" creationId="{FB39C2CA-8A12-5F4C-ADF6-078A59FC77B3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3" creationId="{C6B37147-D51F-A743-8E7C-97490CF91154}"/>
          </ac:cxnSpMkLst>
        </pc:cxnChg>
        <pc:cxnChg chg="add mod">
          <ac:chgData name="WINDRIDGE Philip" userId="a20730c1-1805-4191-9c68-6e52c8725e9f" providerId="ADAL" clId="{9C06326C-BEA5-9446-8B5D-EC8FD26AA146}" dt="2020-09-10T09:05:41.026" v="5405" actId="692"/>
          <ac:cxnSpMkLst>
            <pc:docMk/>
            <pc:sldMk cId="2955138788" sldId="388"/>
            <ac:cxnSpMk id="84" creationId="{FD8D2691-069B-C146-A050-A648B13ECB4D}"/>
          </ac:cxnSpMkLst>
        </pc:cxnChg>
        <pc:cxnChg chg="add mod">
          <ac:chgData name="WINDRIDGE Philip" userId="a20730c1-1805-4191-9c68-6e52c8725e9f" providerId="ADAL" clId="{9C06326C-BEA5-9446-8B5D-EC8FD26AA146}" dt="2020-09-10T09:04:25.353" v="5402" actId="1076"/>
          <ac:cxnSpMkLst>
            <pc:docMk/>
            <pc:sldMk cId="2955138788" sldId="388"/>
            <ac:cxnSpMk id="85" creationId="{1497436E-46B3-3A43-9A82-CC38E078EF19}"/>
          </ac:cxnSpMkLst>
        </pc:cxnChg>
        <pc:cxnChg chg="add mod">
          <ac:chgData name="WINDRIDGE Philip" userId="a20730c1-1805-4191-9c68-6e52c8725e9f" providerId="ADAL" clId="{9C06326C-BEA5-9446-8B5D-EC8FD26AA146}" dt="2020-09-10T09:04:32.847" v="5404" actId="1076"/>
          <ac:cxnSpMkLst>
            <pc:docMk/>
            <pc:sldMk cId="2955138788" sldId="388"/>
            <ac:cxnSpMk id="86" creationId="{61F4D31F-FB8A-224D-990F-9D39D78CAA22}"/>
          </ac:cxnSpMkLst>
        </pc:cxnChg>
        <pc:cxnChg chg="del">
          <ac:chgData name="WINDRIDGE Philip" userId="a20730c1-1805-4191-9c68-6e52c8725e9f" providerId="ADAL" clId="{9C06326C-BEA5-9446-8B5D-EC8FD26AA146}" dt="2020-09-10T08:54:24.169" v="5165" actId="478"/>
          <ac:cxnSpMkLst>
            <pc:docMk/>
            <pc:sldMk cId="2955138788" sldId="388"/>
            <ac:cxnSpMk id="102" creationId="{6803A29E-C5C1-DA4D-BCB9-BAA717417905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4" creationId="{C213291D-53F2-EB4C-817B-672828B2847C}"/>
          </ac:cxnSpMkLst>
        </pc:cxnChg>
        <pc:cxnChg chg="del">
          <ac:chgData name="WINDRIDGE Philip" userId="a20730c1-1805-4191-9c68-6e52c8725e9f" providerId="ADAL" clId="{9C06326C-BEA5-9446-8B5D-EC8FD26AA146}" dt="2020-09-10T08:54:17.776" v="5164" actId="478"/>
          <ac:cxnSpMkLst>
            <pc:docMk/>
            <pc:sldMk cId="2955138788" sldId="388"/>
            <ac:cxnSpMk id="108" creationId="{A730A616-3B70-1C40-A357-7CD6225E4ED0}"/>
          </ac:cxnSpMkLst>
        </pc:cxnChg>
      </pc:sldChg>
      <pc:sldChg chg="addSp delSp modSp add del mod ord">
        <pc:chgData name="WINDRIDGE Philip" userId="a20730c1-1805-4191-9c68-6e52c8725e9f" providerId="ADAL" clId="{9C06326C-BEA5-9446-8B5D-EC8FD26AA146}" dt="2020-09-10T11:27:58.789" v="7100" actId="2696"/>
        <pc:sldMkLst>
          <pc:docMk/>
          <pc:sldMk cId="3269040451" sldId="389"/>
        </pc:sldMkLst>
        <pc:spChg chg="mod">
          <ac:chgData name="WINDRIDGE Philip" userId="a20730c1-1805-4191-9c68-6e52c8725e9f" providerId="ADAL" clId="{9C06326C-BEA5-9446-8B5D-EC8FD26AA146}" dt="2020-09-10T10:38:09.882" v="6712" actId="20577"/>
          <ac:spMkLst>
            <pc:docMk/>
            <pc:sldMk cId="3269040451" sldId="389"/>
            <ac:spMk id="2" creationId="{A5B52F44-17CC-604A-9781-85F21BD1814F}"/>
          </ac:spMkLst>
        </pc:spChg>
        <pc:spChg chg="del mod">
          <ac:chgData name="WINDRIDGE Philip" userId="a20730c1-1805-4191-9c68-6e52c8725e9f" providerId="ADAL" clId="{9C06326C-BEA5-9446-8B5D-EC8FD26AA146}" dt="2020-09-10T11:12:21.292" v="6839" actId="478"/>
          <ac:spMkLst>
            <pc:docMk/>
            <pc:sldMk cId="3269040451" sldId="389"/>
            <ac:spMk id="3" creationId="{A5934965-9523-A44C-81D1-D867CEA73BA6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4" creationId="{B9EFA39A-2D30-174C-BB50-594D2FC41847}"/>
          </ac:spMkLst>
        </pc:spChg>
        <pc:spChg chg="add mod">
          <ac:chgData name="WINDRIDGE Philip" userId="a20730c1-1805-4191-9c68-6e52c8725e9f" providerId="ADAL" clId="{9C06326C-BEA5-9446-8B5D-EC8FD26AA146}" dt="2020-09-10T11:12:17.920" v="6838" actId="164"/>
          <ac:spMkLst>
            <pc:docMk/>
            <pc:sldMk cId="3269040451" sldId="389"/>
            <ac:spMk id="5" creationId="{1F2B3861-73BE-AD44-B5C5-6AB744E0C7D0}"/>
          </ac:spMkLst>
        </pc:spChg>
        <pc:spChg chg="add del mod">
          <ac:chgData name="WINDRIDGE Philip" userId="a20730c1-1805-4191-9c68-6e52c8725e9f" providerId="ADAL" clId="{9C06326C-BEA5-9446-8B5D-EC8FD26AA146}" dt="2020-09-10T11:12:26.691" v="6840" actId="478"/>
          <ac:spMkLst>
            <pc:docMk/>
            <pc:sldMk cId="3269040451" sldId="389"/>
            <ac:spMk id="8" creationId="{6BECE59D-F811-7443-87DC-2DDD3F19E491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9" creationId="{1038C723-5477-944F-B6AE-6ADD52D7EC33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0" creationId="{0770FF24-EB39-7B45-850E-033A5E12C80E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1" creationId="{826A6B6F-2002-764D-A4F0-B0920FF56E5C}"/>
          </ac:spMkLst>
        </pc:spChg>
        <pc:spChg chg="add mod">
          <ac:chgData name="WINDRIDGE Philip" userId="a20730c1-1805-4191-9c68-6e52c8725e9f" providerId="ADAL" clId="{9C06326C-BEA5-9446-8B5D-EC8FD26AA146}" dt="2020-09-10T11:21:15.738" v="6978" actId="164"/>
          <ac:spMkLst>
            <pc:docMk/>
            <pc:sldMk cId="3269040451" sldId="389"/>
            <ac:spMk id="12" creationId="{76E3EF8C-1C6B-EA49-8540-BDE9E1A8D6D8}"/>
          </ac:spMkLst>
        </pc:spChg>
        <pc:spChg chg="add mod">
          <ac:chgData name="WINDRIDGE Philip" userId="a20730c1-1805-4191-9c68-6e52c8725e9f" providerId="ADAL" clId="{9C06326C-BEA5-9446-8B5D-EC8FD26AA146}" dt="2020-09-10T11:21:34.762" v="6980" actId="12788"/>
          <ac:spMkLst>
            <pc:docMk/>
            <pc:sldMk cId="3269040451" sldId="389"/>
            <ac:spMk id="13" creationId="{ECD7D849-A42B-044A-86BD-F9CF871214B2}"/>
          </ac:spMkLst>
        </pc:spChg>
        <pc:spChg chg="add mod">
          <ac:chgData name="WINDRIDGE Philip" userId="a20730c1-1805-4191-9c68-6e52c8725e9f" providerId="ADAL" clId="{9C06326C-BEA5-9446-8B5D-EC8FD26AA146}" dt="2020-09-10T11:24:45.837" v="7079" actId="14100"/>
          <ac:spMkLst>
            <pc:docMk/>
            <pc:sldMk cId="3269040451" sldId="389"/>
            <ac:spMk id="15" creationId="{ABDA01DE-0BDC-894F-A08C-DB2228C4D518}"/>
          </ac:spMkLst>
        </pc:spChg>
        <pc:grpChg chg="add mod">
          <ac:chgData name="WINDRIDGE Philip" userId="a20730c1-1805-4191-9c68-6e52c8725e9f" providerId="ADAL" clId="{9C06326C-BEA5-9446-8B5D-EC8FD26AA146}" dt="2020-09-10T11:21:15.738" v="6978" actId="164"/>
          <ac:grpSpMkLst>
            <pc:docMk/>
            <pc:sldMk cId="3269040451" sldId="389"/>
            <ac:grpSpMk id="6" creationId="{584C7B94-9F6F-C040-A19D-8412B3B672EB}"/>
          </ac:grpSpMkLst>
        </pc:grpChg>
        <pc:grpChg chg="add mod">
          <ac:chgData name="WINDRIDGE Philip" userId="a20730c1-1805-4191-9c68-6e52c8725e9f" providerId="ADAL" clId="{9C06326C-BEA5-9446-8B5D-EC8FD26AA146}" dt="2020-09-10T11:21:25.560" v="6979" actId="12788"/>
          <ac:grpSpMkLst>
            <pc:docMk/>
            <pc:sldMk cId="3269040451" sldId="389"/>
            <ac:grpSpMk id="14" creationId="{EC964044-6A28-D74A-81E1-5447436F4089}"/>
          </ac:grpSpMkLst>
        </pc:grpChg>
      </pc:sldChg>
      <pc:sldChg chg="addSp delSp modSp add mod ord">
        <pc:chgData name="WINDRIDGE Philip" userId="a20730c1-1805-4191-9c68-6e52c8725e9f" providerId="ADAL" clId="{9C06326C-BEA5-9446-8B5D-EC8FD26AA146}" dt="2020-09-10T12:16:05.588" v="8525" actId="164"/>
        <pc:sldMkLst>
          <pc:docMk/>
          <pc:sldMk cId="620802082" sldId="390"/>
        </pc:sldMkLst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5:14.019" v="8521" actId="165"/>
          <ac:spMkLst>
            <pc:docMk/>
            <pc:sldMk cId="620802082" sldId="390"/>
            <ac:spMk id="5" creationId="{1F2B3861-73BE-AD44-B5C5-6AB744E0C7D0}"/>
          </ac:spMkLst>
        </pc:spChg>
        <pc:spChg chg="add mod">
          <ac:chgData name="WINDRIDGE Philip" userId="a20730c1-1805-4191-9c68-6e52c8725e9f" providerId="ADAL" clId="{9C06326C-BEA5-9446-8B5D-EC8FD26AA146}" dt="2020-09-10T11:54:44.877" v="7890" actId="1076"/>
          <ac:spMkLst>
            <pc:docMk/>
            <pc:sldMk cId="620802082" sldId="390"/>
            <ac:spMk id="7" creationId="{FEF542C9-0810-9043-9924-24B999635F14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9" creationId="{1038C723-5477-944F-B6AE-6ADD52D7EC33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0" creationId="{0770FF24-EB39-7B45-850E-033A5E12C80E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1" creationId="{826A6B6F-2002-764D-A4F0-B0920FF56E5C}"/>
          </ac:spMkLst>
        </pc:spChg>
        <pc:spChg chg="mod topLvl">
          <ac:chgData name="WINDRIDGE Philip" userId="a20730c1-1805-4191-9c68-6e52c8725e9f" providerId="ADAL" clId="{9C06326C-BEA5-9446-8B5D-EC8FD26AA146}" dt="2020-09-10T12:16:05.588" v="8525" actId="164"/>
          <ac:spMkLst>
            <pc:docMk/>
            <pc:sldMk cId="620802082" sldId="390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2:05:31.390" v="8202" actId="13926"/>
          <ac:spMkLst>
            <pc:docMk/>
            <pc:sldMk cId="620802082" sldId="390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4:01.575" v="7886" actId="1076"/>
          <ac:spMkLst>
            <pc:docMk/>
            <pc:sldMk cId="620802082" sldId="390"/>
            <ac:spMk id="18" creationId="{9C87A6CC-1FAD-B040-A6A6-BAFEDAB153F1}"/>
          </ac:spMkLst>
        </pc:spChg>
        <pc:grpChg chg="mod topLv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5:14.019" v="8521" actId="165"/>
          <ac:grpSpMkLst>
            <pc:docMk/>
            <pc:sldMk cId="620802082" sldId="390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05.588" v="8525" actId="164"/>
          <ac:grpSpMkLst>
            <pc:docMk/>
            <pc:sldMk cId="620802082" sldId="390"/>
            <ac:grpSpMk id="27" creationId="{5AB7138E-5BE3-C849-8BB1-68EC670F3F76}"/>
          </ac:grpSpMkLst>
        </pc:grpChg>
        <pc:cxnChg chg="add del mod">
          <ac:chgData name="WINDRIDGE Philip" userId="a20730c1-1805-4191-9c68-6e52c8725e9f" providerId="ADAL" clId="{9C06326C-BEA5-9446-8B5D-EC8FD26AA146}" dt="2020-09-10T11:34:24.730" v="7481" actId="478"/>
          <ac:cxnSpMkLst>
            <pc:docMk/>
            <pc:sldMk cId="620802082" sldId="390"/>
            <ac:cxnSpMk id="16" creationId="{0B534FAC-E01D-824A-87E8-1D57AAAC3833}"/>
          </ac:cxnSpMkLst>
        </pc:cxnChg>
        <pc:cxnChg chg="add mod">
          <ac:chgData name="WINDRIDGE Philip" userId="a20730c1-1805-4191-9c68-6e52c8725e9f" providerId="ADAL" clId="{9C06326C-BEA5-9446-8B5D-EC8FD26AA146}" dt="2020-09-10T11:34:06.649" v="7480" actId="1037"/>
          <ac:cxnSpMkLst>
            <pc:docMk/>
            <pc:sldMk cId="620802082" sldId="390"/>
            <ac:cxnSpMk id="17" creationId="{2EC117C4-E622-764E-B31C-DB088ABE089E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19" creationId="{86BD1B2F-C16D-494E-9377-4BE63F684219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0" creationId="{38AFD681-CFD8-EF4F-B851-3B640E3D8A38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1" creationId="{152A5FB0-5D31-DB4C-8F07-4C3C4A705150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2" creationId="{E7FA4E91-D9D8-3844-8CA5-71BFC2897C61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3" creationId="{37286FD1-1E96-2B44-BD83-CE4EC90274E6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4" creationId="{5B1306F5-AECE-F74D-BA9A-72D086BDA13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5" creationId="{7D6B5B7A-CDE3-B246-974E-88BFBF91C9CD}"/>
          </ac:cxnSpMkLst>
        </pc:cxnChg>
        <pc:cxnChg chg="add mod">
          <ac:chgData name="WINDRIDGE Philip" userId="a20730c1-1805-4191-9c68-6e52c8725e9f" providerId="ADAL" clId="{9C06326C-BEA5-9446-8B5D-EC8FD26AA146}" dt="2020-09-10T12:16:05.588" v="8525" actId="164"/>
          <ac:cxnSpMkLst>
            <pc:docMk/>
            <pc:sldMk cId="620802082" sldId="390"/>
            <ac:cxnSpMk id="26" creationId="{718F8200-E01C-594D-A1F0-A82B042D80A1}"/>
          </ac:cxnSpMkLst>
        </pc:cxnChg>
      </pc:sldChg>
      <pc:sldChg chg="addSp delSp modSp add mod">
        <pc:chgData name="WINDRIDGE Philip" userId="a20730c1-1805-4191-9c68-6e52c8725e9f" providerId="ADAL" clId="{9C06326C-BEA5-9446-8B5D-EC8FD26AA146}" dt="2020-09-10T12:16:39.170" v="8528"/>
        <pc:sldMkLst>
          <pc:docMk/>
          <pc:sldMk cId="155347315" sldId="391"/>
        </pc:sldMkLst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31.282" v="8526" actId="165"/>
          <ac:spMkLst>
            <pc:docMk/>
            <pc:sldMk cId="155347315" sldId="391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6:37.529" v="8527" actId="478"/>
          <ac:spMkLst>
            <pc:docMk/>
            <pc:sldMk cId="155347315" sldId="391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2:50.990" v="7356" actId="20577"/>
          <ac:spMkLst>
            <pc:docMk/>
            <pc:sldMk cId="155347315" sldId="391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33:29.771" v="7423" actId="13926"/>
          <ac:spMkLst>
            <pc:docMk/>
            <pc:sldMk cId="155347315" sldId="391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8" creationId="{E5301899-035A-834E-A180-4D90AB423A6E}"/>
          </ac:spMkLst>
        </pc:spChg>
        <pc:spChg chg="add mod">
          <ac:chgData name="WINDRIDGE Philip" userId="a20730c1-1805-4191-9c68-6e52c8725e9f" providerId="ADAL" clId="{9C06326C-BEA5-9446-8B5D-EC8FD26AA146}" dt="2020-09-10T11:54:59.401" v="7891"/>
          <ac:spMkLst>
            <pc:docMk/>
            <pc:sldMk cId="155347315" sldId="391"/>
            <ac:spMk id="19" creationId="{4F9C1940-F330-4848-B2E7-EF9EB935B787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1" creationId="{4682B5DE-ECD2-0345-9F8E-EBCF900B7BE5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2" creationId="{A4A7CF15-66E3-DA47-825C-C01E0975B453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3" creationId="{BDAF94F8-F175-7C42-874E-628278B8C28B}"/>
          </ac:spMkLst>
        </pc:spChg>
        <pc:spChg chg="mod">
          <ac:chgData name="WINDRIDGE Philip" userId="a20730c1-1805-4191-9c68-6e52c8725e9f" providerId="ADAL" clId="{9C06326C-BEA5-9446-8B5D-EC8FD26AA146}" dt="2020-09-10T12:16:39.170" v="8528"/>
          <ac:spMkLst>
            <pc:docMk/>
            <pc:sldMk cId="155347315" sldId="391"/>
            <ac:spMk id="24" creationId="{C1AAC020-62E5-5D4E-81CB-370A4145B707}"/>
          </ac:spMkLst>
        </pc:spChg>
        <pc:grpChg chg="mod topLv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31.282" v="8526" actId="165"/>
          <ac:grpSpMkLst>
            <pc:docMk/>
            <pc:sldMk cId="155347315" sldId="391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6:39.170" v="8528"/>
          <ac:grpSpMkLst>
            <pc:docMk/>
            <pc:sldMk cId="155347315" sldId="391"/>
            <ac:grpSpMk id="20" creationId="{B64D7F41-E610-CA43-84DB-630F40911F9D}"/>
          </ac:grpSpMkLst>
        </pc:grpChg>
        <pc:cxnChg chg="mod">
          <ac:chgData name="WINDRIDGE Philip" userId="a20730c1-1805-4191-9c68-6e52c8725e9f" providerId="ADAL" clId="{9C06326C-BEA5-9446-8B5D-EC8FD26AA146}" dt="2020-09-10T11:33:50.024" v="7424" actId="14100"/>
          <ac:cxnSpMkLst>
            <pc:docMk/>
            <pc:sldMk cId="155347315" sldId="391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5" creationId="{1148DDD6-54C3-8349-94D5-FDFBB072617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6" creationId="{1B9F3A88-9196-B640-ADE1-85F699B064B7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7" creationId="{A7D69C8E-F80D-6541-ACDE-0CFDAC88403D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8" creationId="{B38C83E7-808F-624C-992D-B8C42B542F4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29" creationId="{A15A497C-221E-1E40-A622-88490632E87F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0" creationId="{277ED4F4-8460-0847-8393-77DE9C84213E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1" creationId="{6AF531DE-FAF7-5A44-9F7F-3AD753C4D8EC}"/>
          </ac:cxnSpMkLst>
        </pc:cxnChg>
        <pc:cxnChg chg="mod">
          <ac:chgData name="WINDRIDGE Philip" userId="a20730c1-1805-4191-9c68-6e52c8725e9f" providerId="ADAL" clId="{9C06326C-BEA5-9446-8B5D-EC8FD26AA146}" dt="2020-09-10T12:16:39.170" v="8528"/>
          <ac:cxnSpMkLst>
            <pc:docMk/>
            <pc:sldMk cId="155347315" sldId="391"/>
            <ac:cxnSpMk id="32" creationId="{0115BE2F-2F81-F34F-AF06-8823DCB95807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37" v="7103" actId="2696"/>
        <pc:sldMkLst>
          <pc:docMk/>
          <pc:sldMk cId="1797262484" sldId="391"/>
        </pc:sldMkLst>
      </pc:sldChg>
      <pc:sldChg chg="addSp delSp modSp add mod">
        <pc:chgData name="WINDRIDGE Philip" userId="a20730c1-1805-4191-9c68-6e52c8725e9f" providerId="ADAL" clId="{9C06326C-BEA5-9446-8B5D-EC8FD26AA146}" dt="2020-09-10T12:17:06.050" v="8531"/>
        <pc:sldMkLst>
          <pc:docMk/>
          <pc:sldMk cId="194049519" sldId="392"/>
        </pc:sldMkLst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6:58.825" v="8529" actId="165"/>
          <ac:spMkLst>
            <pc:docMk/>
            <pc:sldMk cId="194049519" sldId="392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03.826" v="8530" actId="478"/>
          <ac:spMkLst>
            <pc:docMk/>
            <pc:sldMk cId="194049519" sldId="392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7:42.209" v="7558" actId="13926"/>
          <ac:spMkLst>
            <pc:docMk/>
            <pc:sldMk cId="194049519" sldId="392"/>
            <ac:spMk id="15" creationId="{ABDA01DE-0BDC-894F-A08C-DB2228C4D518}"/>
          </ac:spMkLst>
        </pc:spChg>
        <pc:spChg chg="del mod">
          <ac:chgData name="WINDRIDGE Philip" userId="a20730c1-1805-4191-9c68-6e52c8725e9f" providerId="ADAL" clId="{9C06326C-BEA5-9446-8B5D-EC8FD26AA146}" dt="2020-09-10T11:35:36.371" v="7546" actId="478"/>
          <ac:spMkLst>
            <pc:docMk/>
            <pc:sldMk cId="194049519" sldId="392"/>
            <ac:spMk id="17" creationId="{82843488-304C-824D-8E8D-AB0210CAA5AE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8" creationId="{FE241092-BCA6-664B-89D7-62D8C46E6BE2}"/>
          </ac:spMkLst>
        </pc:spChg>
        <pc:spChg chg="add mod">
          <ac:chgData name="WINDRIDGE Philip" userId="a20730c1-1805-4191-9c68-6e52c8725e9f" providerId="ADAL" clId="{9C06326C-BEA5-9446-8B5D-EC8FD26AA146}" dt="2020-09-10T11:55:02.375" v="7892"/>
          <ac:spMkLst>
            <pc:docMk/>
            <pc:sldMk cId="194049519" sldId="392"/>
            <ac:spMk id="19" creationId="{EACA259C-FC07-7646-8C20-6D3DC84320A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1" creationId="{1FF86508-ED6B-084F-A182-8ABF674673E4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2" creationId="{0504C938-AFF5-0E41-9094-9FDC6DB6A8C6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3" creationId="{255516F6-4724-384D-ACF4-EAA110B8D3CE}"/>
          </ac:spMkLst>
        </pc:spChg>
        <pc:spChg chg="mod">
          <ac:chgData name="WINDRIDGE Philip" userId="a20730c1-1805-4191-9c68-6e52c8725e9f" providerId="ADAL" clId="{9C06326C-BEA5-9446-8B5D-EC8FD26AA146}" dt="2020-09-10T12:17:06.050" v="8531"/>
          <ac:spMkLst>
            <pc:docMk/>
            <pc:sldMk cId="194049519" sldId="392"/>
            <ac:spMk id="24" creationId="{E1E3017B-6813-254E-A532-C76C5C76DFED}"/>
          </ac:spMkLst>
        </pc:spChg>
        <pc:grpChg chg="mod topLv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6:58.825" v="8529" actId="165"/>
          <ac:grpSpMkLst>
            <pc:docMk/>
            <pc:sldMk cId="194049519" sldId="392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06.050" v="8531"/>
          <ac:grpSpMkLst>
            <pc:docMk/>
            <pc:sldMk cId="194049519" sldId="392"/>
            <ac:grpSpMk id="20" creationId="{F25347BC-406F-6943-AC1C-DFD5325B4C02}"/>
          </ac:grpSpMkLst>
        </pc:grpChg>
        <pc:cxnChg chg="mod">
          <ac:chgData name="WINDRIDGE Philip" userId="a20730c1-1805-4191-9c68-6e52c8725e9f" providerId="ADAL" clId="{9C06326C-BEA5-9446-8B5D-EC8FD26AA146}" dt="2020-09-10T11:34:42.403" v="7503" actId="1038"/>
          <ac:cxnSpMkLst>
            <pc:docMk/>
            <pc:sldMk cId="194049519" sldId="392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5" creationId="{9AC01DE0-AE88-884A-8FF3-703DA49B41B3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6" creationId="{87FECE18-FBD5-5444-81B9-7FBCBEB59F5E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7" creationId="{3A7450CF-26AC-A246-8956-D0F1D65B870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8" creationId="{52880019-DBB2-834D-A2A9-C7ED8E2E2C40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29" creationId="{511E8B5A-87F4-1045-B8C7-3648CDD07CFD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0" creationId="{B6E02C8B-A552-6240-A80D-C4DF7B94A747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1" creationId="{F467A900-8E59-8747-A9DE-64F3E6183ECF}"/>
          </ac:cxnSpMkLst>
        </pc:cxnChg>
        <pc:cxnChg chg="mod">
          <ac:chgData name="WINDRIDGE Philip" userId="a20730c1-1805-4191-9c68-6e52c8725e9f" providerId="ADAL" clId="{9C06326C-BEA5-9446-8B5D-EC8FD26AA146}" dt="2020-09-10T12:17:06.050" v="8531"/>
          <ac:cxnSpMkLst>
            <pc:docMk/>
            <pc:sldMk cId="194049519" sldId="392"/>
            <ac:cxnSpMk id="32" creationId="{6F26C053-AB7F-314B-BD64-7EDA532CA83C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02" v="7101" actId="2696"/>
        <pc:sldMkLst>
          <pc:docMk/>
          <pc:sldMk cId="3476934564" sldId="392"/>
        </pc:sldMkLst>
      </pc:sldChg>
      <pc:sldChg chg="addSp delSp modSp add mod">
        <pc:chgData name="WINDRIDGE Philip" userId="a20730c1-1805-4191-9c68-6e52c8725e9f" providerId="ADAL" clId="{9C06326C-BEA5-9446-8B5D-EC8FD26AA146}" dt="2020-09-10T12:17:23.688" v="8534"/>
        <pc:sldMkLst>
          <pc:docMk/>
          <pc:sldMk cId="3031048287" sldId="393"/>
        </pc:sldMkLst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17.376" v="8532" actId="165"/>
          <ac:spMkLst>
            <pc:docMk/>
            <pc:sldMk cId="3031048287" sldId="393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21.882" v="8533" actId="478"/>
          <ac:spMkLst>
            <pc:docMk/>
            <pc:sldMk cId="3031048287" sldId="393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39:29.834" v="7614" actId="20577"/>
          <ac:spMkLst>
            <pc:docMk/>
            <pc:sldMk cId="3031048287" sldId="393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7" creationId="{73297550-29E6-7943-8A2A-A50641725DDB}"/>
          </ac:spMkLst>
        </pc:spChg>
        <pc:spChg chg="add mod">
          <ac:chgData name="WINDRIDGE Philip" userId="a20730c1-1805-4191-9c68-6e52c8725e9f" providerId="ADAL" clId="{9C06326C-BEA5-9446-8B5D-EC8FD26AA146}" dt="2020-09-10T11:55:05.029" v="7893"/>
          <ac:spMkLst>
            <pc:docMk/>
            <pc:sldMk cId="3031048287" sldId="393"/>
            <ac:spMk id="18" creationId="{02C31C9D-34C8-D848-ACD2-78847E88DC60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0" creationId="{EE5160F9-ABEE-6D49-A021-435480716617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1" creationId="{95984478-1E6F-6F48-92B9-4D45C7A3B143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2" creationId="{33D8FC79-F431-624F-8F7C-93DEE0874934}"/>
          </ac:spMkLst>
        </pc:spChg>
        <pc:spChg chg="mod">
          <ac:chgData name="WINDRIDGE Philip" userId="a20730c1-1805-4191-9c68-6e52c8725e9f" providerId="ADAL" clId="{9C06326C-BEA5-9446-8B5D-EC8FD26AA146}" dt="2020-09-10T12:17:23.688" v="8534"/>
          <ac:spMkLst>
            <pc:docMk/>
            <pc:sldMk cId="3031048287" sldId="393"/>
            <ac:spMk id="23" creationId="{F53CB59C-408B-9C4C-8438-ED71478E7625}"/>
          </ac:spMkLst>
        </pc:spChg>
        <pc:grpChg chg="mod topLv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17.376" v="8532" actId="165"/>
          <ac:grpSpMkLst>
            <pc:docMk/>
            <pc:sldMk cId="3031048287" sldId="393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23.688" v="8534"/>
          <ac:grpSpMkLst>
            <pc:docMk/>
            <pc:sldMk cId="3031048287" sldId="393"/>
            <ac:grpSpMk id="19" creationId="{6885EDDD-9D1D-F24E-BC16-B133F7EC75BE}"/>
          </ac:grpSpMkLst>
        </pc:grpChg>
        <pc:cxnChg chg="mod">
          <ac:chgData name="WINDRIDGE Philip" userId="a20730c1-1805-4191-9c68-6e52c8725e9f" providerId="ADAL" clId="{9C06326C-BEA5-9446-8B5D-EC8FD26AA146}" dt="2020-09-10T11:38:30.577" v="7584" actId="1038"/>
          <ac:cxnSpMkLst>
            <pc:docMk/>
            <pc:sldMk cId="3031048287" sldId="393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4" creationId="{1E1C7646-8F68-0B49-AE3C-984BF22BB155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5" creationId="{4008572E-97C5-A244-9518-1881AF1D8BF3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6" creationId="{B1243A0B-0EFD-6E41-B042-019CB61AD7A9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7" creationId="{928CF40B-6088-4643-9631-6D38D921D674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8" creationId="{D334E16C-1A24-5F4F-A825-8600781EACBC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29" creationId="{5D2D2325-F561-8440-A61D-236A0D45B60D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0" creationId="{07C04FF3-3AA7-FD4B-A332-0CBB946411CB}"/>
          </ac:cxnSpMkLst>
        </pc:cxnChg>
        <pc:cxnChg chg="mod">
          <ac:chgData name="WINDRIDGE Philip" userId="a20730c1-1805-4191-9c68-6e52c8725e9f" providerId="ADAL" clId="{9C06326C-BEA5-9446-8B5D-EC8FD26AA146}" dt="2020-09-10T12:17:23.688" v="8534"/>
          <ac:cxnSpMkLst>
            <pc:docMk/>
            <pc:sldMk cId="3031048287" sldId="393"/>
            <ac:cxnSpMk id="31" creationId="{4C28D3C2-01A9-8045-BD57-C3BFB816B641}"/>
          </ac:cxnSpMkLst>
        </pc:cxnChg>
      </pc:sldChg>
      <pc:sldChg chg="add del">
        <pc:chgData name="WINDRIDGE Philip" userId="a20730c1-1805-4191-9c68-6e52c8725e9f" providerId="ADAL" clId="{9C06326C-BEA5-9446-8B5D-EC8FD26AA146}" dt="2020-09-10T11:27:58.815" v="7102" actId="2696"/>
        <pc:sldMkLst>
          <pc:docMk/>
          <pc:sldMk cId="3395529838" sldId="393"/>
        </pc:sldMkLst>
      </pc:sldChg>
      <pc:sldChg chg="addSp delSp modSp add mod">
        <pc:chgData name="WINDRIDGE Philip" userId="a20730c1-1805-4191-9c68-6e52c8725e9f" providerId="ADAL" clId="{9C06326C-BEA5-9446-8B5D-EC8FD26AA146}" dt="2020-09-10T12:17:41.445" v="8537"/>
        <pc:sldMkLst>
          <pc:docMk/>
          <pc:sldMk cId="3839692414" sldId="394"/>
        </pc:sldMkLst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4" creationId="{B9EFA39A-2D30-174C-BB50-594D2FC41847}"/>
          </ac:spMkLst>
        </pc:spChg>
        <pc:spChg chg="mod">
          <ac:chgData name="WINDRIDGE Philip" userId="a20730c1-1805-4191-9c68-6e52c8725e9f" providerId="ADAL" clId="{9C06326C-BEA5-9446-8B5D-EC8FD26AA146}" dt="2020-09-10T12:17:34.511" v="8535" actId="165"/>
          <ac:spMkLst>
            <pc:docMk/>
            <pc:sldMk cId="3839692414" sldId="394"/>
            <ac:spMk id="5" creationId="{1F2B3861-73BE-AD44-B5C5-6AB744E0C7D0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9" creationId="{1038C723-5477-944F-B6AE-6ADD52D7EC33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0" creationId="{0770FF24-EB39-7B45-850E-033A5E12C80E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1" creationId="{826A6B6F-2002-764D-A4F0-B0920FF56E5C}"/>
          </ac:spMkLst>
        </pc:spChg>
        <pc:spChg chg="del mod topLvl">
          <ac:chgData name="WINDRIDGE Philip" userId="a20730c1-1805-4191-9c68-6e52c8725e9f" providerId="ADAL" clId="{9C06326C-BEA5-9446-8B5D-EC8FD26AA146}" dt="2020-09-10T12:17:39.931" v="8536" actId="478"/>
          <ac:spMkLst>
            <pc:docMk/>
            <pc:sldMk cId="3839692414" sldId="394"/>
            <ac:spMk id="12" creationId="{76E3EF8C-1C6B-EA49-8540-BDE9E1A8D6D8}"/>
          </ac:spMkLst>
        </pc:spChg>
        <pc:spChg chg="mod">
          <ac:chgData name="WINDRIDGE Philip" userId="a20730c1-1805-4191-9c68-6e52c8725e9f" providerId="ADAL" clId="{9C06326C-BEA5-9446-8B5D-EC8FD26AA146}" dt="2020-09-10T11:41:47.918" v="7717" actId="20577"/>
          <ac:spMkLst>
            <pc:docMk/>
            <pc:sldMk cId="3839692414" sldId="394"/>
            <ac:spMk id="15" creationId="{ABDA01DE-0BDC-894F-A08C-DB2228C4D518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7" creationId="{6CB9814F-6B84-704B-9373-62178DBABB3E}"/>
          </ac:spMkLst>
        </pc:spChg>
        <pc:spChg chg="add mod">
          <ac:chgData name="WINDRIDGE Philip" userId="a20730c1-1805-4191-9c68-6e52c8725e9f" providerId="ADAL" clId="{9C06326C-BEA5-9446-8B5D-EC8FD26AA146}" dt="2020-09-10T11:55:07.783" v="7894"/>
          <ac:spMkLst>
            <pc:docMk/>
            <pc:sldMk cId="3839692414" sldId="394"/>
            <ac:spMk id="18" creationId="{B985521E-B990-914E-A405-D039FE38F84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0" creationId="{96398049-BDEE-9B42-B8D2-897DEA699C3C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1" creationId="{19628FB9-9EA2-9646-A8E5-3CDC33C3B106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2" creationId="{5628041B-86BA-9446-BDCE-B4B02740D874}"/>
          </ac:spMkLst>
        </pc:spChg>
        <pc:spChg chg="mod">
          <ac:chgData name="WINDRIDGE Philip" userId="a20730c1-1805-4191-9c68-6e52c8725e9f" providerId="ADAL" clId="{9C06326C-BEA5-9446-8B5D-EC8FD26AA146}" dt="2020-09-10T12:17:41.445" v="8537"/>
          <ac:spMkLst>
            <pc:docMk/>
            <pc:sldMk cId="3839692414" sldId="394"/>
            <ac:spMk id="23" creationId="{6FA344A4-7FF5-CA4D-9F90-069CF80CBDE1}"/>
          </ac:spMkLst>
        </pc:spChg>
        <pc:grpChg chg="mod topLv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6" creationId="{584C7B94-9F6F-C040-A19D-8412B3B672EB}"/>
          </ac:grpSpMkLst>
        </pc:grpChg>
        <pc:grpChg chg="del">
          <ac:chgData name="WINDRIDGE Philip" userId="a20730c1-1805-4191-9c68-6e52c8725e9f" providerId="ADAL" clId="{9C06326C-BEA5-9446-8B5D-EC8FD26AA146}" dt="2020-09-10T12:17:34.511" v="8535" actId="165"/>
          <ac:grpSpMkLst>
            <pc:docMk/>
            <pc:sldMk cId="3839692414" sldId="394"/>
            <ac:grpSpMk id="14" creationId="{EC964044-6A28-D74A-81E1-5447436F4089}"/>
          </ac:grpSpMkLst>
        </pc:grpChg>
        <pc:grpChg chg="add mod">
          <ac:chgData name="WINDRIDGE Philip" userId="a20730c1-1805-4191-9c68-6e52c8725e9f" providerId="ADAL" clId="{9C06326C-BEA5-9446-8B5D-EC8FD26AA146}" dt="2020-09-10T12:17:41.445" v="8537"/>
          <ac:grpSpMkLst>
            <pc:docMk/>
            <pc:sldMk cId="3839692414" sldId="394"/>
            <ac:grpSpMk id="19" creationId="{A0BB05EE-A73B-1C46-B61F-05749F0B3BFB}"/>
          </ac:grpSpMkLst>
        </pc:grpChg>
        <pc:cxnChg chg="mod">
          <ac:chgData name="WINDRIDGE Philip" userId="a20730c1-1805-4191-9c68-6e52c8725e9f" providerId="ADAL" clId="{9C06326C-BEA5-9446-8B5D-EC8FD26AA146}" dt="2020-09-10T11:39:59.669" v="7657" actId="1038"/>
          <ac:cxnSpMkLst>
            <pc:docMk/>
            <pc:sldMk cId="3839692414" sldId="394"/>
            <ac:cxnSpMk id="16" creationId="{0B534FAC-E01D-824A-87E8-1D57AAAC3833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4" creationId="{8AF28C42-626F-534D-B631-ED58883296A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5" creationId="{684D1F4F-97D2-024F-A894-344808EB02FC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6" creationId="{EB1B582C-E6AC-4A44-8D06-2202BA620528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7" creationId="{4337F72E-4CAB-6647-AB43-E230AEAAA709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8" creationId="{2DA862CE-7B2A-324D-8009-A067F41A4AEF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29" creationId="{2A73215C-5EF3-4345-8F88-E5EF743702D1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0" creationId="{298DA8DE-89EE-B444-A72F-7081271EE2F4}"/>
          </ac:cxnSpMkLst>
        </pc:cxnChg>
        <pc:cxnChg chg="mod">
          <ac:chgData name="WINDRIDGE Philip" userId="a20730c1-1805-4191-9c68-6e52c8725e9f" providerId="ADAL" clId="{9C06326C-BEA5-9446-8B5D-EC8FD26AA146}" dt="2020-09-10T12:17:41.445" v="8537"/>
          <ac:cxnSpMkLst>
            <pc:docMk/>
            <pc:sldMk cId="3839692414" sldId="394"/>
            <ac:cxnSpMk id="31" creationId="{D840D65C-EFC9-1F44-81DE-0FCD00A678D2}"/>
          </ac:cxnSpMkLst>
        </pc:cxnChg>
      </pc:sldChg>
    </pc:docChg>
  </pc:docChgLst>
  <pc:docChgLst>
    <pc:chgData name="WINDRIDGE Philip" userId="a20730c1-1805-4191-9c68-6e52c8725e9f" providerId="ADAL" clId="{698D2C57-0072-FB42-AD3A-A758AE4AE932}"/>
    <pc:docChg chg="undo redo custSel addSld delSld modSld sldOrd">
      <pc:chgData name="WINDRIDGE Philip" userId="a20730c1-1805-4191-9c68-6e52c8725e9f" providerId="ADAL" clId="{698D2C57-0072-FB42-AD3A-A758AE4AE932}" dt="2020-09-15T12:42:55.337" v="7646" actId="2696"/>
      <pc:docMkLst>
        <pc:docMk/>
      </pc:docMkLst>
      <pc:sldChg chg="addSp delSp modSp mod">
        <pc:chgData name="WINDRIDGE Philip" userId="a20730c1-1805-4191-9c68-6e52c8725e9f" providerId="ADAL" clId="{698D2C57-0072-FB42-AD3A-A758AE4AE932}" dt="2020-09-14T09:43:21.385" v="68"/>
        <pc:sldMkLst>
          <pc:docMk/>
          <pc:sldMk cId="939059386" sldId="256"/>
        </pc:sldMkLst>
        <pc:spChg chg="mod">
          <ac:chgData name="WINDRIDGE Philip" userId="a20730c1-1805-4191-9c68-6e52c8725e9f" providerId="ADAL" clId="{698D2C57-0072-FB42-AD3A-A758AE4AE932}" dt="2020-09-14T09:42:55.587" v="66" actId="20577"/>
          <ac:spMkLst>
            <pc:docMk/>
            <pc:sldMk cId="939059386" sldId="256"/>
            <ac:spMk id="2" creationId="{9B762048-6F52-244A-B003-D5C4D44CFDA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4" creationId="{49C315F2-E641-4148-A6B4-C456D17541BB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5" creationId="{969F1AB9-69F1-3641-A5DA-E5E749DBAD4C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6" creationId="{DEA8FE2F-5CB8-F74A-B6CD-8A6F789C1412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7" creationId="{EE460BFF-CD6B-034A-B6D8-220CB721D928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8" creationId="{D9393B60-0727-3249-9DA5-A0011A38C2F9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9" creationId="{ED212D0F-4C48-CE44-BD91-A3CBB0C55D15}"/>
          </ac:spMkLst>
        </pc:spChg>
        <pc:spChg chg="add del mod">
          <ac:chgData name="WINDRIDGE Philip" userId="a20730c1-1805-4191-9c68-6e52c8725e9f" providerId="ADAL" clId="{698D2C57-0072-FB42-AD3A-A758AE4AE932}" dt="2020-09-14T09:43:21.385" v="68"/>
          <ac:spMkLst>
            <pc:docMk/>
            <pc:sldMk cId="939059386" sldId="256"/>
            <ac:spMk id="10" creationId="{22141B5E-20EF-5B4F-BF66-367CF2DF1AFF}"/>
          </ac:spMkLst>
        </pc:spChg>
      </pc:sldChg>
      <pc:sldChg chg="del">
        <pc:chgData name="WINDRIDGE Philip" userId="a20730c1-1805-4191-9c68-6e52c8725e9f" providerId="ADAL" clId="{698D2C57-0072-FB42-AD3A-A758AE4AE932}" dt="2020-09-15T12:42:55.337" v="7646" actId="2696"/>
        <pc:sldMkLst>
          <pc:docMk/>
          <pc:sldMk cId="326861300" sldId="258"/>
        </pc:sldMkLst>
      </pc:sldChg>
      <pc:sldChg chg="add del">
        <pc:chgData name="WINDRIDGE Philip" userId="a20730c1-1805-4191-9c68-6e52c8725e9f" providerId="ADAL" clId="{698D2C57-0072-FB42-AD3A-A758AE4AE932}" dt="2020-09-14T11:48:24.127" v="883" actId="2696"/>
        <pc:sldMkLst>
          <pc:docMk/>
          <pc:sldMk cId="3993256625" sldId="295"/>
        </pc:sldMkLst>
      </pc:sldChg>
      <pc:sldChg chg="modSp add del mod modClrScheme chgLayout">
        <pc:chgData name="WINDRIDGE Philip" userId="a20730c1-1805-4191-9c68-6e52c8725e9f" providerId="ADAL" clId="{698D2C57-0072-FB42-AD3A-A758AE4AE932}" dt="2020-09-15T10:10:13.823" v="5104" actId="2696"/>
        <pc:sldMkLst>
          <pc:docMk/>
          <pc:sldMk cId="311995539" sldId="299"/>
        </pc:sldMkLst>
        <pc:spChg chg="mod ord">
          <ac:chgData name="WINDRIDGE Philip" userId="a20730c1-1805-4191-9c68-6e52c8725e9f" providerId="ADAL" clId="{698D2C57-0072-FB42-AD3A-A758AE4AE932}" dt="2020-09-14T14:39:13.129" v="2360" actId="27636"/>
          <ac:spMkLst>
            <pc:docMk/>
            <pc:sldMk cId="311995539" sldId="299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13.119" v="2359" actId="700"/>
          <ac:spMkLst>
            <pc:docMk/>
            <pc:sldMk cId="311995539" sldId="299"/>
            <ac:spMk id="5122" creationId="{00000000-0000-0000-0000-000000000000}"/>
          </ac:spMkLst>
        </pc:spChg>
      </pc:sldChg>
      <pc:sldChg chg="delSp modSp add del mod modClrScheme chgLayout">
        <pc:chgData name="WINDRIDGE Philip" userId="a20730c1-1805-4191-9c68-6e52c8725e9f" providerId="ADAL" clId="{698D2C57-0072-FB42-AD3A-A758AE4AE932}" dt="2020-09-15T10:10:15.866" v="5105" actId="2696"/>
        <pc:sldMkLst>
          <pc:docMk/>
          <pc:sldMk cId="1942654151" sldId="300"/>
        </pc:sldMkLst>
        <pc:spChg chg="del">
          <ac:chgData name="WINDRIDGE Philip" userId="a20730c1-1805-4191-9c68-6e52c8725e9f" providerId="ADAL" clId="{698D2C57-0072-FB42-AD3A-A758AE4AE932}" dt="2020-09-14T14:40:05.061" v="2363" actId="478"/>
          <ac:spMkLst>
            <pc:docMk/>
            <pc:sldMk cId="1942654151" sldId="300"/>
            <ac:spMk id="2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3" creationId="{DC68B784-5CCF-3A4F-AE0D-7296D058304D}"/>
          </ac:spMkLst>
        </pc:spChg>
        <pc:spChg chg="mod ord">
          <ac:chgData name="WINDRIDGE Philip" userId="a20730c1-1805-4191-9c68-6e52c8725e9f" providerId="ADAL" clId="{698D2C57-0072-FB42-AD3A-A758AE4AE932}" dt="2020-09-14T14:39:40.864" v="2361" actId="700"/>
          <ac:spMkLst>
            <pc:docMk/>
            <pc:sldMk cId="1942654151" sldId="300"/>
            <ac:spMk id="6146" creationId="{00000000-0000-0000-0000-000000000000}"/>
          </ac:spMkLst>
        </pc:spChg>
        <pc:grpChg chg="mod">
          <ac:chgData name="WINDRIDGE Philip" userId="a20730c1-1805-4191-9c68-6e52c8725e9f" providerId="ADAL" clId="{698D2C57-0072-FB42-AD3A-A758AE4AE932}" dt="2020-09-14T14:39:54.490" v="2362" actId="1076"/>
          <ac:grpSpMkLst>
            <pc:docMk/>
            <pc:sldMk cId="1942654151" sldId="300"/>
            <ac:grpSpMk id="39" creationId="{6E398C54-577E-E440-AF72-BE52D02A2375}"/>
          </ac:grpSpMkLst>
        </pc:grpChg>
      </pc:sldChg>
      <pc:sldChg chg="modSp add del mod modClrScheme chgLayout">
        <pc:chgData name="WINDRIDGE Philip" userId="a20730c1-1805-4191-9c68-6e52c8725e9f" providerId="ADAL" clId="{698D2C57-0072-FB42-AD3A-A758AE4AE932}" dt="2020-09-15T10:10:18.872" v="5106" actId="2696"/>
        <pc:sldMkLst>
          <pc:docMk/>
          <pc:sldMk cId="3193224722" sldId="301"/>
        </pc:sldMkLst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0" creationId="{00000000-0000-0000-0000-000000000000}"/>
          </ac:spMkLst>
        </pc:spChg>
        <pc:spChg chg="mod ord">
          <ac:chgData name="WINDRIDGE Philip" userId="a20730c1-1805-4191-9c68-6e52c8725e9f" providerId="ADAL" clId="{698D2C57-0072-FB42-AD3A-A758AE4AE932}" dt="2020-09-14T14:40:26.137" v="2364" actId="700"/>
          <ac:spMkLst>
            <pc:docMk/>
            <pc:sldMk cId="3193224722" sldId="301"/>
            <ac:spMk id="7171" creationId="{00000000-0000-0000-0000-000000000000}"/>
          </ac:spMkLst>
        </pc:spChg>
      </pc:sldChg>
      <pc:sldChg chg="add del">
        <pc:chgData name="WINDRIDGE Philip" userId="a20730c1-1805-4191-9c68-6e52c8725e9f" providerId="ADAL" clId="{698D2C57-0072-FB42-AD3A-A758AE4AE932}" dt="2020-09-15T10:10:26.226" v="5107" actId="2696"/>
        <pc:sldMkLst>
          <pc:docMk/>
          <pc:sldMk cId="1890724782" sldId="302"/>
        </pc:sldMkLst>
      </pc:sldChg>
      <pc:sldChg chg="modSp add del mod">
        <pc:chgData name="WINDRIDGE Philip" userId="a20730c1-1805-4191-9c68-6e52c8725e9f" providerId="ADAL" clId="{698D2C57-0072-FB42-AD3A-A758AE4AE932}" dt="2020-09-15T10:10:30.265" v="5108" actId="2696"/>
        <pc:sldMkLst>
          <pc:docMk/>
          <pc:sldMk cId="4009267626" sldId="303"/>
        </pc:sldMkLst>
        <pc:spChg chg="mod">
          <ac:chgData name="WINDRIDGE Philip" userId="a20730c1-1805-4191-9c68-6e52c8725e9f" providerId="ADAL" clId="{698D2C57-0072-FB42-AD3A-A758AE4AE932}" dt="2020-09-14T14:39:02.056" v="2357" actId="27636"/>
          <ac:spMkLst>
            <pc:docMk/>
            <pc:sldMk cId="4009267626" sldId="303"/>
            <ac:spMk id="2" creationId="{00000000-0000-0000-0000-000000000000}"/>
          </ac:spMkLst>
        </pc:spChg>
      </pc:sldChg>
      <pc:sldChg chg="del">
        <pc:chgData name="WINDRIDGE Philip" userId="a20730c1-1805-4191-9c68-6e52c8725e9f" providerId="ADAL" clId="{698D2C57-0072-FB42-AD3A-A758AE4AE932}" dt="2020-09-14T11:44:45.617" v="859" actId="2696"/>
        <pc:sldMkLst>
          <pc:docMk/>
          <pc:sldMk cId="3085137052" sldId="395"/>
        </pc:sldMkLst>
      </pc:sldChg>
      <pc:sldChg chg="del">
        <pc:chgData name="WINDRIDGE Philip" userId="a20730c1-1805-4191-9c68-6e52c8725e9f" providerId="ADAL" clId="{698D2C57-0072-FB42-AD3A-A758AE4AE932}" dt="2020-09-14T11:44:45.637" v="861" actId="2696"/>
        <pc:sldMkLst>
          <pc:docMk/>
          <pc:sldMk cId="952427537" sldId="396"/>
        </pc:sldMkLst>
      </pc:sldChg>
      <pc:sldChg chg="del">
        <pc:chgData name="WINDRIDGE Philip" userId="a20730c1-1805-4191-9c68-6e52c8725e9f" providerId="ADAL" clId="{698D2C57-0072-FB42-AD3A-A758AE4AE932}" dt="2020-09-14T11:44:45.621" v="860" actId="2696"/>
        <pc:sldMkLst>
          <pc:docMk/>
          <pc:sldMk cId="2009886097" sldId="397"/>
        </pc:sldMkLst>
      </pc:sldChg>
      <pc:sldChg chg="del">
        <pc:chgData name="WINDRIDGE Philip" userId="a20730c1-1805-4191-9c68-6e52c8725e9f" providerId="ADAL" clId="{698D2C57-0072-FB42-AD3A-A758AE4AE932}" dt="2020-09-14T11:44:45.582" v="855" actId="2696"/>
        <pc:sldMkLst>
          <pc:docMk/>
          <pc:sldMk cId="2746511942" sldId="398"/>
        </pc:sldMkLst>
      </pc:sldChg>
      <pc:sldChg chg="del">
        <pc:chgData name="WINDRIDGE Philip" userId="a20730c1-1805-4191-9c68-6e52c8725e9f" providerId="ADAL" clId="{698D2C57-0072-FB42-AD3A-A758AE4AE932}" dt="2020-09-14T11:44:45.653" v="863" actId="2696"/>
        <pc:sldMkLst>
          <pc:docMk/>
          <pc:sldMk cId="1242476121" sldId="520"/>
        </pc:sldMkLst>
      </pc:sldChg>
      <pc:sldChg chg="del">
        <pc:chgData name="WINDRIDGE Philip" userId="a20730c1-1805-4191-9c68-6e52c8725e9f" providerId="ADAL" clId="{698D2C57-0072-FB42-AD3A-A758AE4AE932}" dt="2020-09-14T11:44:45.641" v="862" actId="2696"/>
        <pc:sldMkLst>
          <pc:docMk/>
          <pc:sldMk cId="1701876145" sldId="521"/>
        </pc:sldMkLst>
      </pc:sldChg>
      <pc:sldChg chg="del">
        <pc:chgData name="WINDRIDGE Philip" userId="a20730c1-1805-4191-9c68-6e52c8725e9f" providerId="ADAL" clId="{698D2C57-0072-FB42-AD3A-A758AE4AE932}" dt="2020-09-14T11:44:45.588" v="856" actId="2696"/>
        <pc:sldMkLst>
          <pc:docMk/>
          <pc:sldMk cId="1258784741" sldId="522"/>
        </pc:sldMkLst>
      </pc:sldChg>
      <pc:sldChg chg="del">
        <pc:chgData name="WINDRIDGE Philip" userId="a20730c1-1805-4191-9c68-6e52c8725e9f" providerId="ADAL" clId="{698D2C57-0072-FB42-AD3A-A758AE4AE932}" dt="2020-09-14T11:44:45.593" v="857" actId="2696"/>
        <pc:sldMkLst>
          <pc:docMk/>
          <pc:sldMk cId="3284812222" sldId="523"/>
        </pc:sldMkLst>
      </pc:sldChg>
      <pc:sldChg chg="del">
        <pc:chgData name="WINDRIDGE Philip" userId="a20730c1-1805-4191-9c68-6e52c8725e9f" providerId="ADAL" clId="{698D2C57-0072-FB42-AD3A-A758AE4AE932}" dt="2020-09-14T11:44:45.598" v="858" actId="2696"/>
        <pc:sldMkLst>
          <pc:docMk/>
          <pc:sldMk cId="4011339457" sldId="524"/>
        </pc:sldMkLst>
      </pc:sldChg>
      <pc:sldChg chg="addSp delSp modSp add mod modClrScheme chgLayout">
        <pc:chgData name="WINDRIDGE Philip" userId="a20730c1-1805-4191-9c68-6e52c8725e9f" providerId="ADAL" clId="{698D2C57-0072-FB42-AD3A-A758AE4AE932}" dt="2020-09-14T12:23:02.785" v="1262" actId="1038"/>
        <pc:sldMkLst>
          <pc:docMk/>
          <pc:sldMk cId="2662508761" sldId="525"/>
        </pc:sldMkLst>
        <pc:spChg chg="mod ord">
          <ac:chgData name="WINDRIDGE Philip" userId="a20730c1-1805-4191-9c68-6e52c8725e9f" providerId="ADAL" clId="{698D2C57-0072-FB42-AD3A-A758AE4AE932}" dt="2020-09-14T09:47:26.131" v="211" actId="700"/>
          <ac:spMkLst>
            <pc:docMk/>
            <pc:sldMk cId="2662508761" sldId="525"/>
            <ac:spMk id="2" creationId="{756788C2-AD94-2241-B0A4-16AEA82C0799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3" creationId="{3DD9B731-4FFB-3540-A374-45C156935301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4" creationId="{8B71AD18-55FC-BD45-ABDD-6DE1E57A60E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5" creationId="{121BB858-1B2C-7545-AA27-ECDF36BA730E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6" creationId="{11DB0664-6D92-1240-AEAF-B0AC8841CDFF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7" creationId="{A7F5DB29-3502-C641-9BE2-5CD6F208A1A2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8" creationId="{2F966678-5DFE-474B-8B23-B8AAE8591934}"/>
          </ac:spMkLst>
        </pc:spChg>
        <pc:spChg chg="add del mod">
          <ac:chgData name="WINDRIDGE Philip" userId="a20730c1-1805-4191-9c68-6e52c8725e9f" providerId="ADAL" clId="{698D2C57-0072-FB42-AD3A-A758AE4AE932}" dt="2020-09-14T11:48:28.255" v="888" actId="478"/>
          <ac:spMkLst>
            <pc:docMk/>
            <pc:sldMk cId="2662508761" sldId="525"/>
            <ac:spMk id="9" creationId="{9E86AB96-5652-8D4D-9995-399088FC80D5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0" creationId="{38291FBA-D1E7-AE45-A3F5-A168D092977C}"/>
          </ac:spMkLst>
        </pc:spChg>
        <pc:spChg chg="add mod">
          <ac:chgData name="WINDRIDGE Philip" userId="a20730c1-1805-4191-9c68-6e52c8725e9f" providerId="ADAL" clId="{698D2C57-0072-FB42-AD3A-A758AE4AE932}" dt="2020-09-14T11:56:26.842" v="949" actId="14100"/>
          <ac:spMkLst>
            <pc:docMk/>
            <pc:sldMk cId="2662508761" sldId="525"/>
            <ac:spMk id="11" creationId="{E360268A-1169-D146-BE7E-6B4241069177}"/>
          </ac:spMkLst>
        </pc:spChg>
        <pc:spChg chg="add mod ord">
          <ac:chgData name="WINDRIDGE Philip" userId="a20730c1-1805-4191-9c68-6e52c8725e9f" providerId="ADAL" clId="{698D2C57-0072-FB42-AD3A-A758AE4AE932}" dt="2020-09-14T10:12:58.742" v="438" actId="14100"/>
          <ac:spMkLst>
            <pc:docMk/>
            <pc:sldMk cId="2662508761" sldId="525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56:12.496" v="948" actId="478"/>
          <ac:spMkLst>
            <pc:docMk/>
            <pc:sldMk cId="2662508761" sldId="525"/>
            <ac:spMk id="13" creationId="{A47EAD7F-1A6A-EB4A-BF01-E6386C1AC299}"/>
          </ac:spMkLst>
        </pc:spChg>
        <pc:spChg chg="add mod">
          <ac:chgData name="WINDRIDGE Philip" userId="a20730c1-1805-4191-9c68-6e52c8725e9f" providerId="ADAL" clId="{698D2C57-0072-FB42-AD3A-A758AE4AE932}" dt="2020-09-14T11:56:08.222" v="947"/>
          <ac:spMkLst>
            <pc:docMk/>
            <pc:sldMk cId="2662508761" sldId="525"/>
            <ac:spMk id="14" creationId="{6CAA24B4-D6D3-3344-8006-A1FBB53FD1C9}"/>
          </ac:spMkLst>
        </pc:spChg>
        <pc:spChg chg="add mod">
          <ac:chgData name="WINDRIDGE Philip" userId="a20730c1-1805-4191-9c68-6e52c8725e9f" providerId="ADAL" clId="{698D2C57-0072-FB42-AD3A-A758AE4AE932}" dt="2020-09-14T12:23:02.785" v="1262" actId="1038"/>
          <ac:spMkLst>
            <pc:docMk/>
            <pc:sldMk cId="2662508761" sldId="525"/>
            <ac:spMk id="15" creationId="{1B9AA917-9AAD-5840-8931-7F97499622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5:35.102" v="2423" actId="1037"/>
        <pc:sldMkLst>
          <pc:docMk/>
          <pc:sldMk cId="1324603260" sldId="526"/>
        </pc:sldMkLst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8" creationId="{2F966678-5DFE-474B-8B23-B8AAE8591934}"/>
          </ac:spMkLst>
        </pc:spChg>
        <pc:spChg chg="del">
          <ac:chgData name="WINDRIDGE Philip" userId="a20730c1-1805-4191-9c68-6e52c8725e9f" providerId="ADAL" clId="{698D2C57-0072-FB42-AD3A-A758AE4AE932}" dt="2020-09-14T11:49:20.355" v="894" actId="478"/>
          <ac:spMkLst>
            <pc:docMk/>
            <pc:sldMk cId="1324603260" sldId="526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6:03.007" v="946" actId="14100"/>
          <ac:spMkLst>
            <pc:docMk/>
            <pc:sldMk cId="1324603260" sldId="526"/>
            <ac:spMk id="11" creationId="{E360268A-1169-D146-BE7E-6B4241069177}"/>
          </ac:spMkLst>
        </pc:spChg>
        <pc:spChg chg="del mod">
          <ac:chgData name="WINDRIDGE Philip" userId="a20730c1-1805-4191-9c68-6e52c8725e9f" providerId="ADAL" clId="{698D2C57-0072-FB42-AD3A-A758AE4AE932}" dt="2020-09-14T11:51:33.398" v="902" actId="478"/>
          <ac:spMkLst>
            <pc:docMk/>
            <pc:sldMk cId="1324603260" sldId="526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09:58:24.781" v="241"/>
          <ac:spMkLst>
            <pc:docMk/>
            <pc:sldMk cId="1324603260" sldId="526"/>
            <ac:spMk id="13" creationId="{4BD02E19-D50C-684E-9AA5-EB6122C72C18}"/>
          </ac:spMkLst>
        </pc:spChg>
        <pc:spChg chg="add del mod">
          <ac:chgData name="WINDRIDGE Philip" userId="a20730c1-1805-4191-9c68-6e52c8725e9f" providerId="ADAL" clId="{698D2C57-0072-FB42-AD3A-A758AE4AE932}" dt="2020-09-14T11:52:10.272" v="909" actId="478"/>
          <ac:spMkLst>
            <pc:docMk/>
            <pc:sldMk cId="1324603260" sldId="526"/>
            <ac:spMk id="14" creationId="{65197639-5D6C-2542-86EB-0C55162849DD}"/>
          </ac:spMkLst>
        </pc:spChg>
        <pc:spChg chg="add del mod">
          <ac:chgData name="WINDRIDGE Philip" userId="a20730c1-1805-4191-9c68-6e52c8725e9f" providerId="ADAL" clId="{698D2C57-0072-FB42-AD3A-A758AE4AE932}" dt="2020-09-14T11:52:07.571" v="908" actId="478"/>
          <ac:spMkLst>
            <pc:docMk/>
            <pc:sldMk cId="1324603260" sldId="526"/>
            <ac:spMk id="15" creationId="{7195E953-08F8-DB40-A5C1-04B0891F882C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6" creationId="{48B63477-0D79-8143-9A33-C601D50C4F7F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7" creationId="{8A160A5F-98F3-E54E-906A-1B3A9F8FF2A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8" creationId="{0E9539BE-5857-C546-8F12-CC69B6934411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19" creationId="{81FB0210-6778-0845-AC9C-94659FDF46D7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0" creationId="{9024E8A4-9FA5-9647-A7EC-DFD42DE5068D}"/>
          </ac:spMkLst>
        </pc:spChg>
        <pc:spChg chg="add del mod">
          <ac:chgData name="WINDRIDGE Philip" userId="a20730c1-1805-4191-9c68-6e52c8725e9f" providerId="ADAL" clId="{698D2C57-0072-FB42-AD3A-A758AE4AE932}" dt="2020-09-14T11:50:13.436" v="897" actId="478"/>
          <ac:spMkLst>
            <pc:docMk/>
            <pc:sldMk cId="1324603260" sldId="526"/>
            <ac:spMk id="21" creationId="{E8904463-C09E-BC4B-9E60-4B0C1B2D1FE4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2" creationId="{C22AA420-9489-3048-B3DF-88C8448F5166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3" creationId="{3B063E0B-212B-4948-AE33-249AF67251A1}"/>
          </ac:spMkLst>
        </pc:spChg>
        <pc:spChg chg="add mod">
          <ac:chgData name="WINDRIDGE Philip" userId="a20730c1-1805-4191-9c68-6e52c8725e9f" providerId="ADAL" clId="{698D2C57-0072-FB42-AD3A-A758AE4AE932}" dt="2020-09-14T11:49:14.535" v="893" actId="14100"/>
          <ac:spMkLst>
            <pc:docMk/>
            <pc:sldMk cId="1324603260" sldId="526"/>
            <ac:spMk id="24" creationId="{79A20E65-F05E-184C-8B64-AB10C127E720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5" creationId="{8142853E-385B-7749-AC3A-A249ADF00304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6" creationId="{0DB3B519-4D23-ED44-9223-92D1C224B15B}"/>
          </ac:spMkLst>
        </pc:spChg>
        <pc:spChg chg="add mod">
          <ac:chgData name="WINDRIDGE Philip" userId="a20730c1-1805-4191-9c68-6e52c8725e9f" providerId="ADAL" clId="{698D2C57-0072-FB42-AD3A-A758AE4AE932}" dt="2020-09-14T11:48:50.994" v="892" actId="14100"/>
          <ac:spMkLst>
            <pc:docMk/>
            <pc:sldMk cId="1324603260" sldId="526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1:03:34.117" v="697" actId="478"/>
          <ac:spMkLst>
            <pc:docMk/>
            <pc:sldMk cId="1324603260" sldId="526"/>
            <ac:spMk id="28" creationId="{74343070-6A06-6341-A445-B7EF3ECC0E1E}"/>
          </ac:spMkLst>
        </pc:spChg>
        <pc:spChg chg="add del mod">
          <ac:chgData name="WINDRIDGE Philip" userId="a20730c1-1805-4191-9c68-6e52c8725e9f" providerId="ADAL" clId="{698D2C57-0072-FB42-AD3A-A758AE4AE932}" dt="2020-09-14T11:03:30.311" v="696" actId="478"/>
          <ac:spMkLst>
            <pc:docMk/>
            <pc:sldMk cId="1324603260" sldId="526"/>
            <ac:spMk id="29" creationId="{7CB35F75-F051-B24F-9460-79790BEC8706}"/>
          </ac:spMkLst>
        </pc:spChg>
        <pc:spChg chg="add del mod">
          <ac:chgData name="WINDRIDGE Philip" userId="a20730c1-1805-4191-9c68-6e52c8725e9f" providerId="ADAL" clId="{698D2C57-0072-FB42-AD3A-A758AE4AE932}" dt="2020-09-14T11:03:24.701" v="694" actId="478"/>
          <ac:spMkLst>
            <pc:docMk/>
            <pc:sldMk cId="1324603260" sldId="526"/>
            <ac:spMk id="30" creationId="{3AC89361-53BC-AD4B-A374-9F3E3D0C7EFE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1" creationId="{01DF972D-A990-6449-8227-388D9B24318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2" creationId="{4ECE6271-12EA-C849-9B84-CFE047C6C5FF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3" creationId="{844E2ADB-40E8-4A4B-9484-BD33AB4FD774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4" creationId="{EC27D852-9056-BE43-BE56-FF81D65EBD2C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5" creationId="{D65FD800-D35A-994C-B5F0-967ECF3D0812}"/>
          </ac:spMkLst>
        </pc:spChg>
        <pc:spChg chg="add del mod">
          <ac:chgData name="WINDRIDGE Philip" userId="a20730c1-1805-4191-9c68-6e52c8725e9f" providerId="ADAL" clId="{698D2C57-0072-FB42-AD3A-A758AE4AE932}" dt="2020-09-14T11:50:07.981" v="896" actId="478"/>
          <ac:spMkLst>
            <pc:docMk/>
            <pc:sldMk cId="1324603260" sldId="526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03:27.149" v="695" actId="478"/>
          <ac:spMkLst>
            <pc:docMk/>
            <pc:sldMk cId="1324603260" sldId="526"/>
            <ac:spMk id="37" creationId="{E3820918-6E9F-3D41-BB89-26BC646BA6DE}"/>
          </ac:spMkLst>
        </pc:spChg>
        <pc:spChg chg="add del mod">
          <ac:chgData name="WINDRIDGE Philip" userId="a20730c1-1805-4191-9c68-6e52c8725e9f" providerId="ADAL" clId="{698D2C57-0072-FB42-AD3A-A758AE4AE932}" dt="2020-09-14T11:03:06.686" v="693" actId="478"/>
          <ac:spMkLst>
            <pc:docMk/>
            <pc:sldMk cId="1324603260" sldId="526"/>
            <ac:spMk id="38" creationId="{64C9EC54-F1C4-5642-8706-515B0B7E6CFB}"/>
          </ac:spMkLst>
        </pc:spChg>
        <pc:spChg chg="add mod">
          <ac:chgData name="WINDRIDGE Philip" userId="a20730c1-1805-4191-9c68-6e52c8725e9f" providerId="ADAL" clId="{698D2C57-0072-FB42-AD3A-A758AE4AE932}" dt="2020-09-14T11:04:41.927" v="704" actId="692"/>
          <ac:spMkLst>
            <pc:docMk/>
            <pc:sldMk cId="1324603260" sldId="526"/>
            <ac:spMk id="39" creationId="{B78545F9-0910-5448-9ABA-B13156F3CC7C}"/>
          </ac:spMkLst>
        </pc:spChg>
        <pc:spChg chg="add mod">
          <ac:chgData name="WINDRIDGE Philip" userId="a20730c1-1805-4191-9c68-6e52c8725e9f" providerId="ADAL" clId="{698D2C57-0072-FB42-AD3A-A758AE4AE932}" dt="2020-09-14T11:05:09.550" v="726" actId="14100"/>
          <ac:spMkLst>
            <pc:docMk/>
            <pc:sldMk cId="1324603260" sldId="526"/>
            <ac:spMk id="40" creationId="{A4502848-80DF-6348-BED0-E3B404FB6DA8}"/>
          </ac:spMkLst>
        </pc:spChg>
        <pc:spChg chg="add mod">
          <ac:chgData name="WINDRIDGE Philip" userId="a20730c1-1805-4191-9c68-6e52c8725e9f" providerId="ADAL" clId="{698D2C57-0072-FB42-AD3A-A758AE4AE932}" dt="2020-09-14T11:05:31.589" v="741" actId="14100"/>
          <ac:spMkLst>
            <pc:docMk/>
            <pc:sldMk cId="1324603260" sldId="526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1:55:42.646" v="945" actId="478"/>
          <ac:spMkLst>
            <pc:docMk/>
            <pc:sldMk cId="1324603260" sldId="526"/>
            <ac:spMk id="42" creationId="{4AF1A93B-02C1-054D-95C7-F1A1EA274BA2}"/>
          </ac:spMkLst>
        </pc:spChg>
        <pc:spChg chg="add del mod">
          <ac:chgData name="WINDRIDGE Philip" userId="a20730c1-1805-4191-9c68-6e52c8725e9f" providerId="ADAL" clId="{698D2C57-0072-FB42-AD3A-A758AE4AE932}" dt="2020-09-14T11:51:35.730" v="903" actId="478"/>
          <ac:spMkLst>
            <pc:docMk/>
            <pc:sldMk cId="1324603260" sldId="526"/>
            <ac:spMk id="44" creationId="{868BAB28-D8BF-4D4D-B441-B8A9E597F7B1}"/>
          </ac:spMkLst>
        </pc:spChg>
        <pc:spChg chg="add mod">
          <ac:chgData name="WINDRIDGE Philip" userId="a20730c1-1805-4191-9c68-6e52c8725e9f" providerId="ADAL" clId="{698D2C57-0072-FB42-AD3A-A758AE4AE932}" dt="2020-09-14T11:51:44.508" v="904"/>
          <ac:spMkLst>
            <pc:docMk/>
            <pc:sldMk cId="1324603260" sldId="526"/>
            <ac:spMk id="45" creationId="{B283B214-0302-214E-A948-156F89E1BEAD}"/>
          </ac:spMkLst>
        </pc:spChg>
        <pc:spChg chg="add mod">
          <ac:chgData name="WINDRIDGE Philip" userId="a20730c1-1805-4191-9c68-6e52c8725e9f" providerId="ADAL" clId="{698D2C57-0072-FB42-AD3A-A758AE4AE932}" dt="2020-09-14T11:55:37.669" v="944"/>
          <ac:spMkLst>
            <pc:docMk/>
            <pc:sldMk cId="1324603260" sldId="526"/>
            <ac:spMk id="46" creationId="{F78908D5-94F7-6F43-958F-E0467CAB2AC1}"/>
          </ac:spMkLst>
        </pc:spChg>
        <pc:spChg chg="add mod">
          <ac:chgData name="WINDRIDGE Philip" userId="a20730c1-1805-4191-9c68-6e52c8725e9f" providerId="ADAL" clId="{698D2C57-0072-FB42-AD3A-A758AE4AE932}" dt="2020-09-14T12:39:35.061" v="1620" actId="692"/>
          <ac:spMkLst>
            <pc:docMk/>
            <pc:sldMk cId="1324603260" sldId="526"/>
            <ac:spMk id="47" creationId="{A58E299D-7C98-1846-949D-7F24C72EACA1}"/>
          </ac:spMkLst>
        </pc:spChg>
        <pc:spChg chg="add mod">
          <ac:chgData name="WINDRIDGE Philip" userId="a20730c1-1805-4191-9c68-6e52c8725e9f" providerId="ADAL" clId="{698D2C57-0072-FB42-AD3A-A758AE4AE932}" dt="2020-09-14T19:25:35.102" v="2423" actId="1037"/>
          <ac:spMkLst>
            <pc:docMk/>
            <pc:sldMk cId="1324603260" sldId="526"/>
            <ac:spMk id="48" creationId="{AA38D51B-D054-6745-97ED-17EA7884FEEF}"/>
          </ac:spMkLst>
        </pc:spChg>
        <pc:spChg chg="add mod">
          <ac:chgData name="WINDRIDGE Philip" userId="a20730c1-1805-4191-9c68-6e52c8725e9f" providerId="ADAL" clId="{698D2C57-0072-FB42-AD3A-A758AE4AE932}" dt="2020-09-14T12:36:04.980" v="1613" actId="20577"/>
          <ac:spMkLst>
            <pc:docMk/>
            <pc:sldMk cId="1324603260" sldId="526"/>
            <ac:spMk id="49" creationId="{C5FBF0D9-311B-3E48-BBA8-DC1DC8FDB1D0}"/>
          </ac:spMkLst>
        </pc:spChg>
        <pc:cxnChg chg="add mod">
          <ac:chgData name="WINDRIDGE Philip" userId="a20730c1-1805-4191-9c68-6e52c8725e9f" providerId="ADAL" clId="{698D2C57-0072-FB42-AD3A-A758AE4AE932}" dt="2020-09-14T12:36:56.673" v="1616" actId="14100"/>
          <ac:cxnSpMkLst>
            <pc:docMk/>
            <pc:sldMk cId="1324603260" sldId="526"/>
            <ac:cxnSpMk id="50" creationId="{960273C8-EF53-BE48-A301-F2C20F7DA46B}"/>
          </ac:cxnSpMkLst>
        </pc:cxnChg>
      </pc:sldChg>
      <pc:sldChg chg="addSp delSp modSp add mod ord">
        <pc:chgData name="WINDRIDGE Philip" userId="a20730c1-1805-4191-9c68-6e52c8725e9f" providerId="ADAL" clId="{698D2C57-0072-FB42-AD3A-A758AE4AE932}" dt="2020-09-14T19:26:21.335" v="2468" actId="20577"/>
        <pc:sldMkLst>
          <pc:docMk/>
          <pc:sldMk cId="1251070559" sldId="527"/>
        </pc:sldMkLst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6" creationId="{11DB0664-6D92-1240-AEAF-B0AC8841CDFF}"/>
          </ac:spMkLst>
        </pc:spChg>
        <pc:spChg chg="add del mod">
          <ac:chgData name="WINDRIDGE Philip" userId="a20730c1-1805-4191-9c68-6e52c8725e9f" providerId="ADAL" clId="{698D2C57-0072-FB42-AD3A-A758AE4AE932}" dt="2020-09-14T12:01:39.299" v="977" actId="1076"/>
          <ac:spMkLst>
            <pc:docMk/>
            <pc:sldMk cId="1251070559" sldId="527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8" creationId="{2F966678-5DFE-474B-8B23-B8AAE8591934}"/>
          </ac:spMkLst>
        </pc:spChg>
        <pc:spChg chg="mod">
          <ac:chgData name="WINDRIDGE Philip" userId="a20730c1-1805-4191-9c68-6e52c8725e9f" providerId="ADAL" clId="{698D2C57-0072-FB42-AD3A-A758AE4AE932}" dt="2020-09-14T11:53:59.788" v="936" actId="14100"/>
          <ac:spMkLst>
            <pc:docMk/>
            <pc:sldMk cId="1251070559" sldId="527"/>
            <ac:spMk id="9" creationId="{9E86AB96-5652-8D4D-9995-399088FC80D5}"/>
          </ac:spMkLst>
        </pc:spChg>
        <pc:spChg chg="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7:17.318" v="953" actId="3064"/>
          <ac:spMkLst>
            <pc:docMk/>
            <pc:sldMk cId="1251070559" sldId="527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1:51:26.055" v="900" actId="478"/>
          <ac:spMkLst>
            <pc:docMk/>
            <pc:sldMk cId="1251070559" sldId="527"/>
            <ac:spMk id="12" creationId="{5BC1E9BD-2762-C44A-B7ED-EBB30F40C4C0}"/>
          </ac:spMkLst>
        </pc:spChg>
        <pc:spChg chg="add del mod">
          <ac:chgData name="WINDRIDGE Philip" userId="a20730c1-1805-4191-9c68-6e52c8725e9f" providerId="ADAL" clId="{698D2C57-0072-FB42-AD3A-A758AE4AE932}" dt="2020-09-14T11:08:06.846" v="758" actId="478"/>
          <ac:spMkLst>
            <pc:docMk/>
            <pc:sldMk cId="1251070559" sldId="527"/>
            <ac:spMk id="13" creationId="{DF604951-0E14-5D4F-8B34-0064A31BA66A}"/>
          </ac:spMkLst>
        </pc:spChg>
        <pc:spChg chg="del">
          <ac:chgData name="WINDRIDGE Philip" userId="a20730c1-1805-4191-9c68-6e52c8725e9f" providerId="ADAL" clId="{698D2C57-0072-FB42-AD3A-A758AE4AE932}" dt="2020-09-14T11:52:03.321" v="907" actId="478"/>
          <ac:spMkLst>
            <pc:docMk/>
            <pc:sldMk cId="1251070559" sldId="527"/>
            <ac:spMk id="14" creationId="{65197639-5D6C-2542-86EB-0C55162849DD}"/>
          </ac:spMkLst>
        </pc:spChg>
        <pc:spChg chg="del">
          <ac:chgData name="WINDRIDGE Philip" userId="a20730c1-1805-4191-9c68-6e52c8725e9f" providerId="ADAL" clId="{698D2C57-0072-FB42-AD3A-A758AE4AE932}" dt="2020-09-14T11:51:57.648" v="906" actId="478"/>
          <ac:spMkLst>
            <pc:docMk/>
            <pc:sldMk cId="1251070559" sldId="527"/>
            <ac:spMk id="15" creationId="{7195E953-08F8-DB40-A5C1-04B0891F882C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6" creationId="{48B63477-0D79-8143-9A33-C601D50C4F7F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7" creationId="{8A160A5F-98F3-E54E-906A-1B3A9F8FF2A7}"/>
          </ac:spMkLst>
        </pc:spChg>
        <pc:spChg chg="del">
          <ac:chgData name="WINDRIDGE Philip" userId="a20730c1-1805-4191-9c68-6e52c8725e9f" providerId="ADAL" clId="{698D2C57-0072-FB42-AD3A-A758AE4AE932}" dt="2020-09-14T11:57:58.818" v="954" actId="478"/>
          <ac:spMkLst>
            <pc:docMk/>
            <pc:sldMk cId="1251070559" sldId="527"/>
            <ac:spMk id="18" creationId="{0E9539BE-5857-C546-8F12-CC69B6934411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2:41:18.220" v="1698" actId="478"/>
          <ac:spMkLst>
            <pc:docMk/>
            <pc:sldMk cId="1251070559" sldId="527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1:13:30.286" v="785" actId="478"/>
          <ac:spMkLst>
            <pc:docMk/>
            <pc:sldMk cId="1251070559" sldId="527"/>
            <ac:spMk id="22" creationId="{C22AA420-9489-3048-B3DF-88C8448F5166}"/>
          </ac:spMkLst>
        </pc:spChg>
        <pc:spChg chg="del">
          <ac:chgData name="WINDRIDGE Philip" userId="a20730c1-1805-4191-9c68-6e52c8725e9f" providerId="ADAL" clId="{698D2C57-0072-FB42-AD3A-A758AE4AE932}" dt="2020-09-14T11:13:36.391" v="787" actId="478"/>
          <ac:spMkLst>
            <pc:docMk/>
            <pc:sldMk cId="1251070559" sldId="527"/>
            <ac:spMk id="23" creationId="{3B063E0B-212B-4948-AE33-249AF67251A1}"/>
          </ac:spMkLst>
        </pc:spChg>
        <pc:spChg chg="del">
          <ac:chgData name="WINDRIDGE Philip" userId="a20730c1-1805-4191-9c68-6e52c8725e9f" providerId="ADAL" clId="{698D2C57-0072-FB42-AD3A-A758AE4AE932}" dt="2020-09-14T11:13:40.614" v="789" actId="478"/>
          <ac:spMkLst>
            <pc:docMk/>
            <pc:sldMk cId="1251070559" sldId="527"/>
            <ac:spMk id="24" creationId="{79A20E65-F05E-184C-8B64-AB10C127E720}"/>
          </ac:spMkLst>
        </pc:spChg>
        <pc:spChg chg="del">
          <ac:chgData name="WINDRIDGE Philip" userId="a20730c1-1805-4191-9c68-6e52c8725e9f" providerId="ADAL" clId="{698D2C57-0072-FB42-AD3A-A758AE4AE932}" dt="2020-09-14T11:13:54.615" v="793" actId="478"/>
          <ac:spMkLst>
            <pc:docMk/>
            <pc:sldMk cId="1251070559" sldId="527"/>
            <ac:spMk id="25" creationId="{8142853E-385B-7749-AC3A-A249ADF00304}"/>
          </ac:spMkLst>
        </pc:spChg>
        <pc:spChg chg="del">
          <ac:chgData name="WINDRIDGE Philip" userId="a20730c1-1805-4191-9c68-6e52c8725e9f" providerId="ADAL" clId="{698D2C57-0072-FB42-AD3A-A758AE4AE932}" dt="2020-09-14T11:13:52.383" v="792" actId="478"/>
          <ac:spMkLst>
            <pc:docMk/>
            <pc:sldMk cId="1251070559" sldId="527"/>
            <ac:spMk id="26" creationId="{0DB3B519-4D23-ED44-9223-92D1C224B15B}"/>
          </ac:spMkLst>
        </pc:spChg>
        <pc:spChg chg="del">
          <ac:chgData name="WINDRIDGE Philip" userId="a20730c1-1805-4191-9c68-6e52c8725e9f" providerId="ADAL" clId="{698D2C57-0072-FB42-AD3A-A758AE4AE932}" dt="2020-09-14T11:13:49.448" v="791" actId="478"/>
          <ac:spMkLst>
            <pc:docMk/>
            <pc:sldMk cId="1251070559" sldId="527"/>
            <ac:spMk id="27" creationId="{F8ECEA59-35EF-314D-A3EB-E05CCBEC6F85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28" creationId="{53075E32-FFDB-2D43-8A25-D0F96830E6F5}"/>
          </ac:spMkLst>
        </pc:spChg>
        <pc:spChg chg="add mod">
          <ac:chgData name="WINDRIDGE Philip" userId="a20730c1-1805-4191-9c68-6e52c8725e9f" providerId="ADAL" clId="{698D2C57-0072-FB42-AD3A-A758AE4AE932}" dt="2020-09-14T11:56:59.752" v="950" actId="14100"/>
          <ac:spMkLst>
            <pc:docMk/>
            <pc:sldMk cId="1251070559" sldId="527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2" creationId="{4ECE6271-12EA-C849-9B84-CFE047C6C5FF}"/>
          </ac:spMkLst>
        </pc:spChg>
        <pc:spChg chg="del">
          <ac:chgData name="WINDRIDGE Philip" userId="a20730c1-1805-4191-9c68-6e52c8725e9f" providerId="ADAL" clId="{698D2C57-0072-FB42-AD3A-A758AE4AE932}" dt="2020-09-14T11:08:49.998" v="764" actId="478"/>
          <ac:spMkLst>
            <pc:docMk/>
            <pc:sldMk cId="1251070559" sldId="527"/>
            <ac:spMk id="33" creationId="{844E2ADB-40E8-4A4B-9484-BD33AB4FD774}"/>
          </ac:spMkLst>
        </pc:spChg>
        <pc:spChg chg="del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1:08:32.311" v="761" actId="478"/>
          <ac:spMkLst>
            <pc:docMk/>
            <pc:sldMk cId="1251070559" sldId="527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1:28.592" v="901" actId="478"/>
          <ac:spMkLst>
            <pc:docMk/>
            <pc:sldMk cId="1251070559" sldId="527"/>
            <ac:spMk id="37" creationId="{0F9AB5E2-EFC9-7548-88FD-98609C9168DA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38" creationId="{04C03E3E-746E-A94D-82C9-E87425C8DA9C}"/>
          </ac:spMkLst>
        </pc:spChg>
        <pc:spChg chg="del">
          <ac:chgData name="WINDRIDGE Philip" userId="a20730c1-1805-4191-9c68-6e52c8725e9f" providerId="ADAL" clId="{698D2C57-0072-FB42-AD3A-A758AE4AE932}" dt="2020-09-14T11:13:43.078" v="790" actId="478"/>
          <ac:spMkLst>
            <pc:docMk/>
            <pc:sldMk cId="1251070559" sldId="527"/>
            <ac:spMk id="39" creationId="{B78545F9-0910-5448-9ABA-B13156F3CC7C}"/>
          </ac:spMkLst>
        </pc:spChg>
        <pc:spChg chg="del">
          <ac:chgData name="WINDRIDGE Philip" userId="a20730c1-1805-4191-9c68-6e52c8725e9f" providerId="ADAL" clId="{698D2C57-0072-FB42-AD3A-A758AE4AE932}" dt="2020-09-14T11:13:38.550" v="788" actId="478"/>
          <ac:spMkLst>
            <pc:docMk/>
            <pc:sldMk cId="1251070559" sldId="527"/>
            <ac:spMk id="40" creationId="{A4502848-80DF-6348-BED0-E3B404FB6DA8}"/>
          </ac:spMkLst>
        </pc:spChg>
        <pc:spChg chg="del">
          <ac:chgData name="WINDRIDGE Philip" userId="a20730c1-1805-4191-9c68-6e52c8725e9f" providerId="ADAL" clId="{698D2C57-0072-FB42-AD3A-A758AE4AE932}" dt="2020-09-14T11:13:33.390" v="786" actId="478"/>
          <ac:spMkLst>
            <pc:docMk/>
            <pc:sldMk cId="1251070559" sldId="527"/>
            <ac:spMk id="41" creationId="{E1C2B638-A765-CB4B-AD26-318AF80B759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2" creationId="{71C95AAD-24E3-2147-8110-B158AB3DB252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3" creationId="{1816D85E-B1E9-5348-9005-49D91943A7CF}"/>
          </ac:spMkLst>
        </pc:spChg>
        <pc:spChg chg="add del mod">
          <ac:chgData name="WINDRIDGE Philip" userId="a20730c1-1805-4191-9c68-6e52c8725e9f" providerId="ADAL" clId="{698D2C57-0072-FB42-AD3A-A758AE4AE932}" dt="2020-09-14T12:02:42.956" v="1015" actId="478"/>
          <ac:spMkLst>
            <pc:docMk/>
            <pc:sldMk cId="1251070559" sldId="527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698D2C57-0072-FB42-AD3A-A758AE4AE932}" dt="2020-09-14T11:51:47.602" v="905"/>
          <ac:spMkLst>
            <pc:docMk/>
            <pc:sldMk cId="1251070559" sldId="527"/>
            <ac:spMk id="45" creationId="{4881530F-FC21-5943-A0CB-63629CB41E5F}"/>
          </ac:spMkLst>
        </pc:spChg>
        <pc:spChg chg="add del mod">
          <ac:chgData name="WINDRIDGE Philip" userId="a20730c1-1805-4191-9c68-6e52c8725e9f" providerId="ADAL" clId="{698D2C57-0072-FB42-AD3A-A758AE4AE932}" dt="2020-09-14T11:55:33.206" v="943" actId="478"/>
          <ac:spMkLst>
            <pc:docMk/>
            <pc:sldMk cId="1251070559" sldId="527"/>
            <ac:spMk id="46" creationId="{3D34ADD3-2EDB-B94C-A7E1-C692C7E54C85}"/>
          </ac:spMkLst>
        </pc:spChg>
        <pc:spChg chg="add mod">
          <ac:chgData name="WINDRIDGE Philip" userId="a20730c1-1805-4191-9c68-6e52c8725e9f" providerId="ADAL" clId="{698D2C57-0072-FB42-AD3A-A758AE4AE932}" dt="2020-09-14T11:59:30.874" v="962" actId="692"/>
          <ac:spMkLst>
            <pc:docMk/>
            <pc:sldMk cId="1251070559" sldId="527"/>
            <ac:spMk id="47" creationId="{28E5196E-6F73-A041-8009-FA8821BCADB7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8" creationId="{4CEA6664-1B97-6145-8C9E-01D6AB58B336}"/>
          </ac:spMkLst>
        </pc:spChg>
        <pc:spChg chg="add mod">
          <ac:chgData name="WINDRIDGE Philip" userId="a20730c1-1805-4191-9c68-6e52c8725e9f" providerId="ADAL" clId="{698D2C57-0072-FB42-AD3A-A758AE4AE932}" dt="2020-09-14T12:00:46.169" v="969" actId="692"/>
          <ac:spMkLst>
            <pc:docMk/>
            <pc:sldMk cId="1251070559" sldId="527"/>
            <ac:spMk id="49" creationId="{47283DFC-0289-A743-ABD8-F1E7DF89D077}"/>
          </ac:spMkLst>
        </pc:spChg>
        <pc:spChg chg="add mod">
          <ac:chgData name="WINDRIDGE Philip" userId="a20730c1-1805-4191-9c68-6e52c8725e9f" providerId="ADAL" clId="{698D2C57-0072-FB42-AD3A-A758AE4AE932}" dt="2020-09-14T12:01:30.657" v="974" actId="1035"/>
          <ac:spMkLst>
            <pc:docMk/>
            <pc:sldMk cId="1251070559" sldId="527"/>
            <ac:spMk id="50" creationId="{4BAB5C28-3304-9F4E-B0BB-424BF3AE2B0C}"/>
          </ac:spMkLst>
        </pc:spChg>
        <pc:spChg chg="add mod">
          <ac:chgData name="WINDRIDGE Philip" userId="a20730c1-1805-4191-9c68-6e52c8725e9f" providerId="ADAL" clId="{698D2C57-0072-FB42-AD3A-A758AE4AE932}" dt="2020-09-14T12:02:04.291" v="993" actId="1037"/>
          <ac:spMkLst>
            <pc:docMk/>
            <pc:sldMk cId="1251070559" sldId="527"/>
            <ac:spMk id="51" creationId="{138AE556-CE2E-0148-943A-81D52F6F5DD6}"/>
          </ac:spMkLst>
        </pc:spChg>
        <pc:spChg chg="add mod">
          <ac:chgData name="WINDRIDGE Philip" userId="a20730c1-1805-4191-9c68-6e52c8725e9f" providerId="ADAL" clId="{698D2C57-0072-FB42-AD3A-A758AE4AE932}" dt="2020-09-14T12:02:12.995" v="1013" actId="1037"/>
          <ac:spMkLst>
            <pc:docMk/>
            <pc:sldMk cId="1251070559" sldId="527"/>
            <ac:spMk id="52" creationId="{BAD76DFE-9F1E-1F40-859D-2D104D32E434}"/>
          </ac:spMkLst>
        </pc:spChg>
        <pc:spChg chg="add mod">
          <ac:chgData name="WINDRIDGE Philip" userId="a20730c1-1805-4191-9c68-6e52c8725e9f" providerId="ADAL" clId="{698D2C57-0072-FB42-AD3A-A758AE4AE932}" dt="2020-09-14T12:41:01.792" v="1697" actId="207"/>
          <ac:spMkLst>
            <pc:docMk/>
            <pc:sldMk cId="1251070559" sldId="527"/>
            <ac:spMk id="53" creationId="{3D8EEB5D-2710-D743-853B-B41BE8C4FD17}"/>
          </ac:spMkLst>
        </pc:spChg>
        <pc:spChg chg="add mod">
          <ac:chgData name="WINDRIDGE Philip" userId="a20730c1-1805-4191-9c68-6e52c8725e9f" providerId="ADAL" clId="{698D2C57-0072-FB42-AD3A-A758AE4AE932}" dt="2020-09-14T19:26:21.335" v="2468" actId="20577"/>
          <ac:spMkLst>
            <pc:docMk/>
            <pc:sldMk cId="1251070559" sldId="527"/>
            <ac:spMk id="54" creationId="{484D64FF-67A6-DF4A-ADEE-5299D8FD51EA}"/>
          </ac:spMkLst>
        </pc:spChg>
        <pc:spChg chg="add mod">
          <ac:chgData name="WINDRIDGE Philip" userId="a20730c1-1805-4191-9c68-6e52c8725e9f" providerId="ADAL" clId="{698D2C57-0072-FB42-AD3A-A758AE4AE932}" dt="2020-09-14T19:26:10.571" v="2460" actId="1076"/>
          <ac:spMkLst>
            <pc:docMk/>
            <pc:sldMk cId="1251070559" sldId="527"/>
            <ac:spMk id="55" creationId="{12F6D909-AB45-E24E-8E85-44222622A4A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7:53:27.247" v="3271" actId="20577"/>
        <pc:sldMkLst>
          <pc:docMk/>
          <pc:sldMk cId="1267471291" sldId="528"/>
        </pc:sldMkLst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3" creationId="{3DD9B731-4FFB-3540-A374-45C156935301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4" creationId="{8B71AD18-55FC-BD45-ABDD-6DE1E57A60E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6" creationId="{11DB0664-6D92-1240-AEAF-B0AC8841CDFF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8" creationId="{2F966678-5DFE-474B-8B23-B8AAE8591934}"/>
          </ac:spMkLst>
        </pc:spChg>
        <pc:spChg chg="add del">
          <ac:chgData name="WINDRIDGE Philip" userId="a20730c1-1805-4191-9c68-6e52c8725e9f" providerId="ADAL" clId="{698D2C57-0072-FB42-AD3A-A758AE4AE932}" dt="2020-09-14T11:48:28.704" v="890" actId="478"/>
          <ac:spMkLst>
            <pc:docMk/>
            <pc:sldMk cId="1267471291" sldId="528"/>
            <ac:spMk id="9" creationId="{9E86AB96-5652-8D4D-9995-399088FC80D5}"/>
          </ac:spMkLst>
        </pc:spChg>
        <pc:spChg chg="add del mod">
          <ac:chgData name="WINDRIDGE Philip" userId="a20730c1-1805-4191-9c68-6e52c8725e9f" providerId="ADAL" clId="{698D2C57-0072-FB42-AD3A-A758AE4AE932}" dt="2020-09-14T19:28:57.085" v="2529"/>
          <ac:spMkLst>
            <pc:docMk/>
            <pc:sldMk cId="1267471291" sldId="528"/>
            <ac:spMk id="9" creationId="{EA89D47C-1A06-8B41-B919-B59F280EC15E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1:55:12.517" v="940" actId="14100"/>
          <ac:spMkLst>
            <pc:docMk/>
            <pc:sldMk cId="1267471291" sldId="528"/>
            <ac:spMk id="11" creationId="{E360268A-1169-D146-BE7E-6B4241069177}"/>
          </ac:spMkLst>
        </pc:spChg>
        <pc:spChg chg="mod">
          <ac:chgData name="WINDRIDGE Philip" userId="a20730c1-1805-4191-9c68-6e52c8725e9f" providerId="ADAL" clId="{698D2C57-0072-FB42-AD3A-A758AE4AE932}" dt="2020-09-14T12:54:39.822" v="2354" actId="20577"/>
          <ac:spMkLst>
            <pc:docMk/>
            <pc:sldMk cId="1267471291" sldId="528"/>
            <ac:spMk id="12" creationId="{5BC1E9BD-2762-C44A-B7ED-EBB30F40C4C0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4" creationId="{65197639-5D6C-2542-86EB-0C55162849DD}"/>
          </ac:spMkLst>
        </pc:spChg>
        <pc:spChg chg="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15" creationId="{7195E953-08F8-DB40-A5C1-04B0891F88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6" creationId="{48B63477-0D79-8143-9A33-C601D50C4F7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7" creationId="{8A160A5F-98F3-E54E-906A-1B3A9F8FF2A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8" creationId="{0E9539BE-5857-C546-8F12-CC69B6934411}"/>
          </ac:spMkLst>
        </pc:spChg>
        <pc:spChg chg="add mod">
          <ac:chgData name="WINDRIDGE Philip" userId="a20730c1-1805-4191-9c68-6e52c8725e9f" providerId="ADAL" clId="{698D2C57-0072-FB42-AD3A-A758AE4AE932}" dt="2020-09-15T07:53:27.247" v="3271" actId="20577"/>
          <ac:spMkLst>
            <pc:docMk/>
            <pc:sldMk cId="1267471291" sldId="528"/>
            <ac:spMk id="18" creationId="{C4C66A57-F5DD-1648-8916-58AD154C9F0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19" creationId="{81FB0210-6778-0845-AC9C-94659FDF46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0" creationId="{9024E8A4-9FA5-9647-A7EC-DFD42DE5068D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1" creationId="{E8904463-C09E-BC4B-9E60-4B0C1B2D1FE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2" creationId="{C22AA420-9489-3048-B3DF-88C8448F5166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3" creationId="{3B063E0B-212B-4948-AE33-249AF67251A1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4" creationId="{79A20E65-F05E-184C-8B64-AB10C127E720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5" creationId="{8142853E-385B-7749-AC3A-A249ADF0030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6" creationId="{0DB3B519-4D23-ED44-9223-92D1C224B15B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27" creationId="{F8ECEA59-35EF-314D-A3EB-E05CCBEC6F85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1" creationId="{01DF972D-A990-6449-8227-388D9B24318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2" creationId="{4ECE6271-12EA-C849-9B84-CFE047C6C5FF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3" creationId="{844E2ADB-40E8-4A4B-9484-BD33AB4FD774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4" creationId="{EC27D852-9056-BE43-BE56-FF81D65EBD2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5" creationId="{D65FD800-D35A-994C-B5F0-967ECF3D0812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6" creationId="{393D19B2-7707-3A4B-8D74-F957CA6F1D81}"/>
          </ac:spMkLst>
        </pc:spChg>
        <pc:spChg chg="add del mod">
          <ac:chgData name="WINDRIDGE Philip" userId="a20730c1-1805-4191-9c68-6e52c8725e9f" providerId="ADAL" clId="{698D2C57-0072-FB42-AD3A-A758AE4AE932}" dt="2020-09-14T11:54:55.340" v="939" actId="478"/>
          <ac:spMkLst>
            <pc:docMk/>
            <pc:sldMk cId="1267471291" sldId="528"/>
            <ac:spMk id="37" creationId="{4E15C58D-8951-2C48-B466-70EB4EFC2DC1}"/>
          </ac:spMkLst>
        </pc:spChg>
        <pc:spChg chg="add mod">
          <ac:chgData name="WINDRIDGE Philip" userId="a20730c1-1805-4191-9c68-6e52c8725e9f" providerId="ADAL" clId="{698D2C57-0072-FB42-AD3A-A758AE4AE932}" dt="2020-09-14T11:54:48.262" v="938"/>
          <ac:spMkLst>
            <pc:docMk/>
            <pc:sldMk cId="1267471291" sldId="528"/>
            <ac:spMk id="38" creationId="{B20E562C-DD77-A946-B0D2-66B44B3B11D7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39" creationId="{B78545F9-0910-5448-9ABA-B13156F3CC7C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0" creationId="{A4502848-80DF-6348-BED0-E3B404FB6DA8}"/>
          </ac:spMkLst>
        </pc:spChg>
        <pc:spChg chg="del mod">
          <ac:chgData name="WINDRIDGE Philip" userId="a20730c1-1805-4191-9c68-6e52c8725e9f" providerId="ADAL" clId="{698D2C57-0072-FB42-AD3A-A758AE4AE932}" dt="2020-09-14T11:51:00.551" v="899" actId="478"/>
          <ac:spMkLst>
            <pc:docMk/>
            <pc:sldMk cId="1267471291" sldId="528"/>
            <ac:spMk id="41" creationId="{E1C2B638-A765-CB4B-AD26-318AF80B7592}"/>
          </ac:spMkLst>
        </pc:spChg>
        <pc:spChg chg="add mod">
          <ac:chgData name="WINDRIDGE Philip" userId="a20730c1-1805-4191-9c68-6e52c8725e9f" providerId="ADAL" clId="{698D2C57-0072-FB42-AD3A-A758AE4AE932}" dt="2020-09-14T12:54:23.973" v="2338" actId="1036"/>
          <ac:spMkLst>
            <pc:docMk/>
            <pc:sldMk cId="1267471291" sldId="528"/>
            <ac:spMk id="42" creationId="{5F9CC48A-2D6D-BC42-AE81-9A58FA23E0F3}"/>
          </ac:spMkLst>
        </pc:spChg>
        <pc:spChg chg="add mod">
          <ac:chgData name="WINDRIDGE Philip" userId="a20730c1-1805-4191-9c68-6e52c8725e9f" providerId="ADAL" clId="{698D2C57-0072-FB42-AD3A-A758AE4AE932}" dt="2020-09-14T12:54:11.632" v="2320" actId="1036"/>
          <ac:spMkLst>
            <pc:docMk/>
            <pc:sldMk cId="1267471291" sldId="528"/>
            <ac:spMk id="43" creationId="{1D7DCDA3-90D7-0746-B006-FC47912AAD05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6:48.632" v="2481" actId="20577"/>
        <pc:sldMkLst>
          <pc:docMk/>
          <pc:sldMk cId="2405467530" sldId="529"/>
        </pc:sldMkLst>
        <pc:spChg chg="mod">
          <ac:chgData name="WINDRIDGE Philip" userId="a20730c1-1805-4191-9c68-6e52c8725e9f" providerId="ADAL" clId="{698D2C57-0072-FB42-AD3A-A758AE4AE932}" dt="2020-09-14T12:02:59.322" v="1018"/>
          <ac:spMkLst>
            <pc:docMk/>
            <pc:sldMk cId="2405467530" sldId="529"/>
            <ac:spMk id="7" creationId="{A7F5DB29-3502-C641-9BE2-5CD6F208A1A2}"/>
          </ac:spMkLst>
        </pc:spChg>
        <pc:spChg chg="add del mod">
          <ac:chgData name="WINDRIDGE Philip" userId="a20730c1-1805-4191-9c68-6e52c8725e9f" providerId="ADAL" clId="{698D2C57-0072-FB42-AD3A-A758AE4AE932}" dt="2020-09-14T12:06:51.190" v="1040" actId="14100"/>
          <ac:spMkLst>
            <pc:docMk/>
            <pc:sldMk cId="2405467530" sldId="529"/>
            <ac:spMk id="12" creationId="{460C93C1-ABC6-6749-A15A-CC0B6C25FEF4}"/>
          </ac:spMkLst>
        </pc:spChg>
        <pc:spChg chg="add del mod">
          <ac:chgData name="WINDRIDGE Philip" userId="a20730c1-1805-4191-9c68-6e52c8725e9f" providerId="ADAL" clId="{698D2C57-0072-FB42-AD3A-A758AE4AE932}" dt="2020-09-14T12:06:44.013" v="1039" actId="14100"/>
          <ac:spMkLst>
            <pc:docMk/>
            <pc:sldMk cId="2405467530" sldId="529"/>
            <ac:spMk id="13" creationId="{215B7927-F489-9643-9073-CAB80E45416A}"/>
          </ac:spMkLst>
        </pc:spChg>
        <pc:spChg chg="add del mod">
          <ac:chgData name="WINDRIDGE Philip" userId="a20730c1-1805-4191-9c68-6e52c8725e9f" providerId="ADAL" clId="{698D2C57-0072-FB42-AD3A-A758AE4AE932}" dt="2020-09-14T12:06:26.541" v="1037" actId="14100"/>
          <ac:spMkLst>
            <pc:docMk/>
            <pc:sldMk cId="2405467530" sldId="529"/>
            <ac:spMk id="14" creationId="{A7CD2131-A747-8745-B509-7B0AA5A652D8}"/>
          </ac:spMkLst>
        </pc:spChg>
        <pc:spChg chg="mod">
          <ac:chgData name="WINDRIDGE Philip" userId="a20730c1-1805-4191-9c68-6e52c8725e9f" providerId="ADAL" clId="{698D2C57-0072-FB42-AD3A-A758AE4AE932}" dt="2020-09-14T12:03:43.743" v="1024" actId="14100"/>
          <ac:spMkLst>
            <pc:docMk/>
            <pc:sldMk cId="2405467530" sldId="529"/>
            <ac:spMk id="29" creationId="{5C4C5310-C357-4140-BF35-87D42BC493C8}"/>
          </ac:spMkLst>
        </pc:spChg>
        <pc:spChg chg="add del mod">
          <ac:chgData name="WINDRIDGE Philip" userId="a20730c1-1805-4191-9c68-6e52c8725e9f" providerId="ADAL" clId="{698D2C57-0072-FB42-AD3A-A758AE4AE932}" dt="2020-09-14T12:03:38.256" v="1023" actId="478"/>
          <ac:spMkLst>
            <pc:docMk/>
            <pc:sldMk cId="2405467530" sldId="529"/>
            <ac:spMk id="33" creationId="{10948B7C-33A9-8F43-9677-0E3A8AD530E7}"/>
          </ac:spMkLst>
        </pc:spChg>
        <pc:spChg chg="add mod">
          <ac:chgData name="WINDRIDGE Philip" userId="a20730c1-1805-4191-9c68-6e52c8725e9f" providerId="ADAL" clId="{698D2C57-0072-FB42-AD3A-A758AE4AE932}" dt="2020-09-14T12:44:56.925" v="1954" actId="20577"/>
          <ac:spMkLst>
            <pc:docMk/>
            <pc:sldMk cId="2405467530" sldId="529"/>
            <ac:spMk id="36" creationId="{BEE81003-EFEB-B248-91BD-4169931E9505}"/>
          </ac:spMkLst>
        </pc:spChg>
        <pc:spChg chg="add mod">
          <ac:chgData name="WINDRIDGE Philip" userId="a20730c1-1805-4191-9c68-6e52c8725e9f" providerId="ADAL" clId="{698D2C57-0072-FB42-AD3A-A758AE4AE932}" dt="2020-09-14T19:26:48.632" v="2481" actId="20577"/>
          <ac:spMkLst>
            <pc:docMk/>
            <pc:sldMk cId="2405467530" sldId="529"/>
            <ac:spMk id="37" creationId="{0FFEB321-759E-A240-8887-3F43B94C95B3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7" creationId="{28E5196E-6F73-A041-8009-FA8821BCADB7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8" creationId="{4CEA6664-1B97-6145-8C9E-01D6AB58B336}"/>
          </ac:spMkLst>
        </pc:spChg>
        <pc:spChg chg="del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49" creationId="{47283DFC-0289-A743-ABD8-F1E7DF89D077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0" creationId="{4BAB5C28-3304-9F4E-B0BB-424BF3AE2B0C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1" creationId="{138AE556-CE2E-0148-943A-81D52F6F5DD6}"/>
          </ac:spMkLst>
        </pc:spChg>
        <pc:spChg chg="del mod">
          <ac:chgData name="WINDRIDGE Philip" userId="a20730c1-1805-4191-9c68-6e52c8725e9f" providerId="ADAL" clId="{698D2C57-0072-FB42-AD3A-A758AE4AE932}" dt="2020-09-14T12:03:23.116" v="1020" actId="478"/>
          <ac:spMkLst>
            <pc:docMk/>
            <pc:sldMk cId="2405467530" sldId="529"/>
            <ac:spMk id="52" creationId="{BAD76DFE-9F1E-1F40-859D-2D104D32E434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9:27:59.936" v="2527" actId="1037"/>
        <pc:sldMkLst>
          <pc:docMk/>
          <pc:sldMk cId="278685288" sldId="530"/>
        </pc:sldMkLst>
        <pc:spChg chg="mod">
          <ac:chgData name="WINDRIDGE Philip" userId="a20730c1-1805-4191-9c68-6e52c8725e9f" providerId="ADAL" clId="{698D2C57-0072-FB42-AD3A-A758AE4AE932}" dt="2020-09-14T12:07:40.190" v="1044" actId="1076"/>
          <ac:spMkLst>
            <pc:docMk/>
            <pc:sldMk cId="278685288" sldId="530"/>
            <ac:spMk id="2" creationId="{756788C2-AD94-2241-B0A4-16AEA82C0799}"/>
          </ac:spMkLst>
        </pc:spChg>
        <pc:spChg chg="mod">
          <ac:chgData name="WINDRIDGE Philip" userId="a20730c1-1805-4191-9c68-6e52c8725e9f" providerId="ADAL" clId="{698D2C57-0072-FB42-AD3A-A758AE4AE932}" dt="2020-09-14T12:09:25.763" v="1054"/>
          <ac:spMkLst>
            <pc:docMk/>
            <pc:sldMk cId="278685288" sldId="530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09:02.940" v="1051"/>
          <ac:spMkLst>
            <pc:docMk/>
            <pc:sldMk cId="278685288" sldId="530"/>
            <ac:spMk id="7" creationId="{A7F5DB29-3502-C641-9BE2-5CD6F208A1A2}"/>
          </ac:spMkLst>
        </pc:spChg>
        <pc:spChg chg="mod">
          <ac:chgData name="WINDRIDGE Philip" userId="a20730c1-1805-4191-9c68-6e52c8725e9f" providerId="ADAL" clId="{698D2C57-0072-FB42-AD3A-A758AE4AE932}" dt="2020-09-14T12:09:16.180" v="1053"/>
          <ac:spMkLst>
            <pc:docMk/>
            <pc:sldMk cId="278685288" sldId="530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09:08.105" v="1052"/>
          <ac:spMkLst>
            <pc:docMk/>
            <pc:sldMk cId="278685288" sldId="530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07:50.412" v="1045" actId="478"/>
          <ac:spMkLst>
            <pc:docMk/>
            <pc:sldMk cId="278685288" sldId="530"/>
            <ac:spMk id="12" creationId="{460C93C1-ABC6-6749-A15A-CC0B6C25FEF4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3" creationId="{215B7927-F489-9643-9073-CAB80E45416A}"/>
          </ac:spMkLst>
        </pc:spChg>
        <pc:spChg chg="del">
          <ac:chgData name="WINDRIDGE Philip" userId="a20730c1-1805-4191-9c68-6e52c8725e9f" providerId="ADAL" clId="{698D2C57-0072-FB42-AD3A-A758AE4AE932}" dt="2020-09-14T12:08:04.740" v="1046" actId="478"/>
          <ac:spMkLst>
            <pc:docMk/>
            <pc:sldMk cId="278685288" sldId="530"/>
            <ac:spMk id="14" creationId="{A7CD2131-A747-8745-B509-7B0AA5A652D8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5" creationId="{5FBE1056-6536-DF4A-AB9A-B4B0D6977E30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6" creationId="{42320B55-435B-AE44-A190-DBC7FDDD3C03}"/>
          </ac:spMkLst>
        </pc:spChg>
        <pc:spChg chg="add mod">
          <ac:chgData name="WINDRIDGE Philip" userId="a20730c1-1805-4191-9c68-6e52c8725e9f" providerId="ADAL" clId="{698D2C57-0072-FB42-AD3A-A758AE4AE932}" dt="2020-09-14T12:12:35.910" v="1070" actId="692"/>
          <ac:spMkLst>
            <pc:docMk/>
            <pc:sldMk cId="278685288" sldId="530"/>
            <ac:spMk id="17" creationId="{B53B22B1-8839-044B-BE41-9157BA754F19}"/>
          </ac:spMkLst>
        </pc:spChg>
        <pc:spChg chg="mod">
          <ac:chgData name="WINDRIDGE Philip" userId="a20730c1-1805-4191-9c68-6e52c8725e9f" providerId="ADAL" clId="{698D2C57-0072-FB42-AD3A-A758AE4AE932}" dt="2020-09-14T12:09:59.446" v="1057" actId="1076"/>
          <ac:spMkLst>
            <pc:docMk/>
            <pc:sldMk cId="278685288" sldId="530"/>
            <ac:spMk id="19" creationId="{81FB0210-6778-0845-AC9C-94659FDF46D7}"/>
          </ac:spMkLst>
        </pc:spChg>
        <pc:spChg chg="mod">
          <ac:chgData name="WINDRIDGE Philip" userId="a20730c1-1805-4191-9c68-6e52c8725e9f" providerId="ADAL" clId="{698D2C57-0072-FB42-AD3A-A758AE4AE932}" dt="2020-09-14T12:10:06.052" v="1058" actId="1076"/>
          <ac:spMkLst>
            <pc:docMk/>
            <pc:sldMk cId="278685288" sldId="530"/>
            <ac:spMk id="20" creationId="{9024E8A4-9FA5-9647-A7EC-DFD42DE5068D}"/>
          </ac:spMkLst>
        </pc:spChg>
        <pc:spChg chg="mod">
          <ac:chgData name="WINDRIDGE Philip" userId="a20730c1-1805-4191-9c68-6e52c8725e9f" providerId="ADAL" clId="{698D2C57-0072-FB42-AD3A-A758AE4AE932}" dt="2020-09-14T12:10:14.671" v="1059" actId="1076"/>
          <ac:spMkLst>
            <pc:docMk/>
            <pc:sldMk cId="278685288" sldId="530"/>
            <ac:spMk id="21" creationId="{E8904463-C09E-BC4B-9E60-4B0C1B2D1FE4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28" creationId="{53075E32-FFDB-2D43-8A25-D0F96830E6F5}"/>
          </ac:spMkLst>
        </pc:spChg>
        <pc:spChg chg="mod">
          <ac:chgData name="WINDRIDGE Philip" userId="a20730c1-1805-4191-9c68-6e52c8725e9f" providerId="ADAL" clId="{698D2C57-0072-FB42-AD3A-A758AE4AE932}" dt="2020-09-14T12:09:42.018" v="1056" actId="14100"/>
          <ac:spMkLst>
            <pc:docMk/>
            <pc:sldMk cId="278685288" sldId="530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1" creationId="{01DF972D-A990-6449-8227-388D9B243182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2" creationId="{4ECE6271-12EA-C849-9B84-CFE047C6C5FF}"/>
          </ac:spMkLst>
        </pc:spChg>
        <pc:spChg chg="add mod">
          <ac:chgData name="WINDRIDGE Philip" userId="a20730c1-1805-4191-9c68-6e52c8725e9f" providerId="ADAL" clId="{698D2C57-0072-FB42-AD3A-A758AE4AE932}" dt="2020-09-14T19:27:59.936" v="2527" actId="1037"/>
          <ac:spMkLst>
            <pc:docMk/>
            <pc:sldMk cId="278685288" sldId="530"/>
            <ac:spMk id="33" creationId="{EF717B20-095C-5D4F-8926-469B4DF37061}"/>
          </ac:spMkLst>
        </pc:spChg>
        <pc:spChg chg="del">
          <ac:chgData name="WINDRIDGE Philip" userId="a20730c1-1805-4191-9c68-6e52c8725e9f" providerId="ADAL" clId="{698D2C57-0072-FB42-AD3A-A758AE4AE932}" dt="2020-09-14T12:07:34.284" v="1042" actId="478"/>
          <ac:spMkLst>
            <pc:docMk/>
            <pc:sldMk cId="278685288" sldId="530"/>
            <ac:spMk id="34" creationId="{EC27D852-9056-BE43-BE56-FF81D65EBD2C}"/>
          </ac:spMkLst>
        </pc:spChg>
        <pc:spChg chg="mod">
          <ac:chgData name="WINDRIDGE Philip" userId="a20730c1-1805-4191-9c68-6e52c8725e9f" providerId="ADAL" clId="{698D2C57-0072-FB42-AD3A-A758AE4AE932}" dt="2020-09-14T12:10:23.172" v="1060" actId="14100"/>
          <ac:spMkLst>
            <pc:docMk/>
            <pc:sldMk cId="278685288" sldId="530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08:16.014" v="1047" actId="478"/>
          <ac:spMkLst>
            <pc:docMk/>
            <pc:sldMk cId="278685288" sldId="530"/>
            <ac:spMk id="38" creationId="{04C03E3E-746E-A94D-82C9-E87425C8DA9C}"/>
          </ac:spMkLst>
        </pc:spChg>
        <pc:spChg chg="mod">
          <ac:chgData name="WINDRIDGE Philip" userId="a20730c1-1805-4191-9c68-6e52c8725e9f" providerId="ADAL" clId="{698D2C57-0072-FB42-AD3A-A758AE4AE932}" dt="2020-09-14T12:10:28.989" v="1061" actId="14100"/>
          <ac:spMkLst>
            <pc:docMk/>
            <pc:sldMk cId="278685288" sldId="530"/>
            <ac:spMk id="42" creationId="{71C95AAD-24E3-2147-8110-B158AB3DB252}"/>
          </ac:spMkLst>
        </pc:spChg>
        <pc:spChg chg="mod">
          <ac:chgData name="WINDRIDGE Philip" userId="a20730c1-1805-4191-9c68-6e52c8725e9f" providerId="ADAL" clId="{698D2C57-0072-FB42-AD3A-A758AE4AE932}" dt="2020-09-14T12:10:50.386" v="1062" actId="14100"/>
          <ac:spMkLst>
            <pc:docMk/>
            <pc:sldMk cId="278685288" sldId="530"/>
            <ac:spMk id="43" creationId="{1816D85E-B1E9-5348-9005-49D91943A7CF}"/>
          </ac:spMkLst>
        </pc:spChg>
        <pc:spChg chg="del">
          <ac:chgData name="WINDRIDGE Philip" userId="a20730c1-1805-4191-9c68-6e52c8725e9f" providerId="ADAL" clId="{698D2C57-0072-FB42-AD3A-A758AE4AE932}" dt="2020-09-14T12:08:20.629" v="1048" actId="478"/>
          <ac:spMkLst>
            <pc:docMk/>
            <pc:sldMk cId="278685288" sldId="530"/>
            <ac:spMk id="44" creationId="{B5AAD0F1-F2D2-934E-AC51-C26467FEBF70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4T12:52:04.290" v="2300" actId="20577"/>
        <pc:sldMkLst>
          <pc:docMk/>
          <pc:sldMk cId="585064694" sldId="531"/>
        </pc:sldMkLst>
        <pc:spChg chg="mod">
          <ac:chgData name="WINDRIDGE Philip" userId="a20730c1-1805-4191-9c68-6e52c8725e9f" providerId="ADAL" clId="{698D2C57-0072-FB42-AD3A-A758AE4AE932}" dt="2020-09-14T12:13:42.827" v="1073"/>
          <ac:spMkLst>
            <pc:docMk/>
            <pc:sldMk cId="585064694" sldId="531"/>
            <ac:spMk id="5" creationId="{121BB858-1B2C-7545-AA27-ECDF36BA730E}"/>
          </ac:spMkLst>
        </pc:spChg>
        <pc:spChg chg="mod">
          <ac:chgData name="WINDRIDGE Philip" userId="a20730c1-1805-4191-9c68-6e52c8725e9f" providerId="ADAL" clId="{698D2C57-0072-FB42-AD3A-A758AE4AE932}" dt="2020-09-14T12:13:52.587" v="1074"/>
          <ac:spMkLst>
            <pc:docMk/>
            <pc:sldMk cId="585064694" sldId="531"/>
            <ac:spMk id="10" creationId="{38291FBA-D1E7-AE45-A3F5-A168D092977C}"/>
          </ac:spMkLst>
        </pc:spChg>
        <pc:spChg chg="mod">
          <ac:chgData name="WINDRIDGE Philip" userId="a20730c1-1805-4191-9c68-6e52c8725e9f" providerId="ADAL" clId="{698D2C57-0072-FB42-AD3A-A758AE4AE932}" dt="2020-09-14T12:14:06.333" v="1075"/>
          <ac:spMkLst>
            <pc:docMk/>
            <pc:sldMk cId="585064694" sldId="531"/>
            <ac:spMk id="11" creationId="{E360268A-1169-D146-BE7E-6B424106917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5" creationId="{5FBE1056-6536-DF4A-AB9A-B4B0D6977E30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6" creationId="{42320B55-435B-AE44-A190-DBC7FDDD3C03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7" creationId="{B53B22B1-8839-044B-BE41-9157BA754F19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19" creationId="{81FB0210-6778-0845-AC9C-94659FDF46D7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0" creationId="{9024E8A4-9FA5-9647-A7EC-DFD42DE5068D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21" creationId="{E8904463-C09E-BC4B-9E60-4B0C1B2D1FE4}"/>
          </ac:spMkLst>
        </pc:spChg>
        <pc:spChg chg="add del mod">
          <ac:chgData name="WINDRIDGE Philip" userId="a20730c1-1805-4191-9c68-6e52c8725e9f" providerId="ADAL" clId="{698D2C57-0072-FB42-AD3A-A758AE4AE932}" dt="2020-09-14T12:15:52.531" v="1078" actId="478"/>
          <ac:spMkLst>
            <pc:docMk/>
            <pc:sldMk cId="585064694" sldId="531"/>
            <ac:spMk id="23" creationId="{ED4D9703-45B8-C044-AF35-7417EF26736C}"/>
          </ac:spMkLst>
        </pc:spChg>
        <pc:spChg chg="add mod">
          <ac:chgData name="WINDRIDGE Philip" userId="a20730c1-1805-4191-9c68-6e52c8725e9f" providerId="ADAL" clId="{698D2C57-0072-FB42-AD3A-A758AE4AE932}" dt="2020-09-14T12:52:04.290" v="2300" actId="20577"/>
          <ac:spMkLst>
            <pc:docMk/>
            <pc:sldMk cId="585064694" sldId="531"/>
            <ac:spMk id="24" creationId="{14178A6F-1C84-BD47-94CA-80682CA78E88}"/>
          </ac:spMkLst>
        </pc:spChg>
        <pc:spChg chg="mod">
          <ac:chgData name="WINDRIDGE Philip" userId="a20730c1-1805-4191-9c68-6e52c8725e9f" providerId="ADAL" clId="{698D2C57-0072-FB42-AD3A-A758AE4AE932}" dt="2020-09-14T12:14:23.988" v="1076" actId="14100"/>
          <ac:spMkLst>
            <pc:docMk/>
            <pc:sldMk cId="585064694" sldId="531"/>
            <ac:spMk id="29" creationId="{5C4C5310-C357-4140-BF35-87D42BC493C8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35" creationId="{D65FD800-D35A-994C-B5F0-967ECF3D081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2" creationId="{71C95AAD-24E3-2147-8110-B158AB3DB252}"/>
          </ac:spMkLst>
        </pc:spChg>
        <pc:spChg chg="del">
          <ac:chgData name="WINDRIDGE Philip" userId="a20730c1-1805-4191-9c68-6e52c8725e9f" providerId="ADAL" clId="{698D2C57-0072-FB42-AD3A-A758AE4AE932}" dt="2020-09-14T12:13:27.175" v="1072" actId="478"/>
          <ac:spMkLst>
            <pc:docMk/>
            <pc:sldMk cId="585064694" sldId="531"/>
            <ac:spMk id="43" creationId="{1816D85E-B1E9-5348-9005-49D91943A7CF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08:08:32.236" v="3517" actId="14100"/>
        <pc:sldMkLst>
          <pc:docMk/>
          <pc:sldMk cId="917182078" sldId="532"/>
        </pc:sldMkLst>
        <pc:spChg chg="mod">
          <ac:chgData name="WINDRIDGE Philip" userId="a20730c1-1805-4191-9c68-6e52c8725e9f" providerId="ADAL" clId="{698D2C57-0072-FB42-AD3A-A758AE4AE932}" dt="2020-09-15T07:41:03.349" v="2681" actId="20577"/>
          <ac:spMkLst>
            <pc:docMk/>
            <pc:sldMk cId="917182078" sldId="532"/>
            <ac:spMk id="2" creationId="{F0A8B8CE-8CBD-1B48-A0D1-BC0752766159}"/>
          </ac:spMkLst>
        </pc:spChg>
        <pc:spChg chg="mod">
          <ac:chgData name="WINDRIDGE Philip" userId="a20730c1-1805-4191-9c68-6e52c8725e9f" providerId="ADAL" clId="{698D2C57-0072-FB42-AD3A-A758AE4AE932}" dt="2020-09-15T07:50:21.333" v="3234" actId="20577"/>
          <ac:spMkLst>
            <pc:docMk/>
            <pc:sldMk cId="917182078" sldId="532"/>
            <ac:spMk id="3" creationId="{525876C0-868B-6841-9644-EF30B3F7B46A}"/>
          </ac:spMkLst>
        </pc:spChg>
        <pc:spChg chg="add mod">
          <ac:chgData name="WINDRIDGE Philip" userId="a20730c1-1805-4191-9c68-6e52c8725e9f" providerId="ADAL" clId="{698D2C57-0072-FB42-AD3A-A758AE4AE932}" dt="2020-09-15T08:06:07.390" v="3360" actId="1076"/>
          <ac:spMkLst>
            <pc:docMk/>
            <pc:sldMk cId="917182078" sldId="532"/>
            <ac:spMk id="4" creationId="{3EA84C91-CB80-BC41-BFAE-03D905CBEAD2}"/>
          </ac:spMkLst>
        </pc:spChg>
        <pc:spChg chg="add mod">
          <ac:chgData name="WINDRIDGE Philip" userId="a20730c1-1805-4191-9c68-6e52c8725e9f" providerId="ADAL" clId="{698D2C57-0072-FB42-AD3A-A758AE4AE932}" dt="2020-09-15T08:05:52.743" v="3358" actId="1076"/>
          <ac:spMkLst>
            <pc:docMk/>
            <pc:sldMk cId="917182078" sldId="532"/>
            <ac:spMk id="5" creationId="{1E1088A4-6AEB-D44C-A0A1-06C3DE24175C}"/>
          </ac:spMkLst>
        </pc:spChg>
        <pc:spChg chg="add del mod">
          <ac:chgData name="WINDRIDGE Philip" userId="a20730c1-1805-4191-9c68-6e52c8725e9f" providerId="ADAL" clId="{698D2C57-0072-FB42-AD3A-A758AE4AE932}" dt="2020-09-15T08:06:52.653" v="3365"/>
          <ac:spMkLst>
            <pc:docMk/>
            <pc:sldMk cId="917182078" sldId="532"/>
            <ac:spMk id="8" creationId="{1A836DEB-4F28-0841-BCF0-6A252DA56E89}"/>
          </ac:spMkLst>
        </pc:spChg>
        <pc:spChg chg="add mod">
          <ac:chgData name="WINDRIDGE Philip" userId="a20730c1-1805-4191-9c68-6e52c8725e9f" providerId="ADAL" clId="{698D2C57-0072-FB42-AD3A-A758AE4AE932}" dt="2020-09-15T08:07:21.071" v="3428" actId="20577"/>
          <ac:spMkLst>
            <pc:docMk/>
            <pc:sldMk cId="917182078" sldId="532"/>
            <ac:spMk id="9" creationId="{CB1399B3-D81D-1445-921C-F5EF98E28C82}"/>
          </ac:spMkLst>
        </pc:spChg>
        <pc:spChg chg="add mod">
          <ac:chgData name="WINDRIDGE Philip" userId="a20730c1-1805-4191-9c68-6e52c8725e9f" providerId="ADAL" clId="{698D2C57-0072-FB42-AD3A-A758AE4AE932}" dt="2020-09-15T08:08:32.236" v="3517" actId="14100"/>
          <ac:spMkLst>
            <pc:docMk/>
            <pc:sldMk cId="917182078" sldId="532"/>
            <ac:spMk id="11" creationId="{BF09721C-AC18-D740-9CE5-B7785DD61286}"/>
          </ac:spMkLst>
        </pc:spChg>
        <pc:cxnChg chg="add mod">
          <ac:chgData name="WINDRIDGE Philip" userId="a20730c1-1805-4191-9c68-6e52c8725e9f" providerId="ADAL" clId="{698D2C57-0072-FB42-AD3A-A758AE4AE932}" dt="2020-09-15T08:06:32.366" v="3363" actId="14100"/>
          <ac:cxnSpMkLst>
            <pc:docMk/>
            <pc:sldMk cId="917182078" sldId="532"/>
            <ac:cxnSpMk id="6" creationId="{11DACFDA-BE15-1343-A34E-0810DC7D8375}"/>
          </ac:cxnSpMkLst>
        </pc:cxnChg>
        <pc:cxnChg chg="add mod">
          <ac:chgData name="WINDRIDGE Philip" userId="a20730c1-1805-4191-9c68-6e52c8725e9f" providerId="ADAL" clId="{698D2C57-0072-FB42-AD3A-A758AE4AE932}" dt="2020-09-15T08:06:59.681" v="3367" actId="1076"/>
          <ac:cxnSpMkLst>
            <pc:docMk/>
            <pc:sldMk cId="917182078" sldId="532"/>
            <ac:cxnSpMk id="10" creationId="{5596B6BB-6263-2844-B364-A6D5C86AB3B0}"/>
          </ac:cxnSpMkLst>
        </pc:cxnChg>
      </pc:sldChg>
      <pc:sldChg chg="addSp delSp modSp add mod chgLayout">
        <pc:chgData name="WINDRIDGE Philip" userId="a20730c1-1805-4191-9c68-6e52c8725e9f" providerId="ADAL" clId="{698D2C57-0072-FB42-AD3A-A758AE4AE932}" dt="2020-09-15T09:12:45.153" v="4604" actId="27636"/>
        <pc:sldMkLst>
          <pc:docMk/>
          <pc:sldMk cId="2281947739" sldId="533"/>
        </pc:sldMkLst>
        <pc:spChg chg="mod ord">
          <ac:chgData name="WINDRIDGE Philip" userId="a20730c1-1805-4191-9c68-6e52c8725e9f" providerId="ADAL" clId="{698D2C57-0072-FB42-AD3A-A758AE4AE932}" dt="2020-09-15T08:48:55.371" v="3742" actId="700"/>
          <ac:spMkLst>
            <pc:docMk/>
            <pc:sldMk cId="2281947739" sldId="533"/>
            <ac:spMk id="2" creationId="{A92418F6-A437-7847-9E4B-8C974A21EBDB}"/>
          </ac:spMkLst>
        </pc:spChg>
        <pc:spChg chg="mod ord">
          <ac:chgData name="WINDRIDGE Philip" userId="a20730c1-1805-4191-9c68-6e52c8725e9f" providerId="ADAL" clId="{698D2C57-0072-FB42-AD3A-A758AE4AE932}" dt="2020-09-15T09:12:45.153" v="4604" actId="27636"/>
          <ac:spMkLst>
            <pc:docMk/>
            <pc:sldMk cId="2281947739" sldId="533"/>
            <ac:spMk id="3" creationId="{D20A455C-5B1E-C547-B822-0610A2EC21F6}"/>
          </ac:spMkLst>
        </pc:spChg>
        <pc:spChg chg="add del mod topLvl">
          <ac:chgData name="WINDRIDGE Philip" userId="a20730c1-1805-4191-9c68-6e52c8725e9f" providerId="ADAL" clId="{698D2C57-0072-FB42-AD3A-A758AE4AE932}" dt="2020-09-15T08:35:37.726" v="3596" actId="478"/>
          <ac:spMkLst>
            <pc:docMk/>
            <pc:sldMk cId="2281947739" sldId="533"/>
            <ac:spMk id="4" creationId="{770EE500-2B1B-4F4F-BAB0-CF833A75164B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5" creationId="{0EE623CF-97D0-E34A-880C-8A81D67190AE}"/>
          </ac:spMkLst>
        </pc:spChg>
        <pc:spChg chg="add del">
          <ac:chgData name="WINDRIDGE Philip" userId="a20730c1-1805-4191-9c68-6e52c8725e9f" providerId="ADAL" clId="{698D2C57-0072-FB42-AD3A-A758AE4AE932}" dt="2020-09-15T08:24:54.684" v="3578" actId="478"/>
          <ac:spMkLst>
            <pc:docMk/>
            <pc:sldMk cId="2281947739" sldId="533"/>
            <ac:spMk id="6" creationId="{39DE16F4-AF7C-0C4B-BEDE-8B402149558F}"/>
          </ac:spMkLst>
        </pc:spChg>
        <pc:spChg chg="add del mod">
          <ac:chgData name="WINDRIDGE Philip" userId="a20730c1-1805-4191-9c68-6e52c8725e9f" providerId="ADAL" clId="{698D2C57-0072-FB42-AD3A-A758AE4AE932}" dt="2020-09-15T08:25:36.615" v="3587" actId="478"/>
          <ac:spMkLst>
            <pc:docMk/>
            <pc:sldMk cId="2281947739" sldId="533"/>
            <ac:spMk id="7" creationId="{B32FAEE1-1021-CF44-A719-04AD0C6A30E8}"/>
          </ac:spMkLst>
        </pc:spChg>
        <pc:spChg chg="add del mod topLvl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1" creationId="{7D658282-6A47-1A4E-979A-D9F6696955E5}"/>
          </ac:spMkLst>
        </pc:spChg>
        <pc:spChg chg="add del mod">
          <ac:chgData name="WINDRIDGE Philip" userId="a20730c1-1805-4191-9c68-6e52c8725e9f" providerId="ADAL" clId="{698D2C57-0072-FB42-AD3A-A758AE4AE932}" dt="2020-09-15T08:48:47.950" v="3741" actId="478"/>
          <ac:spMkLst>
            <pc:docMk/>
            <pc:sldMk cId="2281947739" sldId="533"/>
            <ac:spMk id="12" creationId="{E228598F-0300-2244-89EF-3395295C12A1}"/>
          </ac:spMkLst>
        </pc:spChg>
        <pc:grpChg chg="add del mod">
          <ac:chgData name="WINDRIDGE Philip" userId="a20730c1-1805-4191-9c68-6e52c8725e9f" providerId="ADAL" clId="{698D2C57-0072-FB42-AD3A-A758AE4AE932}" dt="2020-09-15T08:35:32.252" v="3595" actId="165"/>
          <ac:grpSpMkLst>
            <pc:docMk/>
            <pc:sldMk cId="2281947739" sldId="533"/>
            <ac:grpSpMk id="9" creationId="{01A41578-8543-CE48-8323-C7C3767AE4D5}"/>
          </ac:grpSpMkLst>
        </pc:grpChg>
        <pc:cxnChg chg="add del mod">
          <ac:chgData name="WINDRIDGE Philip" userId="a20730c1-1805-4191-9c68-6e52c8725e9f" providerId="ADAL" clId="{698D2C57-0072-FB42-AD3A-A758AE4AE932}" dt="2020-09-15T08:44:26.193" v="3733" actId="478"/>
          <ac:cxnSpMkLst>
            <pc:docMk/>
            <pc:sldMk cId="2281947739" sldId="533"/>
            <ac:cxnSpMk id="10" creationId="{B3049E32-E250-1148-B57B-385B52413068}"/>
          </ac:cxnSpMkLst>
        </pc:cxnChg>
      </pc:sldChg>
      <pc:sldChg chg="delSp modSp add del">
        <pc:chgData name="WINDRIDGE Philip" userId="a20730c1-1805-4191-9c68-6e52c8725e9f" providerId="ADAL" clId="{698D2C57-0072-FB42-AD3A-A758AE4AE932}" dt="2020-09-15T09:50:58.016" v="4997" actId="2696"/>
        <pc:sldMkLst>
          <pc:docMk/>
          <pc:sldMk cId="2734004060" sldId="534"/>
        </pc:sldMkLst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4" creationId="{770EE500-2B1B-4F4F-BAB0-CF833A75164B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5" creationId="{0EE623CF-97D0-E34A-880C-8A81D67190AE}"/>
          </ac:spMkLst>
        </pc:spChg>
        <pc:spChg chg="mod topLvl">
          <ac:chgData name="WINDRIDGE Philip" userId="a20730c1-1805-4191-9c68-6e52c8725e9f" providerId="ADAL" clId="{698D2C57-0072-FB42-AD3A-A758AE4AE932}" dt="2020-09-15T09:18:02.273" v="4681" actId="165"/>
          <ac:spMkLst>
            <pc:docMk/>
            <pc:sldMk cId="2734004060" sldId="534"/>
            <ac:spMk id="8" creationId="{04257955-A605-184A-BDB5-B6A839799DAD}"/>
          </ac:spMkLst>
        </pc:spChg>
        <pc:grpChg chg="del">
          <ac:chgData name="WINDRIDGE Philip" userId="a20730c1-1805-4191-9c68-6e52c8725e9f" providerId="ADAL" clId="{698D2C57-0072-FB42-AD3A-A758AE4AE932}" dt="2020-09-15T09:18:02.273" v="4681" actId="165"/>
          <ac:grpSpMkLst>
            <pc:docMk/>
            <pc:sldMk cId="2734004060" sldId="534"/>
            <ac:grpSpMk id="9" creationId="{01A41578-8543-CE48-8323-C7C3767AE4D5}"/>
          </ac:grpSpMkLst>
        </pc:grpChg>
      </pc:sldChg>
      <pc:sldChg chg="addSp delSp modSp add mod">
        <pc:chgData name="WINDRIDGE Philip" userId="a20730c1-1805-4191-9c68-6e52c8725e9f" providerId="ADAL" clId="{698D2C57-0072-FB42-AD3A-A758AE4AE932}" dt="2020-09-15T10:24:41.135" v="5143" actId="14100"/>
        <pc:sldMkLst>
          <pc:docMk/>
          <pc:sldMk cId="2830254121" sldId="535"/>
        </pc:sldMkLst>
        <pc:spChg chg="mod">
          <ac:chgData name="WINDRIDGE Philip" userId="a20730c1-1805-4191-9c68-6e52c8725e9f" providerId="ADAL" clId="{698D2C57-0072-FB42-AD3A-A758AE4AE932}" dt="2020-09-15T10:09:26.596" v="5101" actId="20577"/>
          <ac:spMkLst>
            <pc:docMk/>
            <pc:sldMk cId="2830254121" sldId="535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4:58.282" v="5039" actId="692"/>
          <ac:spMkLst>
            <pc:docMk/>
            <pc:sldMk cId="2830254121" sldId="535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2:05.512" v="4998" actId="692"/>
          <ac:spMkLst>
            <pc:docMk/>
            <pc:sldMk cId="2830254121" sldId="535"/>
            <ac:spMk id="8" creationId="{04257955-A605-184A-BDB5-B6A839799DAD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9" creationId="{B4F81250-A072-B54F-A689-D28BD7B2CEB5}"/>
          </ac:spMkLst>
        </pc:spChg>
        <pc:spChg chg="add 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10:05:50.134" v="5040" actId="478"/>
          <ac:spMkLst>
            <pc:docMk/>
            <pc:sldMk cId="2830254121" sldId="535"/>
            <ac:spMk id="11" creationId="{7D658282-6A47-1A4E-979A-D9F6696955E5}"/>
          </ac:spMkLst>
        </pc:spChg>
        <pc:spChg chg="del mod">
          <ac:chgData name="WINDRIDGE Philip" userId="a20730c1-1805-4191-9c68-6e52c8725e9f" providerId="ADAL" clId="{698D2C57-0072-FB42-AD3A-A758AE4AE932}" dt="2020-09-15T09:05:19.971" v="4539" actId="478"/>
          <ac:spMkLst>
            <pc:docMk/>
            <pc:sldMk cId="2830254121" sldId="535"/>
            <ac:spMk id="12" creationId="{E228598F-0300-2244-89EF-3395295C12A1}"/>
          </ac:spMkLst>
        </pc:spChg>
        <pc:spChg chg="add mod">
          <ac:chgData name="WINDRIDGE Philip" userId="a20730c1-1805-4191-9c68-6e52c8725e9f" providerId="ADAL" clId="{698D2C57-0072-FB42-AD3A-A758AE4AE932}" dt="2020-09-15T10:04:07.466" v="5034" actId="207"/>
          <ac:spMkLst>
            <pc:docMk/>
            <pc:sldMk cId="2830254121" sldId="535"/>
            <ac:spMk id="13" creationId="{2BA5CDAE-0C73-9E42-B939-ED8AFA8FA91F}"/>
          </ac:spMkLst>
        </pc:spChg>
        <pc:spChg chg="add del mod">
          <ac:chgData name="WINDRIDGE Philip" userId="a20730c1-1805-4191-9c68-6e52c8725e9f" providerId="ADAL" clId="{698D2C57-0072-FB42-AD3A-A758AE4AE932}" dt="2020-09-15T09:15:16.850" v="4631" actId="478"/>
          <ac:spMkLst>
            <pc:docMk/>
            <pc:sldMk cId="2830254121" sldId="535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0:04:50.793" v="5038" actId="207"/>
          <ac:spMkLst>
            <pc:docMk/>
            <pc:sldMk cId="2830254121" sldId="535"/>
            <ac:spMk id="15" creationId="{AC1A9B3B-A898-4248-8C04-1698A592071B}"/>
          </ac:spMkLst>
        </pc:spChg>
        <pc:spChg chg="add mod">
          <ac:chgData name="WINDRIDGE Philip" userId="a20730c1-1805-4191-9c68-6e52c8725e9f" providerId="ADAL" clId="{698D2C57-0072-FB42-AD3A-A758AE4AE932}" dt="2020-09-15T10:24:41.135" v="5143" actId="14100"/>
          <ac:spMkLst>
            <pc:docMk/>
            <pc:sldMk cId="2830254121" sldId="535"/>
            <ac:spMk id="16" creationId="{1E7DBC23-8CE3-5B45-BD9C-6B1174B74F86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22:35.429" v="6465" actId="14100"/>
        <pc:sldMkLst>
          <pc:docMk/>
          <pc:sldMk cId="299354619" sldId="536"/>
        </pc:sldMkLst>
        <pc:spChg chg="mod">
          <ac:chgData name="WINDRIDGE Philip" userId="a20730c1-1805-4191-9c68-6e52c8725e9f" providerId="ADAL" clId="{698D2C57-0072-FB42-AD3A-A758AE4AE932}" dt="2020-09-15T10:08:36.055" v="5094" actId="20577"/>
          <ac:spMkLst>
            <pc:docMk/>
            <pc:sldMk cId="299354619" sldId="53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5" creationId="{0EE623CF-97D0-E34A-880C-8A81D67190AE}"/>
          </ac:spMkLst>
        </pc:spChg>
        <pc:spChg chg="del mod">
          <ac:chgData name="WINDRIDGE Philip" userId="a20730c1-1805-4191-9c68-6e52c8725e9f" providerId="ADAL" clId="{698D2C57-0072-FB42-AD3A-A758AE4AE932}" dt="2020-09-15T09:48:46.636" v="4990" actId="478"/>
          <ac:spMkLst>
            <pc:docMk/>
            <pc:sldMk cId="299354619" sldId="536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9" creationId="{B4F81250-A072-B54F-A689-D28BD7B2CEB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0" creationId="{19DD993C-67E8-B24E-8B26-B1DEA41F2415}"/>
          </ac:spMkLst>
        </pc:spChg>
        <pc:spChg chg="del mod">
          <ac:chgData name="WINDRIDGE Philip" userId="a20730c1-1805-4191-9c68-6e52c8725e9f" providerId="ADAL" clId="{698D2C57-0072-FB42-AD3A-A758AE4AE932}" dt="2020-09-15T09:48:39.042" v="4987" actId="478"/>
          <ac:spMkLst>
            <pc:docMk/>
            <pc:sldMk cId="299354619" sldId="536"/>
            <ac:spMk id="11" creationId="{7D658282-6A47-1A4E-979A-D9F6696955E5}"/>
          </ac:spMkLst>
        </pc:spChg>
        <pc:spChg chg="del">
          <ac:chgData name="WINDRIDGE Philip" userId="a20730c1-1805-4191-9c68-6e52c8725e9f" providerId="ADAL" clId="{698D2C57-0072-FB42-AD3A-A758AE4AE932}" dt="2020-09-15T09:46:02.998" v="4970" actId="478"/>
          <ac:spMkLst>
            <pc:docMk/>
            <pc:sldMk cId="299354619" sldId="536"/>
            <ac:spMk id="12" creationId="{E228598F-0300-2244-89EF-3395295C12A1}"/>
          </ac:spMkLst>
        </pc:spChg>
        <pc:spChg chg="del mod">
          <ac:chgData name="WINDRIDGE Philip" userId="a20730c1-1805-4191-9c68-6e52c8725e9f" providerId="ADAL" clId="{698D2C57-0072-FB42-AD3A-A758AE4AE932}" dt="2020-09-15T09:48:44.754" v="4989" actId="478"/>
          <ac:spMkLst>
            <pc:docMk/>
            <pc:sldMk cId="299354619" sldId="536"/>
            <ac:spMk id="13" creationId="{2BA5CDAE-0C73-9E42-B939-ED8AFA8FA91F}"/>
          </ac:spMkLst>
        </pc:spChg>
        <pc:spChg chg="add mod">
          <ac:chgData name="WINDRIDGE Philip" userId="a20730c1-1805-4191-9c68-6e52c8725e9f" providerId="ADAL" clId="{698D2C57-0072-FB42-AD3A-A758AE4AE932}" dt="2020-09-15T10:01:04.622" v="5025" actId="692"/>
          <ac:spMkLst>
            <pc:docMk/>
            <pc:sldMk cId="299354619" sldId="536"/>
            <ac:spMk id="14" creationId="{0C6D8296-8BB1-D245-BDD5-393AFF6FD3F3}"/>
          </ac:spMkLst>
        </pc:spChg>
        <pc:spChg chg="add del mod">
          <ac:chgData name="WINDRIDGE Philip" userId="a20730c1-1805-4191-9c68-6e52c8725e9f" providerId="ADAL" clId="{698D2C57-0072-FB42-AD3A-A758AE4AE932}" dt="2020-09-15T09:48:48.303" v="4991" actId="478"/>
          <ac:spMkLst>
            <pc:docMk/>
            <pc:sldMk cId="299354619" sldId="536"/>
            <ac:spMk id="15" creationId="{EAC1F356-06B4-8446-BA59-21AAC5D1FF5F}"/>
          </ac:spMkLst>
        </pc:spChg>
        <pc:spChg chg="add mod">
          <ac:chgData name="WINDRIDGE Philip" userId="a20730c1-1805-4191-9c68-6e52c8725e9f" providerId="ADAL" clId="{698D2C57-0072-FB42-AD3A-A758AE4AE932}" dt="2020-09-15T10:00:55.564" v="5024" actId="207"/>
          <ac:spMkLst>
            <pc:docMk/>
            <pc:sldMk cId="299354619" sldId="536"/>
            <ac:spMk id="16" creationId="{BE17507B-1B6A-034B-8B9A-8FEE9F4CFCAE}"/>
          </ac:spMkLst>
        </pc:spChg>
        <pc:spChg chg="add del mod">
          <ac:chgData name="WINDRIDGE Philip" userId="a20730c1-1805-4191-9c68-6e52c8725e9f" providerId="ADAL" clId="{698D2C57-0072-FB42-AD3A-A758AE4AE932}" dt="2020-09-15T09:48:40.969" v="4988" actId="478"/>
          <ac:spMkLst>
            <pc:docMk/>
            <pc:sldMk cId="299354619" sldId="536"/>
            <ac:spMk id="17" creationId="{E5B99965-C547-344E-9697-665C0D53F1FB}"/>
          </ac:spMkLst>
        </pc:spChg>
        <pc:spChg chg="add mod">
          <ac:chgData name="WINDRIDGE Philip" userId="a20730c1-1805-4191-9c68-6e52c8725e9f" providerId="ADAL" clId="{698D2C57-0072-FB42-AD3A-A758AE4AE932}" dt="2020-09-15T10:00:41.434" v="5023" actId="207"/>
          <ac:spMkLst>
            <pc:docMk/>
            <pc:sldMk cId="299354619" sldId="53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0:25:08.365" v="5150"/>
          <ac:spMkLst>
            <pc:docMk/>
            <pc:sldMk cId="299354619" sldId="536"/>
            <ac:spMk id="19" creationId="{3DC5F5F4-1031-3048-89C4-7587BCB41607}"/>
          </ac:spMkLst>
        </pc:spChg>
        <pc:spChg chg="add mod">
          <ac:chgData name="WINDRIDGE Philip" userId="a20730c1-1805-4191-9c68-6e52c8725e9f" providerId="ADAL" clId="{698D2C57-0072-FB42-AD3A-A758AE4AE932}" dt="2020-09-15T12:22:05.842" v="6462" actId="1076"/>
          <ac:spMkLst>
            <pc:docMk/>
            <pc:sldMk cId="299354619" sldId="536"/>
            <ac:spMk id="20" creationId="{FAE578AB-2228-2F43-8771-46E1F80AC3F9}"/>
          </ac:spMkLst>
        </pc:spChg>
        <pc:cxnChg chg="add mod">
          <ac:chgData name="WINDRIDGE Philip" userId="a20730c1-1805-4191-9c68-6e52c8725e9f" providerId="ADAL" clId="{698D2C57-0072-FB42-AD3A-A758AE4AE932}" dt="2020-09-15T12:22:35.429" v="6465" actId="14100"/>
          <ac:cxnSpMkLst>
            <pc:docMk/>
            <pc:sldMk cId="299354619" sldId="536"/>
            <ac:cxnSpMk id="21" creationId="{6E6341A1-83F9-834E-9C8F-A9E0AC468583}"/>
          </ac:cxnSpMkLst>
        </pc:cxnChg>
      </pc:sldChg>
      <pc:sldChg chg="addSp delSp modSp add mod">
        <pc:chgData name="WINDRIDGE Philip" userId="a20730c1-1805-4191-9c68-6e52c8725e9f" providerId="ADAL" clId="{698D2C57-0072-FB42-AD3A-A758AE4AE932}" dt="2020-09-15T12:04:57.755" v="5630" actId="20577"/>
        <pc:sldMkLst>
          <pc:docMk/>
          <pc:sldMk cId="3763474147" sldId="537"/>
        </pc:sldMkLst>
        <pc:spChg chg="mod">
          <ac:chgData name="WINDRIDGE Philip" userId="a20730c1-1805-4191-9c68-6e52c8725e9f" providerId="ADAL" clId="{698D2C57-0072-FB42-AD3A-A758AE4AE932}" dt="2020-09-15T10:07:13.254" v="5060" actId="20577"/>
          <ac:spMkLst>
            <pc:docMk/>
            <pc:sldMk cId="3763474147" sldId="537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29.193" v="5031" actId="207"/>
          <ac:spMkLst>
            <pc:docMk/>
            <pc:sldMk cId="3763474147" sldId="537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43.677" v="5000" actId="692"/>
          <ac:spMkLst>
            <pc:docMk/>
            <pc:sldMk cId="3763474147" sldId="537"/>
            <ac:spMk id="5" creationId="{0EE623CF-97D0-E34A-880C-8A81D67190AE}"/>
          </ac:spMkLst>
        </pc:spChg>
        <pc:spChg chg="add del mod">
          <ac:chgData name="WINDRIDGE Philip" userId="a20730c1-1805-4191-9c68-6e52c8725e9f" providerId="ADAL" clId="{698D2C57-0072-FB42-AD3A-A758AE4AE932}" dt="2020-09-15T09:17:36.832" v="4678"/>
          <ac:spMkLst>
            <pc:docMk/>
            <pc:sldMk cId="3763474147" sldId="537"/>
            <ac:spMk id="6" creationId="{3FB88DFE-7584-0E47-88B2-547218D0B481}"/>
          </ac:spMkLst>
        </pc:spChg>
        <pc:spChg chg="mod">
          <ac:chgData name="WINDRIDGE Philip" userId="a20730c1-1805-4191-9c68-6e52c8725e9f" providerId="ADAL" clId="{698D2C57-0072-FB42-AD3A-A758AE4AE932}" dt="2020-09-15T09:20:26.980" v="4811" actId="20577"/>
          <ac:spMkLst>
            <pc:docMk/>
            <pc:sldMk cId="3763474147" sldId="537"/>
            <ac:spMk id="8" creationId="{04257955-A605-184A-BDB5-B6A839799DAD}"/>
          </ac:spMkLst>
        </pc:spChg>
        <pc:spChg chg="del">
          <ac:chgData name="WINDRIDGE Philip" userId="a20730c1-1805-4191-9c68-6e52c8725e9f" providerId="ADAL" clId="{698D2C57-0072-FB42-AD3A-A758AE4AE932}" dt="2020-09-15T09:14:06.272" v="4608" actId="478"/>
          <ac:spMkLst>
            <pc:docMk/>
            <pc:sldMk cId="3763474147" sldId="537"/>
            <ac:spMk id="11" creationId="{7D658282-6A47-1A4E-979A-D9F6696955E5}"/>
          </ac:spMkLst>
        </pc:spChg>
        <pc:spChg chg="add mod">
          <ac:chgData name="WINDRIDGE Philip" userId="a20730c1-1805-4191-9c68-6e52c8725e9f" providerId="ADAL" clId="{698D2C57-0072-FB42-AD3A-A758AE4AE932}" dt="2020-09-15T09:25:38.386" v="4860" actId="20577"/>
          <ac:spMkLst>
            <pc:docMk/>
            <pc:sldMk cId="3763474147" sldId="537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51.414" v="5010" actId="113"/>
          <ac:spMkLst>
            <pc:docMk/>
            <pc:sldMk cId="3763474147" sldId="537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09:19:04.162" v="4790" actId="20577"/>
          <ac:spMkLst>
            <pc:docMk/>
            <pc:sldMk cId="3763474147" sldId="537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09:20:18.026" v="4809" actId="1076"/>
          <ac:spMkLst>
            <pc:docMk/>
            <pc:sldMk cId="3763474147" sldId="537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11:11:45.284" v="5408" actId="14100"/>
          <ac:spMkLst>
            <pc:docMk/>
            <pc:sldMk cId="3763474147" sldId="537"/>
            <ac:spMk id="17" creationId="{50B41059-CE10-F740-9247-B7F9D9A8D79D}"/>
          </ac:spMkLst>
        </pc:spChg>
        <pc:spChg chg="add mod">
          <ac:chgData name="WINDRIDGE Philip" userId="a20730c1-1805-4191-9c68-6e52c8725e9f" providerId="ADAL" clId="{698D2C57-0072-FB42-AD3A-A758AE4AE932}" dt="2020-09-15T12:04:26.679" v="5567" actId="1076"/>
          <ac:spMkLst>
            <pc:docMk/>
            <pc:sldMk cId="3763474147" sldId="537"/>
            <ac:spMk id="18" creationId="{F750EFA6-9FBE-1D47-A1DD-F4DD067E37D8}"/>
          </ac:spMkLst>
        </pc:spChg>
        <pc:spChg chg="add mod">
          <ac:chgData name="WINDRIDGE Philip" userId="a20730c1-1805-4191-9c68-6e52c8725e9f" providerId="ADAL" clId="{698D2C57-0072-FB42-AD3A-A758AE4AE932}" dt="2020-09-15T12:04:57.755" v="5630" actId="20577"/>
          <ac:spMkLst>
            <pc:docMk/>
            <pc:sldMk cId="3763474147" sldId="537"/>
            <ac:spMk id="19" creationId="{23E86A2E-7BDA-3E46-960A-80532AD1650C}"/>
          </ac:spMkLst>
        </pc:spChg>
      </pc:sldChg>
      <pc:sldChg chg="addSp delSp modSp add mod">
        <pc:chgData name="WINDRIDGE Philip" userId="a20730c1-1805-4191-9c68-6e52c8725e9f" providerId="ADAL" clId="{698D2C57-0072-FB42-AD3A-A758AE4AE932}" dt="2020-09-15T12:06:53.073" v="5747" actId="20577"/>
        <pc:sldMkLst>
          <pc:docMk/>
          <pc:sldMk cId="1505675006" sldId="538"/>
        </pc:sldMkLst>
        <pc:spChg chg="mod">
          <ac:chgData name="WINDRIDGE Philip" userId="a20730c1-1805-4191-9c68-6e52c8725e9f" providerId="ADAL" clId="{698D2C57-0072-FB42-AD3A-A758AE4AE932}" dt="2020-09-15T10:07:54.155" v="5070" actId="20577"/>
          <ac:spMkLst>
            <pc:docMk/>
            <pc:sldMk cId="1505675006" sldId="538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26:00.685" v="4865" actId="20577"/>
          <ac:spMkLst>
            <pc:docMk/>
            <pc:sldMk cId="1505675006" sldId="538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5:30.459" v="5002" actId="692"/>
          <ac:spMkLst>
            <pc:docMk/>
            <pc:sldMk cId="1505675006" sldId="538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2:50.865" v="5029" actId="207"/>
          <ac:spMkLst>
            <pc:docMk/>
            <pc:sldMk cId="1505675006" sldId="538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04.023" v="5011" actId="207"/>
          <ac:spMkLst>
            <pc:docMk/>
            <pc:sldMk cId="1505675006" sldId="538"/>
            <ac:spMk id="14" creationId="{4E1E7D0A-A1EB-7C48-BFC9-6A49EAA13791}"/>
          </ac:spMkLst>
        </pc:spChg>
        <pc:spChg chg="del">
          <ac:chgData name="WINDRIDGE Philip" userId="a20730c1-1805-4191-9c68-6e52c8725e9f" providerId="ADAL" clId="{698D2C57-0072-FB42-AD3A-A758AE4AE932}" dt="2020-09-15T09:21:26.129" v="4827" actId="478"/>
          <ac:spMkLst>
            <pc:docMk/>
            <pc:sldMk cId="1505675006" sldId="538"/>
            <ac:spMk id="16" creationId="{5C6EC630-25CF-374B-9BAF-9A6BF2B15413}"/>
          </ac:spMkLst>
        </pc:spChg>
        <pc:spChg chg="add mod">
          <ac:chgData name="WINDRIDGE Philip" userId="a20730c1-1805-4191-9c68-6e52c8725e9f" providerId="ADAL" clId="{698D2C57-0072-FB42-AD3A-A758AE4AE932}" dt="2020-09-15T09:21:37.417" v="4828"/>
          <ac:spMkLst>
            <pc:docMk/>
            <pc:sldMk cId="1505675006" sldId="538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1:13:07.195" v="5449" actId="20577"/>
          <ac:spMkLst>
            <pc:docMk/>
            <pc:sldMk cId="1505675006" sldId="538"/>
            <ac:spMk id="18" creationId="{D29841B2-E3F9-F840-8B59-62BC9B54C862}"/>
          </ac:spMkLst>
        </pc:spChg>
        <pc:spChg chg="add mod">
          <ac:chgData name="WINDRIDGE Philip" userId="a20730c1-1805-4191-9c68-6e52c8725e9f" providerId="ADAL" clId="{698D2C57-0072-FB42-AD3A-A758AE4AE932}" dt="2020-09-15T12:06:53.073" v="5747" actId="20577"/>
          <ac:spMkLst>
            <pc:docMk/>
            <pc:sldMk cId="1505675006" sldId="538"/>
            <ac:spMk id="19" creationId="{C91AA3BF-9944-514E-9691-B2A81FDCA8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08:47.505" v="5843" actId="20577"/>
        <pc:sldMkLst>
          <pc:docMk/>
          <pc:sldMk cId="812545161" sldId="539"/>
        </pc:sldMkLst>
        <pc:spChg chg="mod">
          <ac:chgData name="WINDRIDGE Philip" userId="a20730c1-1805-4191-9c68-6e52c8725e9f" providerId="ADAL" clId="{698D2C57-0072-FB42-AD3A-A758AE4AE932}" dt="2020-09-15T10:08:16.692" v="5074" actId="20577"/>
          <ac:spMkLst>
            <pc:docMk/>
            <pc:sldMk cId="812545161" sldId="539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5:54.712" v="5004" actId="692"/>
          <ac:spMkLst>
            <pc:docMk/>
            <pc:sldMk cId="812545161" sldId="539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8:24.105" v="5013" actId="207"/>
          <ac:spMkLst>
            <pc:docMk/>
            <pc:sldMk cId="812545161" sldId="539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1:26.658" v="5027" actId="207"/>
          <ac:spMkLst>
            <pc:docMk/>
            <pc:sldMk cId="812545161" sldId="539"/>
            <ac:spMk id="15" creationId="{7D893C37-3804-3A49-A16D-93FC71B53C8C}"/>
          </ac:spMkLst>
        </pc:spChg>
        <pc:spChg chg="add mod">
          <ac:chgData name="WINDRIDGE Philip" userId="a20730c1-1805-4191-9c68-6e52c8725e9f" providerId="ADAL" clId="{698D2C57-0072-FB42-AD3A-A758AE4AE932}" dt="2020-09-15T11:12:46.674" v="5434" actId="20577"/>
          <ac:spMkLst>
            <pc:docMk/>
            <pc:sldMk cId="812545161" sldId="539"/>
            <ac:spMk id="16" creationId="{EA092AED-184A-0D4B-B0DF-26F7E993C4A3}"/>
          </ac:spMkLst>
        </pc:spChg>
        <pc:spChg chg="mod">
          <ac:chgData name="WINDRIDGE Philip" userId="a20730c1-1805-4191-9c68-6e52c8725e9f" providerId="ADAL" clId="{698D2C57-0072-FB42-AD3A-A758AE4AE932}" dt="2020-09-15T09:23:14.358" v="4847" actId="692"/>
          <ac:spMkLst>
            <pc:docMk/>
            <pc:sldMk cId="812545161" sldId="539"/>
            <ac:spMk id="17" creationId="{DAC4E15E-1BFD-BB49-978B-3679D10069E0}"/>
          </ac:spMkLst>
        </pc:spChg>
        <pc:spChg chg="add mod">
          <ac:chgData name="WINDRIDGE Philip" userId="a20730c1-1805-4191-9c68-6e52c8725e9f" providerId="ADAL" clId="{698D2C57-0072-FB42-AD3A-A758AE4AE932}" dt="2020-09-15T12:08:47.505" v="5843" actId="20577"/>
          <ac:spMkLst>
            <pc:docMk/>
            <pc:sldMk cId="812545161" sldId="539"/>
            <ac:spMk id="18" creationId="{02AC4869-8C17-A444-9B2F-A1EE9ADCC05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0:39:34.288" v="5364" actId="13926"/>
        <pc:sldMkLst>
          <pc:docMk/>
          <pc:sldMk cId="3954722232" sldId="540"/>
        </pc:sldMkLst>
        <pc:spChg chg="mod">
          <ac:chgData name="WINDRIDGE Philip" userId="a20730c1-1805-4191-9c68-6e52c8725e9f" providerId="ADAL" clId="{698D2C57-0072-FB42-AD3A-A758AE4AE932}" dt="2020-09-15T10:09:43.686" v="5103"/>
          <ac:spMkLst>
            <pc:docMk/>
            <pc:sldMk cId="3954722232" sldId="540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3:42.975" v="5032" actId="207"/>
          <ac:spMkLst>
            <pc:docMk/>
            <pc:sldMk cId="3954722232" sldId="540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2:20.357" v="4999" actId="692"/>
          <ac:spMkLst>
            <pc:docMk/>
            <pc:sldMk cId="3954722232" sldId="540"/>
            <ac:spMk id="5" creationId="{0EE623CF-97D0-E34A-880C-8A81D67190AE}"/>
          </ac:spMkLst>
        </pc:spChg>
        <pc:spChg chg="add mod">
          <ac:chgData name="WINDRIDGE Philip" userId="a20730c1-1805-4191-9c68-6e52c8725e9f" providerId="ADAL" clId="{698D2C57-0072-FB42-AD3A-A758AE4AE932}" dt="2020-09-15T10:39:34.288" v="5364" actId="13926"/>
          <ac:spMkLst>
            <pc:docMk/>
            <pc:sldMk cId="3954722232" sldId="540"/>
            <ac:spMk id="10" creationId="{C58823B9-6FC3-DB40-8A5C-0B0DD2BD2337}"/>
          </ac:spMkLst>
        </pc:spChg>
        <pc:spChg chg="mod">
          <ac:chgData name="WINDRIDGE Philip" userId="a20730c1-1805-4191-9c68-6e52c8725e9f" providerId="ADAL" clId="{698D2C57-0072-FB42-AD3A-A758AE4AE932}" dt="2020-09-15T10:03:50.647" v="5033" actId="207"/>
          <ac:spMkLst>
            <pc:docMk/>
            <pc:sldMk cId="3954722232" sldId="540"/>
            <ac:spMk id="15" creationId="{AC1A9B3B-A898-4248-8C04-1698A592071B}"/>
          </ac:spMkLst>
        </pc:spChg>
      </pc:sldChg>
      <pc:sldChg chg="modSp add mod">
        <pc:chgData name="WINDRIDGE Philip" userId="a20730c1-1805-4191-9c68-6e52c8725e9f" providerId="ADAL" clId="{698D2C57-0072-FB42-AD3A-A758AE4AE932}" dt="2020-09-15T10:07:46.548" v="5068" actId="20577"/>
        <pc:sldMkLst>
          <pc:docMk/>
          <pc:sldMk cId="494274117" sldId="541"/>
        </pc:sldMkLst>
        <pc:spChg chg="mod">
          <ac:chgData name="WINDRIDGE Philip" userId="a20730c1-1805-4191-9c68-6e52c8725e9f" providerId="ADAL" clId="{698D2C57-0072-FB42-AD3A-A758AE4AE932}" dt="2020-09-15T10:07:46.548" v="5068" actId="20577"/>
          <ac:spMkLst>
            <pc:docMk/>
            <pc:sldMk cId="494274117" sldId="541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2:55.642" v="5001" actId="692"/>
          <ac:spMkLst>
            <pc:docMk/>
            <pc:sldMk cId="494274117" sldId="541"/>
            <ac:spMk id="12" creationId="{A8A6884C-288B-3042-9BB3-EC47B3B261C2}"/>
          </ac:spMkLst>
        </pc:spChg>
        <pc:spChg chg="mod">
          <ac:chgData name="WINDRIDGE Philip" userId="a20730c1-1805-4191-9c68-6e52c8725e9f" providerId="ADAL" clId="{698D2C57-0072-FB42-AD3A-A758AE4AE932}" dt="2020-09-15T09:57:39.386" v="5009" actId="207"/>
          <ac:spMkLst>
            <pc:docMk/>
            <pc:sldMk cId="494274117" sldId="541"/>
            <ac:spMk id="14" creationId="{4E1E7D0A-A1EB-7C48-BFC9-6A49EAA13791}"/>
          </ac:spMkLst>
        </pc:spChg>
        <pc:spChg chg="mod">
          <ac:chgData name="WINDRIDGE Philip" userId="a20730c1-1805-4191-9c68-6e52c8725e9f" providerId="ADAL" clId="{698D2C57-0072-FB42-AD3A-A758AE4AE932}" dt="2020-09-15T10:03:14.928" v="5030" actId="207"/>
          <ac:spMkLst>
            <pc:docMk/>
            <pc:sldMk cId="494274117" sldId="541"/>
            <ac:spMk id="15" creationId="{7D893C37-3804-3A49-A16D-93FC71B53C8C}"/>
          </ac:spMkLst>
        </pc:spChg>
      </pc:sldChg>
      <pc:sldChg chg="modSp add mod">
        <pc:chgData name="WINDRIDGE Philip" userId="a20730c1-1805-4191-9c68-6e52c8725e9f" providerId="ADAL" clId="{698D2C57-0072-FB42-AD3A-A758AE4AE932}" dt="2020-09-15T10:08:00.755" v="5072" actId="20577"/>
        <pc:sldMkLst>
          <pc:docMk/>
          <pc:sldMk cId="1888656999" sldId="542"/>
        </pc:sldMkLst>
        <pc:spChg chg="mod">
          <ac:chgData name="WINDRIDGE Philip" userId="a20730c1-1805-4191-9c68-6e52c8725e9f" providerId="ADAL" clId="{698D2C57-0072-FB42-AD3A-A758AE4AE932}" dt="2020-09-15T10:08:00.755" v="5072" actId="20577"/>
          <ac:spMkLst>
            <pc:docMk/>
            <pc:sldMk cId="1888656999" sldId="542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1:35.490" v="5028" actId="207"/>
          <ac:spMkLst>
            <pc:docMk/>
            <pc:sldMk cId="1888656999" sldId="542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5:42.676" v="5003" actId="692"/>
          <ac:spMkLst>
            <pc:docMk/>
            <pc:sldMk cId="1888656999" sldId="542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8:12.247" v="5012" actId="207"/>
          <ac:spMkLst>
            <pc:docMk/>
            <pc:sldMk cId="1888656999" sldId="542"/>
            <ac:spMk id="14" creationId="{4E1E7D0A-A1EB-7C48-BFC9-6A49EAA13791}"/>
          </ac:spMkLst>
        </pc:spChg>
      </pc:sldChg>
      <pc:sldChg chg="addSp modSp add mod">
        <pc:chgData name="WINDRIDGE Philip" userId="a20730c1-1805-4191-9c68-6e52c8725e9f" providerId="ADAL" clId="{698D2C57-0072-FB42-AD3A-A758AE4AE932}" dt="2020-09-15T12:19:19.798" v="6437" actId="1037"/>
        <pc:sldMkLst>
          <pc:docMk/>
          <pc:sldMk cId="3948096568" sldId="543"/>
        </pc:sldMkLst>
        <pc:spChg chg="mod">
          <ac:chgData name="WINDRIDGE Philip" userId="a20730c1-1805-4191-9c68-6e52c8725e9f" providerId="ADAL" clId="{698D2C57-0072-FB42-AD3A-A758AE4AE932}" dt="2020-09-15T10:08:22.959" v="5076" actId="20577"/>
          <ac:spMkLst>
            <pc:docMk/>
            <pc:sldMk cId="3948096568" sldId="543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6:05.185" v="5005" actId="692"/>
          <ac:spMkLst>
            <pc:docMk/>
            <pc:sldMk cId="3948096568" sldId="543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1:18.040" v="5026" actId="207"/>
          <ac:spMkLst>
            <pc:docMk/>
            <pc:sldMk cId="3948096568" sldId="543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32.631" v="5014" actId="207"/>
          <ac:spMkLst>
            <pc:docMk/>
            <pc:sldMk cId="3948096568" sldId="543"/>
            <ac:spMk id="14" creationId="{4E1E7D0A-A1EB-7C48-BFC9-6A49EAA13791}"/>
          </ac:spMkLst>
        </pc:spChg>
        <pc:spChg chg="add mod">
          <ac:chgData name="WINDRIDGE Philip" userId="a20730c1-1805-4191-9c68-6e52c8725e9f" providerId="ADAL" clId="{698D2C57-0072-FB42-AD3A-A758AE4AE932}" dt="2020-09-15T12:17:55.827" v="6335" actId="1036"/>
          <ac:spMkLst>
            <pc:docMk/>
            <pc:sldMk cId="3948096568" sldId="543"/>
            <ac:spMk id="16" creationId="{9026B2F1-848F-3746-A3CD-87B7BB96B61F}"/>
          </ac:spMkLst>
        </pc:spChg>
        <pc:spChg chg="add mod">
          <ac:chgData name="WINDRIDGE Philip" userId="a20730c1-1805-4191-9c68-6e52c8725e9f" providerId="ADAL" clId="{698D2C57-0072-FB42-AD3A-A758AE4AE932}" dt="2020-09-15T12:19:19.798" v="6437" actId="1037"/>
          <ac:spMkLst>
            <pc:docMk/>
            <pc:sldMk cId="3948096568" sldId="543"/>
            <ac:spMk id="18" creationId="{BCD3BCB9-44B3-6A45-AC0D-F0298CEE5926}"/>
          </ac:spMkLst>
        </pc:spChg>
        <pc:spChg chg="add mod">
          <ac:chgData name="WINDRIDGE Philip" userId="a20730c1-1805-4191-9c68-6e52c8725e9f" providerId="ADAL" clId="{698D2C57-0072-FB42-AD3A-A758AE4AE932}" dt="2020-09-15T12:18:03.067" v="6340" actId="1036"/>
          <ac:spMkLst>
            <pc:docMk/>
            <pc:sldMk cId="3948096568" sldId="543"/>
            <ac:spMk id="19" creationId="{17D69965-0DE0-654A-AF5B-EF2CF8B882E0}"/>
          </ac:spMkLst>
        </pc:spChg>
        <pc:cxnChg chg="add mod">
          <ac:chgData name="WINDRIDGE Philip" userId="a20730c1-1805-4191-9c68-6e52c8725e9f" providerId="ADAL" clId="{698D2C57-0072-FB42-AD3A-A758AE4AE932}" dt="2020-09-15T12:18:39.528" v="6344" actId="1076"/>
          <ac:cxnSpMkLst>
            <pc:docMk/>
            <pc:sldMk cId="3948096568" sldId="543"/>
            <ac:cxnSpMk id="20" creationId="{719BB9F5-1AF2-184D-9C29-0C4684D6B115}"/>
          </ac:cxnSpMkLst>
        </pc:cxnChg>
        <pc:cxnChg chg="add mod">
          <ac:chgData name="WINDRIDGE Philip" userId="a20730c1-1805-4191-9c68-6e52c8725e9f" providerId="ADAL" clId="{698D2C57-0072-FB42-AD3A-A758AE4AE932}" dt="2020-09-15T12:18:57.238" v="6381" actId="1035"/>
          <ac:cxnSpMkLst>
            <pc:docMk/>
            <pc:sldMk cId="3948096568" sldId="543"/>
            <ac:cxnSpMk id="21" creationId="{85DD5842-4CDE-B94A-8AB1-14C2E218B006}"/>
          </ac:cxnSpMkLst>
        </pc:cxnChg>
        <pc:cxnChg chg="add mod">
          <ac:chgData name="WINDRIDGE Philip" userId="a20730c1-1805-4191-9c68-6e52c8725e9f" providerId="ADAL" clId="{698D2C57-0072-FB42-AD3A-A758AE4AE932}" dt="2020-09-15T12:19:10.134" v="6432" actId="1035"/>
          <ac:cxnSpMkLst>
            <pc:docMk/>
            <pc:sldMk cId="3948096568" sldId="543"/>
            <ac:cxnSpMk id="22" creationId="{C0E51182-4E2B-804F-929A-4200F2F71048}"/>
          </ac:cxnSpMkLst>
        </pc:cxnChg>
      </pc:sldChg>
      <pc:sldChg chg="add del">
        <pc:chgData name="WINDRIDGE Philip" userId="a20730c1-1805-4191-9c68-6e52c8725e9f" providerId="ADAL" clId="{698D2C57-0072-FB42-AD3A-A758AE4AE932}" dt="2020-09-15T09:56:26.186" v="5006" actId="2696"/>
        <pc:sldMkLst>
          <pc:docMk/>
          <pc:sldMk cId="2969630721" sldId="544"/>
        </pc:sldMkLst>
      </pc:sldChg>
      <pc:sldChg chg="addSp modSp add mod">
        <pc:chgData name="WINDRIDGE Philip" userId="a20730c1-1805-4191-9c68-6e52c8725e9f" providerId="ADAL" clId="{698D2C57-0072-FB42-AD3A-A758AE4AE932}" dt="2020-09-15T12:31:53.670" v="7006" actId="20577"/>
        <pc:sldMkLst>
          <pc:docMk/>
          <pc:sldMk cId="783374065" sldId="545"/>
        </pc:sldMkLst>
        <pc:spChg chg="mod">
          <ac:chgData name="WINDRIDGE Philip" userId="a20730c1-1805-4191-9c68-6e52c8725e9f" providerId="ADAL" clId="{698D2C57-0072-FB42-AD3A-A758AE4AE932}" dt="2020-09-15T10:08:52.641" v="5097" actId="20577"/>
          <ac:spMkLst>
            <pc:docMk/>
            <pc:sldMk cId="783374065" sldId="545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8" creationId="{04257955-A605-184A-BDB5-B6A839799DAD}"/>
          </ac:spMkLst>
        </pc:spChg>
        <pc:spChg chg="mod">
          <ac:chgData name="WINDRIDGE Philip" userId="a20730c1-1805-4191-9c68-6e52c8725e9f" providerId="ADAL" clId="{698D2C57-0072-FB42-AD3A-A758AE4AE932}" dt="2020-09-15T10:00:26.887" v="5022" actId="207"/>
          <ac:spMkLst>
            <pc:docMk/>
            <pc:sldMk cId="783374065" sldId="545"/>
            <ac:spMk id="13" creationId="{2BA5CDAE-0C73-9E42-B939-ED8AFA8FA91F}"/>
          </ac:spMkLst>
        </pc:spChg>
        <pc:spChg chg="mod">
          <ac:chgData name="WINDRIDGE Philip" userId="a20730c1-1805-4191-9c68-6e52c8725e9f" providerId="ADAL" clId="{698D2C57-0072-FB42-AD3A-A758AE4AE932}" dt="2020-09-15T09:58:58.671" v="5015" actId="692"/>
          <ac:spMkLst>
            <pc:docMk/>
            <pc:sldMk cId="783374065" sldId="545"/>
            <ac:spMk id="15" creationId="{EAC1F356-06B4-8446-BA59-21AAC5D1FF5F}"/>
          </ac:spMkLst>
        </pc:spChg>
        <pc:spChg chg="mod">
          <ac:chgData name="WINDRIDGE Philip" userId="a20730c1-1805-4191-9c68-6e52c8725e9f" providerId="ADAL" clId="{698D2C57-0072-FB42-AD3A-A758AE4AE932}" dt="2020-09-15T09:59:15.540" v="5016" actId="207"/>
          <ac:spMkLst>
            <pc:docMk/>
            <pc:sldMk cId="783374065" sldId="545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24:24.605" v="6572" actId="1076"/>
          <ac:spMkLst>
            <pc:docMk/>
            <pc:sldMk cId="783374065" sldId="545"/>
            <ac:spMk id="20" creationId="{A9B31470-BDF6-9443-A19C-807E2F431C7B}"/>
          </ac:spMkLst>
        </pc:spChg>
        <pc:spChg chg="add mod">
          <ac:chgData name="WINDRIDGE Philip" userId="a20730c1-1805-4191-9c68-6e52c8725e9f" providerId="ADAL" clId="{698D2C57-0072-FB42-AD3A-A758AE4AE932}" dt="2020-09-15T12:31:53.670" v="7006" actId="20577"/>
          <ac:spMkLst>
            <pc:docMk/>
            <pc:sldMk cId="783374065" sldId="545"/>
            <ac:spMk id="21" creationId="{39574636-9230-EA48-9B4D-B5ACC3A7D759}"/>
          </ac:spMkLst>
        </pc:spChg>
        <pc:spChg chg="add mod">
          <ac:chgData name="WINDRIDGE Philip" userId="a20730c1-1805-4191-9c68-6e52c8725e9f" providerId="ADAL" clId="{698D2C57-0072-FB42-AD3A-A758AE4AE932}" dt="2020-09-15T12:28:08.822" v="6806" actId="1035"/>
          <ac:spMkLst>
            <pc:docMk/>
            <pc:sldMk cId="783374065" sldId="545"/>
            <ac:spMk id="22" creationId="{D617413E-E148-FA42-83F5-FE6A70C09C60}"/>
          </ac:spMkLst>
        </pc:spChg>
        <pc:cxnChg chg="add mod">
          <ac:chgData name="WINDRIDGE Philip" userId="a20730c1-1805-4191-9c68-6e52c8725e9f" providerId="ADAL" clId="{698D2C57-0072-FB42-AD3A-A758AE4AE932}" dt="2020-09-15T12:23:17.010" v="6468" actId="14100"/>
          <ac:cxnSpMkLst>
            <pc:docMk/>
            <pc:sldMk cId="783374065" sldId="545"/>
            <ac:cxnSpMk id="19" creationId="{9B6A18F9-ECD4-A343-95C3-A36BF364BE30}"/>
          </ac:cxnSpMkLst>
        </pc:cxnChg>
        <pc:cxnChg chg="add mod">
          <ac:chgData name="WINDRIDGE Philip" userId="a20730c1-1805-4191-9c68-6e52c8725e9f" providerId="ADAL" clId="{698D2C57-0072-FB42-AD3A-A758AE4AE932}" dt="2020-09-15T12:27:42.430" v="6755" actId="14100"/>
          <ac:cxnSpMkLst>
            <pc:docMk/>
            <pc:sldMk cId="783374065" sldId="545"/>
            <ac:cxnSpMk id="23" creationId="{806A2C79-F0F3-A845-83F4-ED281FC4F775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35:09.889" v="7146" actId="1038"/>
        <pc:sldMkLst>
          <pc:docMk/>
          <pc:sldMk cId="743420842" sldId="546"/>
        </pc:sldMkLst>
        <pc:spChg chg="mod">
          <ac:chgData name="WINDRIDGE Philip" userId="a20730c1-1805-4191-9c68-6e52c8725e9f" providerId="ADAL" clId="{698D2C57-0072-FB42-AD3A-A758AE4AE932}" dt="2020-09-15T10:09:05.079" v="5098"/>
          <ac:spMkLst>
            <pc:docMk/>
            <pc:sldMk cId="743420842" sldId="546"/>
            <ac:spMk id="3" creationId="{D20A455C-5B1E-C547-B822-0610A2EC21F6}"/>
          </ac:spMkLst>
        </pc:spChg>
        <pc:spChg chg="mod">
          <ac:chgData name="WINDRIDGE Philip" userId="a20730c1-1805-4191-9c68-6e52c8725e9f" providerId="ADAL" clId="{698D2C57-0072-FB42-AD3A-A758AE4AE932}" dt="2020-09-15T10:00:09.303" v="5021" actId="207"/>
          <ac:spMkLst>
            <pc:docMk/>
            <pc:sldMk cId="743420842" sldId="546"/>
            <ac:spMk id="4" creationId="{43EDC3C7-C6AD-4047-BAF0-D507E21DC780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5" creationId="{0EE623CF-97D0-E34A-880C-8A81D67190AE}"/>
          </ac:spMkLst>
        </pc:spChg>
        <pc:spChg chg="mod">
          <ac:chgData name="WINDRIDGE Philip" userId="a20730c1-1805-4191-9c68-6e52c8725e9f" providerId="ADAL" clId="{698D2C57-0072-FB42-AD3A-A758AE4AE932}" dt="2020-09-15T09:59:39.673" v="5017" actId="692"/>
          <ac:spMkLst>
            <pc:docMk/>
            <pc:sldMk cId="743420842" sldId="546"/>
            <ac:spMk id="14" creationId="{0C6D8296-8BB1-D245-BDD5-393AFF6FD3F3}"/>
          </ac:spMkLst>
        </pc:spChg>
        <pc:spChg chg="mod">
          <ac:chgData name="WINDRIDGE Philip" userId="a20730c1-1805-4191-9c68-6e52c8725e9f" providerId="ADAL" clId="{698D2C57-0072-FB42-AD3A-A758AE4AE932}" dt="2020-09-15T10:00:02.812" v="5020" actId="207"/>
          <ac:spMkLst>
            <pc:docMk/>
            <pc:sldMk cId="743420842" sldId="546"/>
            <ac:spMk id="16" creationId="{BE17507B-1B6A-034B-8B9A-8FEE9F4CFCAE}"/>
          </ac:spMkLst>
        </pc:spChg>
        <pc:spChg chg="mod">
          <ac:chgData name="WINDRIDGE Philip" userId="a20730c1-1805-4191-9c68-6e52c8725e9f" providerId="ADAL" clId="{698D2C57-0072-FB42-AD3A-A758AE4AE932}" dt="2020-09-15T09:59:55.083" v="5019" actId="207"/>
          <ac:spMkLst>
            <pc:docMk/>
            <pc:sldMk cId="743420842" sldId="546"/>
            <ac:spMk id="18" creationId="{2943B011-CDD4-3442-AB00-B69D203F9C05}"/>
          </ac:spMkLst>
        </pc:spChg>
        <pc:spChg chg="add mod">
          <ac:chgData name="WINDRIDGE Philip" userId="a20730c1-1805-4191-9c68-6e52c8725e9f" providerId="ADAL" clId="{698D2C57-0072-FB42-AD3A-A758AE4AE932}" dt="2020-09-15T12:32:56.118" v="7059" actId="20577"/>
          <ac:spMkLst>
            <pc:docMk/>
            <pc:sldMk cId="743420842" sldId="546"/>
            <ac:spMk id="19" creationId="{3F1BD6FD-5011-CB40-A123-2348EB7879E8}"/>
          </ac:spMkLst>
        </pc:spChg>
        <pc:spChg chg="add mod">
          <ac:chgData name="WINDRIDGE Philip" userId="a20730c1-1805-4191-9c68-6e52c8725e9f" providerId="ADAL" clId="{698D2C57-0072-FB42-AD3A-A758AE4AE932}" dt="2020-09-15T12:34:49.940" v="7094" actId="14100"/>
          <ac:spMkLst>
            <pc:docMk/>
            <pc:sldMk cId="743420842" sldId="546"/>
            <ac:spMk id="21" creationId="{05A92560-C251-844E-83E8-C08EF98AF5F0}"/>
          </ac:spMkLst>
        </pc:spChg>
        <pc:spChg chg="add mod">
          <ac:chgData name="WINDRIDGE Philip" userId="a20730c1-1805-4191-9c68-6e52c8725e9f" providerId="ADAL" clId="{698D2C57-0072-FB42-AD3A-A758AE4AE932}" dt="2020-09-15T12:35:09.889" v="7146" actId="1038"/>
          <ac:spMkLst>
            <pc:docMk/>
            <pc:sldMk cId="743420842" sldId="546"/>
            <ac:spMk id="22" creationId="{DE719D3C-53A2-4748-B154-AD50BE017BFF}"/>
          </ac:spMkLst>
        </pc:spChg>
        <pc:cxnChg chg="add mod">
          <ac:chgData name="WINDRIDGE Philip" userId="a20730c1-1805-4191-9c68-6e52c8725e9f" providerId="ADAL" clId="{698D2C57-0072-FB42-AD3A-A758AE4AE932}" dt="2020-09-15T12:29:09.316" v="6810" actId="14100"/>
          <ac:cxnSpMkLst>
            <pc:docMk/>
            <pc:sldMk cId="743420842" sldId="546"/>
            <ac:cxnSpMk id="20" creationId="{3B36B845-7C6A-8D4D-AE6C-6A891C8911CC}"/>
          </ac:cxnSpMkLst>
        </pc:cxnChg>
      </pc:sldChg>
      <pc:sldChg chg="addSp modSp add mod">
        <pc:chgData name="WINDRIDGE Philip" userId="a20730c1-1805-4191-9c68-6e52c8725e9f" providerId="ADAL" clId="{698D2C57-0072-FB42-AD3A-A758AE4AE932}" dt="2020-09-15T12:03:53.747" v="5566" actId="20577"/>
        <pc:sldMkLst>
          <pc:docMk/>
          <pc:sldMk cId="1210527884" sldId="547"/>
        </pc:sldMkLst>
        <pc:spChg chg="mod">
          <ac:chgData name="WINDRIDGE Philip" userId="a20730c1-1805-4191-9c68-6e52c8725e9f" providerId="ADAL" clId="{698D2C57-0072-FB42-AD3A-A758AE4AE932}" dt="2020-09-15T10:09:33.819" v="5102"/>
          <ac:spMkLst>
            <pc:docMk/>
            <pc:sldMk cId="1210527884" sldId="547"/>
            <ac:spMk id="3" creationId="{D20A455C-5B1E-C547-B822-0610A2EC21F6}"/>
          </ac:spMkLst>
        </pc:spChg>
        <pc:spChg chg="add mod">
          <ac:chgData name="WINDRIDGE Philip" userId="a20730c1-1805-4191-9c68-6e52c8725e9f" providerId="ADAL" clId="{698D2C57-0072-FB42-AD3A-A758AE4AE932}" dt="2020-09-15T10:26:47.090" v="5221" actId="1076"/>
          <ac:spMkLst>
            <pc:docMk/>
            <pc:sldMk cId="1210527884" sldId="547"/>
            <ac:spMk id="10" creationId="{BC747249-504B-9D4D-989C-981FABFFB30F}"/>
          </ac:spMkLst>
        </pc:spChg>
        <pc:spChg chg="add mod">
          <ac:chgData name="WINDRIDGE Philip" userId="a20730c1-1805-4191-9c68-6e52c8725e9f" providerId="ADAL" clId="{698D2C57-0072-FB42-AD3A-A758AE4AE932}" dt="2020-09-15T12:03:53.747" v="5566" actId="20577"/>
          <ac:spMkLst>
            <pc:docMk/>
            <pc:sldMk cId="1210527884" sldId="547"/>
            <ac:spMk id="12" creationId="{8CA9A19D-F6DB-F447-A176-2FAA318E7291}"/>
          </ac:spMkLst>
        </pc:spChg>
      </pc:sldChg>
      <pc:sldChg chg="addSp delSp modSp add mod ord">
        <pc:chgData name="WINDRIDGE Philip" userId="a20730c1-1805-4191-9c68-6e52c8725e9f" providerId="ADAL" clId="{698D2C57-0072-FB42-AD3A-A758AE4AE932}" dt="2020-09-15T10:41:32.020" v="5392" actId="14100"/>
        <pc:sldMkLst>
          <pc:docMk/>
          <pc:sldMk cId="1825917574" sldId="548"/>
        </pc:sldMkLst>
        <pc:spChg chg="mod">
          <ac:chgData name="WINDRIDGE Philip" userId="a20730c1-1805-4191-9c68-6e52c8725e9f" providerId="ADAL" clId="{698D2C57-0072-FB42-AD3A-A758AE4AE932}" dt="2020-09-15T10:07:06.729" v="5058" actId="20577"/>
          <ac:spMkLst>
            <pc:docMk/>
            <pc:sldMk cId="1825917574" sldId="548"/>
            <ac:spMk id="3" creationId="{D20A455C-5B1E-C547-B822-0610A2EC21F6}"/>
          </ac:spMkLst>
        </pc:spChg>
        <pc:spChg chg="add del mod">
          <ac:chgData name="WINDRIDGE Philip" userId="a20730c1-1805-4191-9c68-6e52c8725e9f" providerId="ADAL" clId="{698D2C57-0072-FB42-AD3A-A758AE4AE932}" dt="2020-09-15T10:24:55.037" v="5148"/>
          <ac:spMkLst>
            <pc:docMk/>
            <pc:sldMk cId="1825917574" sldId="548"/>
            <ac:spMk id="9" creationId="{D63BB966-1C67-8E46-8838-5062D90D8070}"/>
          </ac:spMkLst>
        </pc:spChg>
        <pc:spChg chg="add mod">
          <ac:chgData name="WINDRIDGE Philip" userId="a20730c1-1805-4191-9c68-6e52c8725e9f" providerId="ADAL" clId="{698D2C57-0072-FB42-AD3A-A758AE4AE932}" dt="2020-09-15T10:24:57.516" v="5149"/>
          <ac:spMkLst>
            <pc:docMk/>
            <pc:sldMk cId="1825917574" sldId="548"/>
            <ac:spMk id="10" creationId="{3ABA7C58-6F72-284E-911D-49DEACA1A5C2}"/>
          </ac:spMkLst>
        </pc:spChg>
        <pc:spChg chg="add mod">
          <ac:chgData name="WINDRIDGE Philip" userId="a20730c1-1805-4191-9c68-6e52c8725e9f" providerId="ADAL" clId="{698D2C57-0072-FB42-AD3A-A758AE4AE932}" dt="2020-09-15T10:41:32.020" v="5392" actId="14100"/>
          <ac:spMkLst>
            <pc:docMk/>
            <pc:sldMk cId="1825917574" sldId="548"/>
            <ac:spMk id="11" creationId="{14138FF0-9390-1647-ABE5-5CBFF9C6BBE1}"/>
          </ac:spMkLst>
        </pc:spChg>
      </pc:sldChg>
      <pc:sldChg chg="modSp add del mod">
        <pc:chgData name="WINDRIDGE Philip" userId="a20730c1-1805-4191-9c68-6e52c8725e9f" providerId="ADAL" clId="{698D2C57-0072-FB42-AD3A-A758AE4AE932}" dt="2020-09-15T12:42:15.160" v="7645" actId="20577"/>
        <pc:sldMkLst>
          <pc:docMk/>
          <pc:sldMk cId="228803685" sldId="549"/>
        </pc:sldMkLst>
        <pc:spChg chg="mod">
          <ac:chgData name="WINDRIDGE Philip" userId="a20730c1-1805-4191-9c68-6e52c8725e9f" providerId="ADAL" clId="{698D2C57-0072-FB42-AD3A-A758AE4AE932}" dt="2020-09-15T12:42:15.160" v="7645" actId="20577"/>
          <ac:spMkLst>
            <pc:docMk/>
            <pc:sldMk cId="228803685" sldId="549"/>
            <ac:spMk id="3" creationId="{D20A455C-5B1E-C547-B822-0610A2EC21F6}"/>
          </ac:spMkLst>
        </pc:spChg>
      </pc:sldChg>
      <pc:sldMasterChg chg="delSldLayout">
        <pc:chgData name="WINDRIDGE Philip" userId="a20730c1-1805-4191-9c68-6e52c8725e9f" providerId="ADAL" clId="{698D2C57-0072-FB42-AD3A-A758AE4AE932}" dt="2020-09-15T10:10:30.268" v="5109" actId="2696"/>
        <pc:sldMasterMkLst>
          <pc:docMk/>
          <pc:sldMasterMk cId="3159001865" sldId="2147483661"/>
        </pc:sldMasterMkLst>
        <pc:sldLayoutChg chg="del">
          <pc:chgData name="WINDRIDGE Philip" userId="a20730c1-1805-4191-9c68-6e52c8725e9f" providerId="ADAL" clId="{698D2C57-0072-FB42-AD3A-A758AE4AE932}" dt="2020-09-15T10:10:30.268" v="5109" actId="2696"/>
          <pc:sldLayoutMkLst>
            <pc:docMk/>
            <pc:sldMasterMk cId="3159001865" sldId="2147483661"/>
            <pc:sldLayoutMk cId="2144161204" sldId="2147483673"/>
          </pc:sldLayoutMkLst>
        </pc:sldLayoutChg>
      </pc:sldMasterChg>
    </pc:docChg>
  </pc:docChgLst>
  <pc:docChgLst>
    <pc:chgData name="WINDRIDGE Philip" userId="a20730c1-1805-4191-9c68-6e52c8725e9f" providerId="ADAL" clId="{028A81E5-9FB7-934B-BF4A-E2FE09CB4377}"/>
    <pc:docChg chg="undo redo custSel addSld delSld modSld">
      <pc:chgData name="WINDRIDGE Philip" userId="a20730c1-1805-4191-9c68-6e52c8725e9f" providerId="ADAL" clId="{028A81E5-9FB7-934B-BF4A-E2FE09CB4377}" dt="2020-09-14T09:10:48.630" v="4395" actId="20577"/>
      <pc:docMkLst>
        <pc:docMk/>
      </pc:docMkLst>
      <pc:sldChg chg="modSp mod">
        <pc:chgData name="WINDRIDGE Philip" userId="a20730c1-1805-4191-9c68-6e52c8725e9f" providerId="ADAL" clId="{028A81E5-9FB7-934B-BF4A-E2FE09CB4377}" dt="2020-09-13T10:41:23.544" v="35" actId="20577"/>
        <pc:sldMkLst>
          <pc:docMk/>
          <pc:sldMk cId="939059386" sldId="256"/>
        </pc:sldMkLst>
        <pc:spChg chg="mod">
          <ac:chgData name="WINDRIDGE Philip" userId="a20730c1-1805-4191-9c68-6e52c8725e9f" providerId="ADAL" clId="{028A81E5-9FB7-934B-BF4A-E2FE09CB4377}" dt="2020-09-13T10:41:23.544" v="35" actId="20577"/>
          <ac:spMkLst>
            <pc:docMk/>
            <pc:sldMk cId="939059386" sldId="256"/>
            <ac:spMk id="2" creationId="{9B762048-6F52-244A-B003-D5C4D44CFDA8}"/>
          </ac:spMkLst>
        </pc:spChg>
      </pc:sldChg>
      <pc:sldChg chg="del">
        <pc:chgData name="WINDRIDGE Philip" userId="a20730c1-1805-4191-9c68-6e52c8725e9f" providerId="ADAL" clId="{028A81E5-9FB7-934B-BF4A-E2FE09CB4377}" dt="2020-09-13T12:14:34.288" v="1045" actId="2696"/>
        <pc:sldMkLst>
          <pc:docMk/>
          <pc:sldMk cId="2768523318" sldId="257"/>
        </pc:sldMkLst>
      </pc:sldChg>
      <pc:sldChg chg="modSp mod">
        <pc:chgData name="WINDRIDGE Philip" userId="a20730c1-1805-4191-9c68-6e52c8725e9f" providerId="ADAL" clId="{028A81E5-9FB7-934B-BF4A-E2FE09CB4377}" dt="2020-09-14T08:13:06.587" v="2569" actId="20577"/>
        <pc:sldMkLst>
          <pc:docMk/>
          <pc:sldMk cId="326861300" sldId="258"/>
        </pc:sldMkLst>
        <pc:spChg chg="mod">
          <ac:chgData name="WINDRIDGE Philip" userId="a20730c1-1805-4191-9c68-6e52c8725e9f" providerId="ADAL" clId="{028A81E5-9FB7-934B-BF4A-E2FE09CB4377}" dt="2020-09-14T08:13:06.587" v="2569" actId="20577"/>
          <ac:spMkLst>
            <pc:docMk/>
            <pc:sldMk cId="326861300" sldId="258"/>
            <ac:spMk id="3" creationId="{F6335E5B-F5A1-AD43-8CCF-5A3F4F99F701}"/>
          </ac:spMkLst>
        </pc:spChg>
      </pc:sldChg>
      <pc:sldChg chg="modSp add mod modClrScheme chgLayout">
        <pc:chgData name="WINDRIDGE Philip" userId="a20730c1-1805-4191-9c68-6e52c8725e9f" providerId="ADAL" clId="{028A81E5-9FB7-934B-BF4A-E2FE09CB4377}" dt="2020-09-14T08:13:53.335" v="2579" actId="20577"/>
        <pc:sldMkLst>
          <pc:docMk/>
          <pc:sldMk cId="3993256625" sldId="295"/>
        </pc:sldMkLst>
        <pc:spChg chg="mod ord">
          <ac:chgData name="WINDRIDGE Philip" userId="a20730c1-1805-4191-9c68-6e52c8725e9f" providerId="ADAL" clId="{028A81E5-9FB7-934B-BF4A-E2FE09CB4377}" dt="2020-09-14T08:13:29.692" v="2578" actId="20577"/>
          <ac:spMkLst>
            <pc:docMk/>
            <pc:sldMk cId="3993256625" sldId="295"/>
            <ac:spMk id="4100" creationId="{00000000-0000-0000-0000-000000000000}"/>
          </ac:spMkLst>
        </pc:spChg>
        <pc:spChg chg="mod ord">
          <ac:chgData name="WINDRIDGE Philip" userId="a20730c1-1805-4191-9c68-6e52c8725e9f" providerId="ADAL" clId="{028A81E5-9FB7-934B-BF4A-E2FE09CB4377}" dt="2020-09-14T08:13:53.335" v="2579" actId="20577"/>
          <ac:spMkLst>
            <pc:docMk/>
            <pc:sldMk cId="3993256625" sldId="295"/>
            <ac:spMk id="4101" creationId="{00000000-0000-0000-0000-000000000000}"/>
          </ac:spMkLst>
        </pc:spChg>
      </pc:sldChg>
      <pc:sldChg chg="addSp delSp modSp add del mod modClrScheme chgLayout">
        <pc:chgData name="WINDRIDGE Philip" userId="a20730c1-1805-4191-9c68-6e52c8725e9f" providerId="ADAL" clId="{028A81E5-9FB7-934B-BF4A-E2FE09CB4377}" dt="2020-09-13T12:16:39.831" v="1092" actId="2696"/>
        <pc:sldMkLst>
          <pc:docMk/>
          <pc:sldMk cId="3375983113" sldId="296"/>
        </pc:sldMkLst>
        <pc:spChg chg="mod ord">
          <ac:chgData name="WINDRIDGE Philip" userId="a20730c1-1805-4191-9c68-6e52c8725e9f" providerId="ADAL" clId="{028A81E5-9FB7-934B-BF4A-E2FE09CB4377}" dt="2020-09-13T12:01:59.067" v="919" actId="700"/>
          <ac:spMkLst>
            <pc:docMk/>
            <pc:sldMk cId="3375983113" sldId="296"/>
            <ac:spMk id="2" creationId="{00000000-0000-0000-0000-000000000000}"/>
          </ac:spMkLst>
        </pc:spChg>
        <pc:spChg chg="add del mod">
          <ac:chgData name="WINDRIDGE Philip" userId="a20730c1-1805-4191-9c68-6e52c8725e9f" providerId="ADAL" clId="{028A81E5-9FB7-934B-BF4A-E2FE09CB4377}" dt="2020-09-13T12:00:36.639" v="900"/>
          <ac:spMkLst>
            <pc:docMk/>
            <pc:sldMk cId="3375983113" sldId="296"/>
            <ac:spMk id="3" creationId="{CC40D6D9-D88E-AC49-8C0A-CAD585C7DCF5}"/>
          </ac:spMkLst>
        </pc:spChg>
        <pc:spChg chg="add del mod">
          <ac:chgData name="WINDRIDGE Philip" userId="a20730c1-1805-4191-9c68-6e52c8725e9f" providerId="ADAL" clId="{028A81E5-9FB7-934B-BF4A-E2FE09CB4377}" dt="2020-09-13T12:01:36.877" v="914"/>
          <ac:spMkLst>
            <pc:docMk/>
            <pc:sldMk cId="3375983113" sldId="296"/>
            <ac:spMk id="6" creationId="{2DEB1EF6-7164-2A45-B9D8-770D3C5C8420}"/>
          </ac:spMkLst>
        </pc:spChg>
        <pc:spChg chg="add del mod">
          <ac:chgData name="WINDRIDGE Philip" userId="a20730c1-1805-4191-9c68-6e52c8725e9f" providerId="ADAL" clId="{028A81E5-9FB7-934B-BF4A-E2FE09CB4377}" dt="2020-09-13T12:03:21.416" v="934" actId="478"/>
          <ac:spMkLst>
            <pc:docMk/>
            <pc:sldMk cId="3375983113" sldId="296"/>
            <ac:spMk id="7" creationId="{B8C195C5-388B-E64D-B22D-5AB6CF3E699E}"/>
          </ac:spMkLst>
        </pc:spChg>
        <pc:spChg chg="add del mod">
          <ac:chgData name="WINDRIDGE Philip" userId="a20730c1-1805-4191-9c68-6e52c8725e9f" providerId="ADAL" clId="{028A81E5-9FB7-934B-BF4A-E2FE09CB4377}" dt="2020-09-13T12:03:31.001" v="936"/>
          <ac:spMkLst>
            <pc:docMk/>
            <pc:sldMk cId="3375983113" sldId="296"/>
            <ac:spMk id="8" creationId="{8FA47E57-EF18-B04B-A8DF-7A1DE98ACF99}"/>
          </ac:spMkLst>
        </pc:spChg>
        <pc:picChg chg="mod ord modCrop">
          <ac:chgData name="WINDRIDGE Philip" userId="a20730c1-1805-4191-9c68-6e52c8725e9f" providerId="ADAL" clId="{028A81E5-9FB7-934B-BF4A-E2FE09CB4377}" dt="2020-09-13T12:01:59.067" v="919" actId="700"/>
          <ac:picMkLst>
            <pc:docMk/>
            <pc:sldMk cId="3375983113" sldId="296"/>
            <ac:picMk id="4" creationId="{00000000-0000-0000-0000-000000000000}"/>
          </ac:picMkLst>
        </pc:picChg>
        <pc:picChg chg="add mod">
          <ac:chgData name="WINDRIDGE Philip" userId="a20730c1-1805-4191-9c68-6e52c8725e9f" providerId="ADAL" clId="{028A81E5-9FB7-934B-BF4A-E2FE09CB4377}" dt="2020-09-13T11:42:51.459" v="758" actId="14100"/>
          <ac:picMkLst>
            <pc:docMk/>
            <pc:sldMk cId="3375983113" sldId="296"/>
            <ac:picMk id="5" creationId="{995BBD2C-6C0F-7B46-9ADA-3B303FC45BC0}"/>
          </ac:picMkLst>
        </pc:picChg>
        <pc:picChg chg="del mod">
          <ac:chgData name="WINDRIDGE Philip" userId="a20730c1-1805-4191-9c68-6e52c8725e9f" providerId="ADAL" clId="{028A81E5-9FB7-934B-BF4A-E2FE09CB4377}" dt="2020-09-13T11:04:26.961" v="44" actId="478"/>
          <ac:picMkLst>
            <pc:docMk/>
            <pc:sldMk cId="3375983113" sldId="296"/>
            <ac:picMk id="1026" creationId="{00000000-0000-0000-0000-000000000000}"/>
          </ac:picMkLst>
        </pc:picChg>
      </pc:sldChg>
      <pc:sldChg chg="del">
        <pc:chgData name="WINDRIDGE Philip" userId="a20730c1-1805-4191-9c68-6e52c8725e9f" providerId="ADAL" clId="{028A81E5-9FB7-934B-BF4A-E2FE09CB4377}" dt="2020-09-13T12:14:51.250" v="1086" actId="2696"/>
        <pc:sldMkLst>
          <pc:docMk/>
          <pc:sldMk cId="465851191" sldId="338"/>
        </pc:sldMkLst>
      </pc:sldChg>
      <pc:sldChg chg="del">
        <pc:chgData name="WINDRIDGE Philip" userId="a20730c1-1805-4191-9c68-6e52c8725e9f" providerId="ADAL" clId="{028A81E5-9FB7-934B-BF4A-E2FE09CB4377}" dt="2020-09-13T12:14:34.300" v="1047" actId="2696"/>
        <pc:sldMkLst>
          <pc:docMk/>
          <pc:sldMk cId="2002805265" sldId="339"/>
        </pc:sldMkLst>
      </pc:sldChg>
      <pc:sldChg chg="del">
        <pc:chgData name="WINDRIDGE Philip" userId="a20730c1-1805-4191-9c68-6e52c8725e9f" providerId="ADAL" clId="{028A81E5-9FB7-934B-BF4A-E2FE09CB4377}" dt="2020-09-13T12:14:34.357" v="1057" actId="2696"/>
        <pc:sldMkLst>
          <pc:docMk/>
          <pc:sldMk cId="1167693694" sldId="340"/>
        </pc:sldMkLst>
      </pc:sldChg>
      <pc:sldChg chg="del">
        <pc:chgData name="WINDRIDGE Philip" userId="a20730c1-1805-4191-9c68-6e52c8725e9f" providerId="ADAL" clId="{028A81E5-9FB7-934B-BF4A-E2FE09CB4377}" dt="2020-09-13T12:14:34.347" v="1055" actId="2696"/>
        <pc:sldMkLst>
          <pc:docMk/>
          <pc:sldMk cId="2262085802" sldId="341"/>
        </pc:sldMkLst>
      </pc:sldChg>
      <pc:sldChg chg="del">
        <pc:chgData name="WINDRIDGE Philip" userId="a20730c1-1805-4191-9c68-6e52c8725e9f" providerId="ADAL" clId="{028A81E5-9FB7-934B-BF4A-E2FE09CB4377}" dt="2020-09-13T12:14:34.379" v="1061" actId="2696"/>
        <pc:sldMkLst>
          <pc:docMk/>
          <pc:sldMk cId="529629913" sldId="342"/>
        </pc:sldMkLst>
      </pc:sldChg>
      <pc:sldChg chg="del">
        <pc:chgData name="WINDRIDGE Philip" userId="a20730c1-1805-4191-9c68-6e52c8725e9f" providerId="ADAL" clId="{028A81E5-9FB7-934B-BF4A-E2FE09CB4377}" dt="2020-09-13T12:14:34.396" v="1064" actId="2696"/>
        <pc:sldMkLst>
          <pc:docMk/>
          <pc:sldMk cId="3063034532" sldId="343"/>
        </pc:sldMkLst>
      </pc:sldChg>
      <pc:sldChg chg="del">
        <pc:chgData name="WINDRIDGE Philip" userId="a20730c1-1805-4191-9c68-6e52c8725e9f" providerId="ADAL" clId="{028A81E5-9FB7-934B-BF4A-E2FE09CB4377}" dt="2020-09-13T12:14:34.283" v="1044" actId="2696"/>
        <pc:sldMkLst>
          <pc:docMk/>
          <pc:sldMk cId="25522343" sldId="345"/>
        </pc:sldMkLst>
      </pc:sldChg>
      <pc:sldChg chg="del">
        <pc:chgData name="WINDRIDGE Philip" userId="a20730c1-1805-4191-9c68-6e52c8725e9f" providerId="ADAL" clId="{028A81E5-9FB7-934B-BF4A-E2FE09CB4377}" dt="2020-09-13T12:14:34.373" v="1060" actId="2696"/>
        <pc:sldMkLst>
          <pc:docMk/>
          <pc:sldMk cId="1677683898" sldId="346"/>
        </pc:sldMkLst>
      </pc:sldChg>
      <pc:sldChg chg="del">
        <pc:chgData name="WINDRIDGE Philip" userId="a20730c1-1805-4191-9c68-6e52c8725e9f" providerId="ADAL" clId="{028A81E5-9FB7-934B-BF4A-E2FE09CB4377}" dt="2020-09-13T12:14:34.368" v="1059" actId="2696"/>
        <pc:sldMkLst>
          <pc:docMk/>
          <pc:sldMk cId="2296511569" sldId="347"/>
        </pc:sldMkLst>
      </pc:sldChg>
      <pc:sldChg chg="del">
        <pc:chgData name="WINDRIDGE Philip" userId="a20730c1-1805-4191-9c68-6e52c8725e9f" providerId="ADAL" clId="{028A81E5-9FB7-934B-BF4A-E2FE09CB4377}" dt="2020-09-13T12:14:34.335" v="1053" actId="2696"/>
        <pc:sldMkLst>
          <pc:docMk/>
          <pc:sldMk cId="856237953" sldId="348"/>
        </pc:sldMkLst>
      </pc:sldChg>
      <pc:sldChg chg="del">
        <pc:chgData name="WINDRIDGE Philip" userId="a20730c1-1805-4191-9c68-6e52c8725e9f" providerId="ADAL" clId="{028A81E5-9FB7-934B-BF4A-E2FE09CB4377}" dt="2020-09-13T12:14:34.294" v="1046" actId="2696"/>
        <pc:sldMkLst>
          <pc:docMk/>
          <pc:sldMk cId="1712813230" sldId="349"/>
        </pc:sldMkLst>
      </pc:sldChg>
      <pc:sldChg chg="del">
        <pc:chgData name="WINDRIDGE Philip" userId="a20730c1-1805-4191-9c68-6e52c8725e9f" providerId="ADAL" clId="{028A81E5-9FB7-934B-BF4A-E2FE09CB4377}" dt="2020-09-13T12:14:34.413" v="1067" actId="2696"/>
        <pc:sldMkLst>
          <pc:docMk/>
          <pc:sldMk cId="2460300182" sldId="350"/>
        </pc:sldMkLst>
      </pc:sldChg>
      <pc:sldChg chg="del">
        <pc:chgData name="WINDRIDGE Philip" userId="a20730c1-1805-4191-9c68-6e52c8725e9f" providerId="ADAL" clId="{028A81E5-9FB7-934B-BF4A-E2FE09CB4377}" dt="2020-09-13T12:14:34.306" v="1048" actId="2696"/>
        <pc:sldMkLst>
          <pc:docMk/>
          <pc:sldMk cId="236027337" sldId="351"/>
        </pc:sldMkLst>
      </pc:sldChg>
      <pc:sldChg chg="del">
        <pc:chgData name="WINDRIDGE Philip" userId="a20730c1-1805-4191-9c68-6e52c8725e9f" providerId="ADAL" clId="{028A81E5-9FB7-934B-BF4A-E2FE09CB4377}" dt="2020-09-13T12:14:34.329" v="1052" actId="2696"/>
        <pc:sldMkLst>
          <pc:docMk/>
          <pc:sldMk cId="872417956" sldId="353"/>
        </pc:sldMkLst>
      </pc:sldChg>
      <pc:sldChg chg="del">
        <pc:chgData name="WINDRIDGE Philip" userId="a20730c1-1805-4191-9c68-6e52c8725e9f" providerId="ADAL" clId="{028A81E5-9FB7-934B-BF4A-E2FE09CB4377}" dt="2020-09-13T12:14:34.352" v="1056" actId="2696"/>
        <pc:sldMkLst>
          <pc:docMk/>
          <pc:sldMk cId="2851045874" sldId="355"/>
        </pc:sldMkLst>
      </pc:sldChg>
      <pc:sldChg chg="del">
        <pc:chgData name="WINDRIDGE Philip" userId="a20730c1-1805-4191-9c68-6e52c8725e9f" providerId="ADAL" clId="{028A81E5-9FB7-934B-BF4A-E2FE09CB4377}" dt="2020-09-13T12:14:34.385" v="1062" actId="2696"/>
        <pc:sldMkLst>
          <pc:docMk/>
          <pc:sldMk cId="1541985950" sldId="356"/>
        </pc:sldMkLst>
      </pc:sldChg>
      <pc:sldChg chg="del">
        <pc:chgData name="WINDRIDGE Philip" userId="a20730c1-1805-4191-9c68-6e52c8725e9f" providerId="ADAL" clId="{028A81E5-9FB7-934B-BF4A-E2FE09CB4377}" dt="2020-09-13T12:14:34.391" v="1063" actId="2696"/>
        <pc:sldMkLst>
          <pc:docMk/>
          <pc:sldMk cId="3583310635" sldId="357"/>
        </pc:sldMkLst>
      </pc:sldChg>
      <pc:sldChg chg="del">
        <pc:chgData name="WINDRIDGE Philip" userId="a20730c1-1805-4191-9c68-6e52c8725e9f" providerId="ADAL" clId="{028A81E5-9FB7-934B-BF4A-E2FE09CB4377}" dt="2020-09-13T12:14:34.363" v="1058" actId="2696"/>
        <pc:sldMkLst>
          <pc:docMk/>
          <pc:sldMk cId="2039138804" sldId="359"/>
        </pc:sldMkLst>
      </pc:sldChg>
      <pc:sldChg chg="del">
        <pc:chgData name="WINDRIDGE Philip" userId="a20730c1-1805-4191-9c68-6e52c8725e9f" providerId="ADAL" clId="{028A81E5-9FB7-934B-BF4A-E2FE09CB4377}" dt="2020-09-13T12:14:34.311" v="1049" actId="2696"/>
        <pc:sldMkLst>
          <pc:docMk/>
          <pc:sldMk cId="598950098" sldId="361"/>
        </pc:sldMkLst>
      </pc:sldChg>
      <pc:sldChg chg="del">
        <pc:chgData name="WINDRIDGE Philip" userId="a20730c1-1805-4191-9c68-6e52c8725e9f" providerId="ADAL" clId="{028A81E5-9FB7-934B-BF4A-E2FE09CB4377}" dt="2020-09-13T12:14:34.317" v="1050" actId="2696"/>
        <pc:sldMkLst>
          <pc:docMk/>
          <pc:sldMk cId="1620088982" sldId="362"/>
        </pc:sldMkLst>
      </pc:sldChg>
      <pc:sldChg chg="del">
        <pc:chgData name="WINDRIDGE Philip" userId="a20730c1-1805-4191-9c68-6e52c8725e9f" providerId="ADAL" clId="{028A81E5-9FB7-934B-BF4A-E2FE09CB4377}" dt="2020-09-13T12:14:34.402" v="1065" actId="2696"/>
        <pc:sldMkLst>
          <pc:docMk/>
          <pc:sldMk cId="1564768518" sldId="363"/>
        </pc:sldMkLst>
      </pc:sldChg>
      <pc:sldChg chg="del">
        <pc:chgData name="WINDRIDGE Philip" userId="a20730c1-1805-4191-9c68-6e52c8725e9f" providerId="ADAL" clId="{028A81E5-9FB7-934B-BF4A-E2FE09CB4377}" dt="2020-09-13T12:14:34.341" v="1054" actId="2696"/>
        <pc:sldMkLst>
          <pc:docMk/>
          <pc:sldMk cId="1634627010" sldId="364"/>
        </pc:sldMkLst>
      </pc:sldChg>
      <pc:sldChg chg="del">
        <pc:chgData name="WINDRIDGE Philip" userId="a20730c1-1805-4191-9c68-6e52c8725e9f" providerId="ADAL" clId="{028A81E5-9FB7-934B-BF4A-E2FE09CB4377}" dt="2020-09-13T12:14:34.408" v="1066" actId="2696"/>
        <pc:sldMkLst>
          <pc:docMk/>
          <pc:sldMk cId="2470050543" sldId="365"/>
        </pc:sldMkLst>
      </pc:sldChg>
      <pc:sldChg chg="del">
        <pc:chgData name="WINDRIDGE Philip" userId="a20730c1-1805-4191-9c68-6e52c8725e9f" providerId="ADAL" clId="{028A81E5-9FB7-934B-BF4A-E2FE09CB4377}" dt="2020-09-13T12:14:34.323" v="1051" actId="2696"/>
        <pc:sldMkLst>
          <pc:docMk/>
          <pc:sldMk cId="2214729425" sldId="367"/>
        </pc:sldMkLst>
      </pc:sldChg>
      <pc:sldChg chg="del">
        <pc:chgData name="WINDRIDGE Philip" userId="a20730c1-1805-4191-9c68-6e52c8725e9f" providerId="ADAL" clId="{028A81E5-9FB7-934B-BF4A-E2FE09CB4377}" dt="2020-09-14T08:12:34.422" v="2518" actId="2696"/>
        <pc:sldMkLst>
          <pc:docMk/>
          <pc:sldMk cId="2021265371" sldId="368"/>
        </pc:sldMkLst>
      </pc:sldChg>
      <pc:sldChg chg="del">
        <pc:chgData name="WINDRIDGE Philip" userId="a20730c1-1805-4191-9c68-6e52c8725e9f" providerId="ADAL" clId="{028A81E5-9FB7-934B-BF4A-E2FE09CB4377}" dt="2020-09-13T12:14:51.158" v="1068" actId="2696"/>
        <pc:sldMkLst>
          <pc:docMk/>
          <pc:sldMk cId="309395901" sldId="369"/>
        </pc:sldMkLst>
      </pc:sldChg>
      <pc:sldChg chg="del">
        <pc:chgData name="WINDRIDGE Philip" userId="a20730c1-1805-4191-9c68-6e52c8725e9f" providerId="ADAL" clId="{028A81E5-9FB7-934B-BF4A-E2FE09CB4377}" dt="2020-09-13T12:14:51.188" v="1072" actId="2696"/>
        <pc:sldMkLst>
          <pc:docMk/>
          <pc:sldMk cId="734366602" sldId="370"/>
        </pc:sldMkLst>
      </pc:sldChg>
      <pc:sldChg chg="del">
        <pc:chgData name="WINDRIDGE Philip" userId="a20730c1-1805-4191-9c68-6e52c8725e9f" providerId="ADAL" clId="{028A81E5-9FB7-934B-BF4A-E2FE09CB4377}" dt="2020-09-13T12:14:51.208" v="1077" actId="2696"/>
        <pc:sldMkLst>
          <pc:docMk/>
          <pc:sldMk cId="400241330" sldId="371"/>
        </pc:sldMkLst>
      </pc:sldChg>
      <pc:sldChg chg="del">
        <pc:chgData name="WINDRIDGE Philip" userId="a20730c1-1805-4191-9c68-6e52c8725e9f" providerId="ADAL" clId="{028A81E5-9FB7-934B-BF4A-E2FE09CB4377}" dt="2020-09-13T12:14:51.238" v="1085" actId="2696"/>
        <pc:sldMkLst>
          <pc:docMk/>
          <pc:sldMk cId="3661453248" sldId="376"/>
        </pc:sldMkLst>
      </pc:sldChg>
      <pc:sldChg chg="del">
        <pc:chgData name="WINDRIDGE Philip" userId="a20730c1-1805-4191-9c68-6e52c8725e9f" providerId="ADAL" clId="{028A81E5-9FB7-934B-BF4A-E2FE09CB4377}" dt="2020-09-13T12:14:51.235" v="1084" actId="2696"/>
        <pc:sldMkLst>
          <pc:docMk/>
          <pc:sldMk cId="516180106" sldId="377"/>
        </pc:sldMkLst>
      </pc:sldChg>
      <pc:sldChg chg="del">
        <pc:chgData name="WINDRIDGE Philip" userId="a20730c1-1805-4191-9c68-6e52c8725e9f" providerId="ADAL" clId="{028A81E5-9FB7-934B-BF4A-E2FE09CB4377}" dt="2020-09-13T12:14:51.227" v="1082" actId="2696"/>
        <pc:sldMkLst>
          <pc:docMk/>
          <pc:sldMk cId="186859238" sldId="378"/>
        </pc:sldMkLst>
      </pc:sldChg>
      <pc:sldChg chg="del">
        <pc:chgData name="WINDRIDGE Philip" userId="a20730c1-1805-4191-9c68-6e52c8725e9f" providerId="ADAL" clId="{028A81E5-9FB7-934B-BF4A-E2FE09CB4377}" dt="2020-09-13T12:14:51.171" v="1071" actId="2696"/>
        <pc:sldMkLst>
          <pc:docMk/>
          <pc:sldMk cId="919682857" sldId="379"/>
        </pc:sldMkLst>
      </pc:sldChg>
      <pc:sldChg chg="del">
        <pc:chgData name="WINDRIDGE Philip" userId="a20730c1-1805-4191-9c68-6e52c8725e9f" providerId="ADAL" clId="{028A81E5-9FB7-934B-BF4A-E2FE09CB4377}" dt="2020-09-13T12:14:51.167" v="1070" actId="2696"/>
        <pc:sldMkLst>
          <pc:docMk/>
          <pc:sldMk cId="972148284" sldId="380"/>
        </pc:sldMkLst>
      </pc:sldChg>
      <pc:sldChg chg="del">
        <pc:chgData name="WINDRIDGE Philip" userId="a20730c1-1805-4191-9c68-6e52c8725e9f" providerId="ADAL" clId="{028A81E5-9FB7-934B-BF4A-E2FE09CB4377}" dt="2020-09-13T12:14:51.231" v="1083" actId="2696"/>
        <pc:sldMkLst>
          <pc:docMk/>
          <pc:sldMk cId="2134464010" sldId="382"/>
        </pc:sldMkLst>
      </pc:sldChg>
      <pc:sldChg chg="del">
        <pc:chgData name="WINDRIDGE Philip" userId="a20730c1-1805-4191-9c68-6e52c8725e9f" providerId="ADAL" clId="{028A81E5-9FB7-934B-BF4A-E2FE09CB4377}" dt="2020-09-13T12:14:51.212" v="1078" actId="2696"/>
        <pc:sldMkLst>
          <pc:docMk/>
          <pc:sldMk cId="1639042319" sldId="383"/>
        </pc:sldMkLst>
      </pc:sldChg>
      <pc:sldChg chg="del">
        <pc:chgData name="WINDRIDGE Philip" userId="a20730c1-1805-4191-9c68-6e52c8725e9f" providerId="ADAL" clId="{028A81E5-9FB7-934B-BF4A-E2FE09CB4377}" dt="2020-09-13T12:14:51.220" v="1080" actId="2696"/>
        <pc:sldMkLst>
          <pc:docMk/>
          <pc:sldMk cId="31295486" sldId="384"/>
        </pc:sldMkLst>
      </pc:sldChg>
      <pc:sldChg chg="del">
        <pc:chgData name="WINDRIDGE Philip" userId="a20730c1-1805-4191-9c68-6e52c8725e9f" providerId="ADAL" clId="{028A81E5-9FB7-934B-BF4A-E2FE09CB4377}" dt="2020-09-13T12:14:51.223" v="1081" actId="2696"/>
        <pc:sldMkLst>
          <pc:docMk/>
          <pc:sldMk cId="3074861174" sldId="385"/>
        </pc:sldMkLst>
      </pc:sldChg>
      <pc:sldChg chg="del">
        <pc:chgData name="WINDRIDGE Philip" userId="a20730c1-1805-4191-9c68-6e52c8725e9f" providerId="ADAL" clId="{028A81E5-9FB7-934B-BF4A-E2FE09CB4377}" dt="2020-09-13T12:14:51.163" v="1069" actId="2696"/>
        <pc:sldMkLst>
          <pc:docMk/>
          <pc:sldMk cId="1768826799" sldId="387"/>
        </pc:sldMkLst>
      </pc:sldChg>
      <pc:sldChg chg="del">
        <pc:chgData name="WINDRIDGE Philip" userId="a20730c1-1805-4191-9c68-6e52c8725e9f" providerId="ADAL" clId="{028A81E5-9FB7-934B-BF4A-E2FE09CB4377}" dt="2020-09-13T12:14:34.276" v="1043" actId="2696"/>
        <pc:sldMkLst>
          <pc:docMk/>
          <pc:sldMk cId="2955138788" sldId="388"/>
        </pc:sldMkLst>
      </pc:sldChg>
      <pc:sldChg chg="del">
        <pc:chgData name="WINDRIDGE Philip" userId="a20730c1-1805-4191-9c68-6e52c8725e9f" providerId="ADAL" clId="{028A81E5-9FB7-934B-BF4A-E2FE09CB4377}" dt="2020-09-13T12:14:51.192" v="1073" actId="2696"/>
        <pc:sldMkLst>
          <pc:docMk/>
          <pc:sldMk cId="620802082" sldId="390"/>
        </pc:sldMkLst>
      </pc:sldChg>
      <pc:sldChg chg="del">
        <pc:chgData name="WINDRIDGE Philip" userId="a20730c1-1805-4191-9c68-6e52c8725e9f" providerId="ADAL" clId="{028A81E5-9FB7-934B-BF4A-E2FE09CB4377}" dt="2020-09-13T12:14:51.204" v="1076" actId="2696"/>
        <pc:sldMkLst>
          <pc:docMk/>
          <pc:sldMk cId="155347315" sldId="391"/>
        </pc:sldMkLst>
      </pc:sldChg>
      <pc:sldChg chg="del">
        <pc:chgData name="WINDRIDGE Philip" userId="a20730c1-1805-4191-9c68-6e52c8725e9f" providerId="ADAL" clId="{028A81E5-9FB7-934B-BF4A-E2FE09CB4377}" dt="2020-09-13T12:14:51.196" v="1074" actId="2696"/>
        <pc:sldMkLst>
          <pc:docMk/>
          <pc:sldMk cId="194049519" sldId="392"/>
        </pc:sldMkLst>
      </pc:sldChg>
      <pc:sldChg chg="del">
        <pc:chgData name="WINDRIDGE Philip" userId="a20730c1-1805-4191-9c68-6e52c8725e9f" providerId="ADAL" clId="{028A81E5-9FB7-934B-BF4A-E2FE09CB4377}" dt="2020-09-13T12:14:51.200" v="1075" actId="2696"/>
        <pc:sldMkLst>
          <pc:docMk/>
          <pc:sldMk cId="3031048287" sldId="393"/>
        </pc:sldMkLst>
      </pc:sldChg>
      <pc:sldChg chg="del">
        <pc:chgData name="WINDRIDGE Philip" userId="a20730c1-1805-4191-9c68-6e52c8725e9f" providerId="ADAL" clId="{028A81E5-9FB7-934B-BF4A-E2FE09CB4377}" dt="2020-09-13T12:14:51.216" v="1079" actId="2696"/>
        <pc:sldMkLst>
          <pc:docMk/>
          <pc:sldMk cId="3839692414" sldId="394"/>
        </pc:sldMkLst>
      </pc:sldChg>
      <pc:sldChg chg="addSp delSp modSp add mod modClrScheme chgLayout">
        <pc:chgData name="WINDRIDGE Philip" userId="a20730c1-1805-4191-9c68-6e52c8725e9f" providerId="ADAL" clId="{028A81E5-9FB7-934B-BF4A-E2FE09CB4377}" dt="2020-09-14T08:25:38.477" v="2851" actId="1035"/>
        <pc:sldMkLst>
          <pc:docMk/>
          <pc:sldMk cId="3085137052" sldId="395"/>
        </pc:sldMkLst>
        <pc:spChg chg="mod ord">
          <ac:chgData name="WINDRIDGE Philip" userId="a20730c1-1805-4191-9c68-6e52c8725e9f" providerId="ADAL" clId="{028A81E5-9FB7-934B-BF4A-E2FE09CB4377}" dt="2020-09-13T12:11:16.304" v="1019" actId="27636"/>
          <ac:spMkLst>
            <pc:docMk/>
            <pc:sldMk cId="3085137052" sldId="395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0" creationId="{7E66DD7E-1303-7C44-A8FB-ADE601738DCF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1" creationId="{DEB373CB-82E1-6D47-B7B0-B556259F1926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2" creationId="{D32E8292-CDF7-A44F-906B-1E8CDFD82D17}"/>
          </ac:spMkLst>
        </pc:spChg>
        <pc:spChg chg="add mod">
          <ac:chgData name="WINDRIDGE Philip" userId="a20730c1-1805-4191-9c68-6e52c8725e9f" providerId="ADAL" clId="{028A81E5-9FB7-934B-BF4A-E2FE09CB4377}" dt="2020-09-13T11:50:05.696" v="818" actId="1076"/>
          <ac:spMkLst>
            <pc:docMk/>
            <pc:sldMk cId="3085137052" sldId="395"/>
            <ac:spMk id="13" creationId="{08720919-7074-ED45-9BEA-040C16643E53}"/>
          </ac:spMkLst>
        </pc:spChg>
        <pc:spChg chg="add mod">
          <ac:chgData name="WINDRIDGE Philip" userId="a20730c1-1805-4191-9c68-6e52c8725e9f" providerId="ADAL" clId="{028A81E5-9FB7-934B-BF4A-E2FE09CB4377}" dt="2020-09-13T11:49:24.627" v="817" actId="207"/>
          <ac:spMkLst>
            <pc:docMk/>
            <pc:sldMk cId="3085137052" sldId="395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3T11:49:05.308" v="814" actId="207"/>
          <ac:spMkLst>
            <pc:docMk/>
            <pc:sldMk cId="3085137052" sldId="395"/>
            <ac:spMk id="15" creationId="{C7A67865-C6EB-F14C-9407-E3A442BAEC14}"/>
          </ac:spMkLst>
        </pc:spChg>
        <pc:spChg chg="add mod">
          <ac:chgData name="WINDRIDGE Philip" userId="a20730c1-1805-4191-9c68-6e52c8725e9f" providerId="ADAL" clId="{028A81E5-9FB7-934B-BF4A-E2FE09CB4377}" dt="2020-09-13T11:49:11.574" v="815" actId="207"/>
          <ac:spMkLst>
            <pc:docMk/>
            <pc:sldMk cId="3085137052" sldId="395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3T11:49:18.595" v="816" actId="207"/>
          <ac:spMkLst>
            <pc:docMk/>
            <pc:sldMk cId="3085137052" sldId="395"/>
            <ac:spMk id="17" creationId="{DDCE58EE-F248-1D44-AB09-763A5B4BD693}"/>
          </ac:spMkLst>
        </pc:spChg>
        <pc:spChg chg="add mod">
          <ac:chgData name="WINDRIDGE Philip" userId="a20730c1-1805-4191-9c68-6e52c8725e9f" providerId="ADAL" clId="{028A81E5-9FB7-934B-BF4A-E2FE09CB4377}" dt="2020-09-13T11:48:33.577" v="810" actId="207"/>
          <ac:spMkLst>
            <pc:docMk/>
            <pc:sldMk cId="3085137052" sldId="395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25:38.477" v="2851" actId="1035"/>
          <ac:spMkLst>
            <pc:docMk/>
            <pc:sldMk cId="3085137052" sldId="395"/>
            <ac:spMk id="19" creationId="{4CF061EC-6D05-3941-85F5-8FD4B9BDFC5E}"/>
          </ac:spMkLst>
        </pc:spChg>
        <pc:picChg chg="mod ord modCrop">
          <ac:chgData name="WINDRIDGE Philip" userId="a20730c1-1805-4191-9c68-6e52c8725e9f" providerId="ADAL" clId="{028A81E5-9FB7-934B-BF4A-E2FE09CB4377}" dt="2020-09-13T12:11:29.848" v="1038" actId="1035"/>
          <ac:picMkLst>
            <pc:docMk/>
            <pc:sldMk cId="3085137052" sldId="395"/>
            <ac:picMk id="4" creationId="{00000000-0000-0000-0000-000000000000}"/>
          </ac:picMkLst>
        </pc:picChg>
        <pc:picChg chg="add del mod">
          <ac:chgData name="WINDRIDGE Philip" userId="a20730c1-1805-4191-9c68-6e52c8725e9f" providerId="ADAL" clId="{028A81E5-9FB7-934B-BF4A-E2FE09CB4377}" dt="2020-09-13T11:06:54.413" v="64" actId="478"/>
          <ac:picMkLst>
            <pc:docMk/>
            <pc:sldMk cId="3085137052" sldId="395"/>
            <ac:picMk id="5" creationId="{261D99B2-72EE-984B-810D-6A7B6B7C3F0D}"/>
          </ac:picMkLst>
        </pc:picChg>
        <pc:picChg chg="add del mod">
          <ac:chgData name="WINDRIDGE Philip" userId="a20730c1-1805-4191-9c68-6e52c8725e9f" providerId="ADAL" clId="{028A81E5-9FB7-934B-BF4A-E2FE09CB4377}" dt="2020-09-13T11:06:53.317" v="63" actId="478"/>
          <ac:picMkLst>
            <pc:docMk/>
            <pc:sldMk cId="3085137052" sldId="395"/>
            <ac:picMk id="6" creationId="{44885107-5069-E449-8B4B-9EEAF37F8BE5}"/>
          </ac:picMkLst>
        </pc:picChg>
        <pc:picChg chg="add del mod">
          <ac:chgData name="WINDRIDGE Philip" userId="a20730c1-1805-4191-9c68-6e52c8725e9f" providerId="ADAL" clId="{028A81E5-9FB7-934B-BF4A-E2FE09CB4377}" dt="2020-09-13T11:06:52.262" v="62" actId="478"/>
          <ac:picMkLst>
            <pc:docMk/>
            <pc:sldMk cId="3085137052" sldId="395"/>
            <ac:picMk id="7" creationId="{2B55B776-4A4E-6B41-A38E-ECECECC70BB9}"/>
          </ac:picMkLst>
        </pc:picChg>
        <pc:picChg chg="add del mod">
          <ac:chgData name="WINDRIDGE Philip" userId="a20730c1-1805-4191-9c68-6e52c8725e9f" providerId="ADAL" clId="{028A81E5-9FB7-934B-BF4A-E2FE09CB4377}" dt="2020-09-13T11:06:51.093" v="61" actId="478"/>
          <ac:picMkLst>
            <pc:docMk/>
            <pc:sldMk cId="3085137052" sldId="395"/>
            <ac:picMk id="8" creationId="{2909E578-10AE-DD41-A805-8640FEFB2D61}"/>
          </ac:picMkLst>
        </pc:picChg>
        <pc:picChg chg="add del mod modCrop">
          <ac:chgData name="WINDRIDGE Philip" userId="a20730c1-1805-4191-9c68-6e52c8725e9f" providerId="ADAL" clId="{028A81E5-9FB7-934B-BF4A-E2FE09CB4377}" dt="2020-09-13T11:36:09.751" v="692" actId="478"/>
          <ac:picMkLst>
            <pc:docMk/>
            <pc:sldMk cId="3085137052" sldId="395"/>
            <ac:picMk id="9" creationId="{92CB89EF-EBED-2043-83C2-60C21120D0C1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2:46.357" v="3197" actId="21"/>
        <pc:sldMkLst>
          <pc:docMk/>
          <pc:sldMk cId="952427537" sldId="396"/>
        </pc:sldMkLst>
        <pc:spChg chg="mod ord">
          <ac:chgData name="WINDRIDGE Philip" userId="a20730c1-1805-4191-9c68-6e52c8725e9f" providerId="ADAL" clId="{028A81E5-9FB7-934B-BF4A-E2FE09CB4377}" dt="2020-09-13T12:12:04.852" v="1040" actId="27636"/>
          <ac:spMkLst>
            <pc:docMk/>
            <pc:sldMk cId="952427537" sldId="396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3" creationId="{AC91D228-32DF-BB40-9AE0-7CDE3A356452}"/>
          </ac:spMkLst>
        </pc:spChg>
        <pc:spChg chg="add mod">
          <ac:chgData name="WINDRIDGE Philip" userId="a20730c1-1805-4191-9c68-6e52c8725e9f" providerId="ADAL" clId="{028A81E5-9FB7-934B-BF4A-E2FE09CB4377}" dt="2020-09-14T08:27:50.286" v="2974" actId="207"/>
          <ac:spMkLst>
            <pc:docMk/>
            <pc:sldMk cId="952427537" sldId="396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03.854" v="890" actId="478"/>
          <ac:spMkLst>
            <pc:docMk/>
            <pc:sldMk cId="952427537" sldId="396"/>
            <ac:spMk id="7" creationId="{F1890E87-A4E0-6140-9B5A-1788875AAD2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0" creationId="{7E66DD7E-1303-7C44-A8FB-ADE601738DCF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4" creationId="{15256264-BA2F-0A48-BED3-0E4177580C6D}"/>
          </ac:spMkLst>
        </pc:spChg>
        <pc:spChg chg="add mod">
          <ac:chgData name="WINDRIDGE Philip" userId="a20730c1-1805-4191-9c68-6e52c8725e9f" providerId="ADAL" clId="{028A81E5-9FB7-934B-BF4A-E2FE09CB4377}" dt="2020-09-14T08:28:20.979" v="2975" actId="20577"/>
          <ac:spMkLst>
            <pc:docMk/>
            <pc:sldMk cId="952427537" sldId="396"/>
            <ac:spMk id="14" creationId="{230CC89A-150A-274D-A86D-D74830E91BF7}"/>
          </ac:spMkLst>
        </pc:spChg>
        <pc:spChg chg="add del mod">
          <ac:chgData name="WINDRIDGE Philip" userId="a20730c1-1805-4191-9c68-6e52c8725e9f" providerId="ADAL" clId="{028A81E5-9FB7-934B-BF4A-E2FE09CB4377}" dt="2020-09-14T08:32:46.357" v="3197" actId="21"/>
          <ac:spMkLst>
            <pc:docMk/>
            <pc:sldMk cId="952427537" sldId="396"/>
            <ac:spMk id="15" creationId="{2A88EA51-09DD-8E4E-8EB9-8DB5B0F042DB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6" creationId="{AA8DDE02-1FA8-CD48-81BF-3B9CBD842AFF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01.930" v="889" actId="478"/>
          <ac:spMkLst>
            <pc:docMk/>
            <pc:sldMk cId="952427537" sldId="396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19" creationId="{CC11667F-CB66-AF4D-BEEF-8574435ECAB5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0" creationId="{A358B311-3E5B-0C4F-8828-20B743E55031}"/>
          </ac:spMkLst>
        </pc:spChg>
        <pc:spChg chg="add del mod">
          <ac:chgData name="WINDRIDGE Philip" userId="a20730c1-1805-4191-9c68-6e52c8725e9f" providerId="ADAL" clId="{028A81E5-9FB7-934B-BF4A-E2FE09CB4377}" dt="2020-09-13T11:53:06.835" v="829" actId="478"/>
          <ac:spMkLst>
            <pc:docMk/>
            <pc:sldMk cId="952427537" sldId="396"/>
            <ac:spMk id="21" creationId="{4A8A059D-63A5-F44D-87EA-4C0CDAF02B7F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2" creationId="{0D5B5820-BF75-3F49-8F35-0AB6995253CD}"/>
          </ac:spMkLst>
        </pc:spChg>
        <pc:spChg chg="add mod">
          <ac:chgData name="WINDRIDGE Philip" userId="a20730c1-1805-4191-9c68-6e52c8725e9f" providerId="ADAL" clId="{028A81E5-9FB7-934B-BF4A-E2FE09CB4377}" dt="2020-09-13T11:58:17.522" v="891" actId="164"/>
          <ac:spMkLst>
            <pc:docMk/>
            <pc:sldMk cId="952427537" sldId="396"/>
            <ac:spMk id="23" creationId="{464B8727-8D50-BF41-9578-08EC42744F78}"/>
          </ac:spMkLst>
        </pc:spChg>
        <pc:spChg chg="add del mod">
          <ac:chgData name="WINDRIDGE Philip" userId="a20730c1-1805-4191-9c68-6e52c8725e9f" providerId="ADAL" clId="{028A81E5-9FB7-934B-BF4A-E2FE09CB4377}" dt="2020-09-13T11:53:05.037" v="828" actId="478"/>
          <ac:spMkLst>
            <pc:docMk/>
            <pc:sldMk cId="952427537" sldId="396"/>
            <ac:spMk id="24" creationId="{6F15B5ED-5109-8743-8423-EF587030A516}"/>
          </ac:spMkLst>
        </pc:spChg>
        <pc:grpChg chg="add mod">
          <ac:chgData name="WINDRIDGE Philip" userId="a20730c1-1805-4191-9c68-6e52c8725e9f" providerId="ADAL" clId="{028A81E5-9FB7-934B-BF4A-E2FE09CB4377}" dt="2020-09-13T11:58:23.305" v="892" actId="12788"/>
          <ac:grpSpMkLst>
            <pc:docMk/>
            <pc:sldMk cId="952427537" sldId="396"/>
            <ac:grpSpMk id="8" creationId="{C0475976-4252-D841-88B0-4DA31A32B98F}"/>
          </ac:grpSpMkLst>
        </pc:grpChg>
        <pc:picChg chg="del">
          <ac:chgData name="WINDRIDGE Philip" userId="a20730c1-1805-4191-9c68-6e52c8725e9f" providerId="ADAL" clId="{028A81E5-9FB7-934B-BF4A-E2FE09CB4377}" dt="2020-09-13T11:57:58.232" v="888" actId="478"/>
          <ac:picMkLst>
            <pc:docMk/>
            <pc:sldMk cId="952427537" sldId="396"/>
            <ac:picMk id="4" creationId="{00000000-0000-0000-0000-000000000000}"/>
          </ac:picMkLst>
        </pc:picChg>
      </pc:sldChg>
      <pc:sldChg chg="addSp delSp modSp add mod modClrScheme chgLayout">
        <pc:chgData name="WINDRIDGE Philip" userId="a20730c1-1805-4191-9c68-6e52c8725e9f" providerId="ADAL" clId="{028A81E5-9FB7-934B-BF4A-E2FE09CB4377}" dt="2020-09-14T08:33:01.348" v="3199" actId="1076"/>
        <pc:sldMkLst>
          <pc:docMk/>
          <pc:sldMk cId="2009886097" sldId="397"/>
        </pc:sldMkLst>
        <pc:spChg chg="mod ord">
          <ac:chgData name="WINDRIDGE Philip" userId="a20730c1-1805-4191-9c68-6e52c8725e9f" providerId="ADAL" clId="{028A81E5-9FB7-934B-BF4A-E2FE09CB4377}" dt="2020-09-13T12:12:11.587" v="1042" actId="27636"/>
          <ac:spMkLst>
            <pc:docMk/>
            <pc:sldMk cId="2009886097" sldId="397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3" creationId="{AC91D228-32DF-BB40-9AE0-7CDE3A356452}"/>
          </ac:spMkLst>
        </pc:spChg>
        <pc:spChg chg="del">
          <ac:chgData name="WINDRIDGE Philip" userId="a20730c1-1805-4191-9c68-6e52c8725e9f" providerId="ADAL" clId="{028A81E5-9FB7-934B-BF4A-E2FE09CB4377}" dt="2020-09-13T11:54:24.816" v="831" actId="478"/>
          <ac:spMkLst>
            <pc:docMk/>
            <pc:sldMk cId="2009886097" sldId="397"/>
            <ac:spMk id="5" creationId="{5B776A20-630C-8041-AD83-6A1D52EFCD15}"/>
          </ac:spMkLst>
        </pc:spChg>
        <pc:spChg chg="add del mod">
          <ac:chgData name="WINDRIDGE Philip" userId="a20730c1-1805-4191-9c68-6e52c8725e9f" providerId="ADAL" clId="{028A81E5-9FB7-934B-BF4A-E2FE09CB4377}" dt="2020-09-13T11:58:40.397" v="894" actId="478"/>
          <ac:spMkLst>
            <pc:docMk/>
            <pc:sldMk cId="2009886097" sldId="397"/>
            <ac:spMk id="7" creationId="{853D1251-95DD-7442-A4F6-BB78E043B3FA}"/>
          </ac:spMkLst>
        </pc:spChg>
        <pc:spChg chg="add mod">
          <ac:chgData name="WINDRIDGE Philip" userId="a20730c1-1805-4191-9c68-6e52c8725e9f" providerId="ADAL" clId="{028A81E5-9FB7-934B-BF4A-E2FE09CB4377}" dt="2020-09-13T12:08:29.695" v="1008" actId="1076"/>
          <ac:spMkLst>
            <pc:docMk/>
            <pc:sldMk cId="2009886097" sldId="397"/>
            <ac:spMk id="9" creationId="{07C78B9D-6F39-3C40-8DA3-AE4B2825316F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0" creationId="{7E66DD7E-1303-7C44-A8FB-ADE601738DCF}"/>
          </ac:spMkLst>
        </pc:spChg>
        <pc:spChg chg="del">
          <ac:chgData name="WINDRIDGE Philip" userId="a20730c1-1805-4191-9c68-6e52c8725e9f" providerId="ADAL" clId="{028A81E5-9FB7-934B-BF4A-E2FE09CB4377}" dt="2020-09-13T11:54:27.487" v="832" actId="478"/>
          <ac:spMkLst>
            <pc:docMk/>
            <pc:sldMk cId="2009886097" sldId="397"/>
            <ac:spMk id="11" creationId="{DEB373CB-82E1-6D47-B7B0-B556259F1926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2" creationId="{D32E8292-CDF7-A44F-906B-1E8CDFD82D17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3" creationId="{08720919-7074-ED45-9BEA-040C16643E5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4" creationId="{15256264-BA2F-0A48-BED3-0E4177580C6D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5" creationId="{C7A67865-C6EB-F14C-9407-E3A442BAEC14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6" creationId="{AA8DDE02-1FA8-CD48-81BF-3B9CBD842AFF}"/>
          </ac:spMkLst>
        </pc:spChg>
        <pc:spChg chg="add mod">
          <ac:chgData name="WINDRIDGE Philip" userId="a20730c1-1805-4191-9c68-6e52c8725e9f" providerId="ADAL" clId="{028A81E5-9FB7-934B-BF4A-E2FE09CB4377}" dt="2020-09-14T08:31:13.176" v="3190" actId="1035"/>
          <ac:spMkLst>
            <pc:docMk/>
            <pc:sldMk cId="2009886097" sldId="397"/>
            <ac:spMk id="16" creationId="{CBA0561A-13A7-DC4F-93B9-287C365F9D02}"/>
          </ac:spMkLst>
        </pc:spChg>
        <pc:spChg chg="add del mod">
          <ac:chgData name="WINDRIDGE Philip" userId="a20730c1-1805-4191-9c68-6e52c8725e9f" providerId="ADAL" clId="{028A81E5-9FB7-934B-BF4A-E2FE09CB4377}" dt="2020-09-14T08:32:22.013" v="3194" actId="21"/>
          <ac:spMkLst>
            <pc:docMk/>
            <pc:sldMk cId="2009886097" sldId="397"/>
            <ac:spMk id="17" creationId="{0DF40492-F67A-934F-AC8C-92EDCD11D1B6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7" creationId="{DDCE58EE-F248-1D44-AB09-763A5B4BD693}"/>
          </ac:spMkLst>
        </pc:spChg>
        <pc:spChg chg="del">
          <ac:chgData name="WINDRIDGE Philip" userId="a20730c1-1805-4191-9c68-6e52c8725e9f" providerId="ADAL" clId="{028A81E5-9FB7-934B-BF4A-E2FE09CB4377}" dt="2020-09-13T11:58:37.626" v="893" actId="478"/>
          <ac:spMkLst>
            <pc:docMk/>
            <pc:sldMk cId="2009886097" sldId="397"/>
            <ac:spMk id="18" creationId="{6E818977-CE27-0A49-9E6D-8FF480948F20}"/>
          </ac:spMkLst>
        </pc:spChg>
        <pc:spChg chg="add mod">
          <ac:chgData name="WINDRIDGE Philip" userId="a20730c1-1805-4191-9c68-6e52c8725e9f" providerId="ADAL" clId="{028A81E5-9FB7-934B-BF4A-E2FE09CB4377}" dt="2020-09-14T08:33:01.348" v="3199" actId="1076"/>
          <ac:spMkLst>
            <pc:docMk/>
            <pc:sldMk cId="2009886097" sldId="397"/>
            <ac:spMk id="18" creationId="{7873BBAC-155F-084E-A57F-F06F25CDB03A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19" creationId="{CC11667F-CB66-AF4D-BEEF-8574435ECAB5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0" creationId="{A358B311-3E5B-0C4F-8828-20B743E55031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2" creationId="{0D5B5820-BF75-3F49-8F35-0AB6995253CD}"/>
          </ac:spMkLst>
        </pc:spChg>
        <pc:spChg chg="mod">
          <ac:chgData name="WINDRIDGE Philip" userId="a20730c1-1805-4191-9c68-6e52c8725e9f" providerId="ADAL" clId="{028A81E5-9FB7-934B-BF4A-E2FE09CB4377}" dt="2020-09-13T11:58:48.887" v="895" actId="164"/>
          <ac:spMkLst>
            <pc:docMk/>
            <pc:sldMk cId="2009886097" sldId="397"/>
            <ac:spMk id="23" creationId="{464B8727-8D50-BF41-9578-08EC42744F78}"/>
          </ac:spMkLst>
        </pc:spChg>
        <pc:spChg chg="add mod">
          <ac:chgData name="WINDRIDGE Philip" userId="a20730c1-1805-4191-9c68-6e52c8725e9f" providerId="ADAL" clId="{028A81E5-9FB7-934B-BF4A-E2FE09CB4377}" dt="2020-09-13T12:06:20.918" v="990" actId="122"/>
          <ac:spMkLst>
            <pc:docMk/>
            <pc:sldMk cId="2009886097" sldId="397"/>
            <ac:spMk id="24" creationId="{B2CD6ED4-D887-D345-A35A-AB900C7261E2}"/>
          </ac:spMkLst>
        </pc:spChg>
        <pc:spChg chg="add mod">
          <ac:chgData name="WINDRIDGE Philip" userId="a20730c1-1805-4191-9c68-6e52c8725e9f" providerId="ADAL" clId="{028A81E5-9FB7-934B-BF4A-E2FE09CB4377}" dt="2020-09-13T12:06:37.966" v="994" actId="20577"/>
          <ac:spMkLst>
            <pc:docMk/>
            <pc:sldMk cId="2009886097" sldId="397"/>
            <ac:spMk id="25" creationId="{C43E1C98-D819-D745-A467-466966934FE2}"/>
          </ac:spMkLst>
        </pc:spChg>
        <pc:spChg chg="add mod">
          <ac:chgData name="WINDRIDGE Philip" userId="a20730c1-1805-4191-9c68-6e52c8725e9f" providerId="ADAL" clId="{028A81E5-9FB7-934B-BF4A-E2FE09CB4377}" dt="2020-09-13T12:09:09.116" v="1017" actId="1076"/>
          <ac:spMkLst>
            <pc:docMk/>
            <pc:sldMk cId="2009886097" sldId="397"/>
            <ac:spMk id="26" creationId="{CB26FEE6-521E-354D-9590-834EBAEA2231}"/>
          </ac:spMkLst>
        </pc:spChg>
        <pc:grpChg chg="add mod">
          <ac:chgData name="WINDRIDGE Philip" userId="a20730c1-1805-4191-9c68-6e52c8725e9f" providerId="ADAL" clId="{028A81E5-9FB7-934B-BF4A-E2FE09CB4377}" dt="2020-09-13T11:58:53.613" v="896" actId="12788"/>
          <ac:grpSpMkLst>
            <pc:docMk/>
            <pc:sldMk cId="2009886097" sldId="397"/>
            <ac:grpSpMk id="8" creationId="{5F72CE99-00F0-E44B-ACF0-9D565CFAD3AB}"/>
          </ac:grpSpMkLst>
        </pc:grpChg>
        <pc:picChg chg="del">
          <ac:chgData name="WINDRIDGE Philip" userId="a20730c1-1805-4191-9c68-6e52c8725e9f" providerId="ADAL" clId="{028A81E5-9FB7-934B-BF4A-E2FE09CB4377}" dt="2020-09-13T11:58:37.626" v="893" actId="478"/>
          <ac:picMkLst>
            <pc:docMk/>
            <pc:sldMk cId="2009886097" sldId="397"/>
            <ac:picMk id="4" creationId="{00000000-0000-0000-0000-000000000000}"/>
          </ac:picMkLst>
        </pc:picChg>
      </pc:sldChg>
      <pc:sldChg chg="addSp delSp modSp add mod">
        <pc:chgData name="WINDRIDGE Philip" userId="a20730c1-1805-4191-9c68-6e52c8725e9f" providerId="ADAL" clId="{028A81E5-9FB7-934B-BF4A-E2FE09CB4377}" dt="2020-09-14T08:22:43.760" v="2749" actId="20577"/>
        <pc:sldMkLst>
          <pc:docMk/>
          <pc:sldMk cId="2746511942" sldId="398"/>
        </pc:sldMkLst>
        <pc:spChg chg="mod">
          <ac:chgData name="WINDRIDGE Philip" userId="a20730c1-1805-4191-9c68-6e52c8725e9f" providerId="ADAL" clId="{028A81E5-9FB7-934B-BF4A-E2FE09CB4377}" dt="2020-09-13T12:02:18.420" v="921"/>
          <ac:spMkLst>
            <pc:docMk/>
            <pc:sldMk cId="2746511942" sldId="398"/>
            <ac:spMk id="2" creationId="{671340FD-05FF-2C48-A29E-84086D99637F}"/>
          </ac:spMkLst>
        </pc:spChg>
        <pc:spChg chg="mod">
          <ac:chgData name="WINDRIDGE Philip" userId="a20730c1-1805-4191-9c68-6e52c8725e9f" providerId="ADAL" clId="{028A81E5-9FB7-934B-BF4A-E2FE09CB4377}" dt="2020-09-13T12:04:03.222" v="965" actId="27636"/>
          <ac:spMkLst>
            <pc:docMk/>
            <pc:sldMk cId="2746511942" sldId="398"/>
            <ac:spMk id="3" creationId="{BF0CB441-4E42-384D-B273-115A85F7A89B}"/>
          </ac:spMkLst>
        </pc:spChg>
        <pc:spChg chg="add del mod">
          <ac:chgData name="WINDRIDGE Philip" userId="a20730c1-1805-4191-9c68-6e52c8725e9f" providerId="ADAL" clId="{028A81E5-9FB7-934B-BF4A-E2FE09CB4377}" dt="2020-09-13T12:03:16.034" v="933"/>
          <ac:spMkLst>
            <pc:docMk/>
            <pc:sldMk cId="2746511942" sldId="398"/>
            <ac:spMk id="4" creationId="{0C5903AE-7A1E-D240-9B1B-7F7355FF5B51}"/>
          </ac:spMkLst>
        </pc:spChg>
        <pc:spChg chg="add mod">
          <ac:chgData name="WINDRIDGE Philip" userId="a20730c1-1805-4191-9c68-6e52c8725e9f" providerId="ADAL" clId="{028A81E5-9FB7-934B-BF4A-E2FE09CB4377}" dt="2020-09-14T08:21:10.719" v="2675"/>
          <ac:spMkLst>
            <pc:docMk/>
            <pc:sldMk cId="2746511942" sldId="398"/>
            <ac:spMk id="7" creationId="{FB8AA3B9-F094-FC4E-ACD3-4F7DF8DB24F2}"/>
          </ac:spMkLst>
        </pc:spChg>
        <pc:spChg chg="add mod">
          <ac:chgData name="WINDRIDGE Philip" userId="a20730c1-1805-4191-9c68-6e52c8725e9f" providerId="ADAL" clId="{028A81E5-9FB7-934B-BF4A-E2FE09CB4377}" dt="2020-09-14T08:22:43.760" v="2749" actId="20577"/>
          <ac:spMkLst>
            <pc:docMk/>
            <pc:sldMk cId="2746511942" sldId="398"/>
            <ac:spMk id="12" creationId="{E56A7F4D-A1D8-0843-9226-B9E26267F920}"/>
          </ac:spMkLst>
        </pc:spChg>
        <pc:picChg chg="add mod modCrop">
          <ac:chgData name="WINDRIDGE Philip" userId="a20730c1-1805-4191-9c68-6e52c8725e9f" providerId="ADAL" clId="{028A81E5-9FB7-934B-BF4A-E2FE09CB4377}" dt="2020-09-13T12:04:23.826" v="966" actId="732"/>
          <ac:picMkLst>
            <pc:docMk/>
            <pc:sldMk cId="2746511942" sldId="398"/>
            <ac:picMk id="5" creationId="{0044070F-1BE0-0241-89D7-62EA63EB3C9F}"/>
          </ac:picMkLst>
        </pc:picChg>
        <pc:picChg chg="add mod">
          <ac:chgData name="WINDRIDGE Philip" userId="a20730c1-1805-4191-9c68-6e52c8725e9f" providerId="ADAL" clId="{028A81E5-9FB7-934B-BF4A-E2FE09CB4377}" dt="2020-09-13T12:03:54.554" v="963" actId="14100"/>
          <ac:picMkLst>
            <pc:docMk/>
            <pc:sldMk cId="2746511942" sldId="398"/>
            <ac:picMk id="6" creationId="{54C3960C-06FF-3F43-B840-BBEBF9039672}"/>
          </ac:picMkLst>
        </pc:picChg>
        <pc:cxnChg chg="add mod">
          <ac:chgData name="WINDRIDGE Philip" userId="a20730c1-1805-4191-9c68-6e52c8725e9f" providerId="ADAL" clId="{028A81E5-9FB7-934B-BF4A-E2FE09CB4377}" dt="2020-09-14T08:19:54.280" v="2641" actId="14100"/>
          <ac:cxnSpMkLst>
            <pc:docMk/>
            <pc:sldMk cId="2746511942" sldId="398"/>
            <ac:cxnSpMk id="8" creationId="{08F115D2-391F-2C48-92BF-70EB69954B94}"/>
          </ac:cxnSpMkLst>
        </pc:cxnChg>
        <pc:cxnChg chg="add mod">
          <ac:chgData name="WINDRIDGE Philip" userId="a20730c1-1805-4191-9c68-6e52c8725e9f" providerId="ADAL" clId="{028A81E5-9FB7-934B-BF4A-E2FE09CB4377}" dt="2020-09-14T08:20:19.649" v="2645" actId="14100"/>
          <ac:cxnSpMkLst>
            <pc:docMk/>
            <pc:sldMk cId="2746511942" sldId="398"/>
            <ac:cxnSpMk id="9" creationId="{AEFA8EC5-9A86-164A-A64D-F55AD18F171A}"/>
          </ac:cxnSpMkLst>
        </pc:cxnChg>
      </pc:sldChg>
      <pc:sldChg chg="addSp delSp modSp add del mod">
        <pc:chgData name="WINDRIDGE Philip" userId="a20730c1-1805-4191-9c68-6e52c8725e9f" providerId="ADAL" clId="{028A81E5-9FB7-934B-BF4A-E2FE09CB4377}" dt="2020-09-13T12:01:53.704" v="918" actId="2696"/>
        <pc:sldMkLst>
          <pc:docMk/>
          <pc:sldMk cId="3419853423" sldId="398"/>
        </pc:sldMkLst>
        <pc:spChg chg="add del mod">
          <ac:chgData name="WINDRIDGE Philip" userId="a20730c1-1805-4191-9c68-6e52c8725e9f" providerId="ADAL" clId="{028A81E5-9FB7-934B-BF4A-E2FE09CB4377}" dt="2020-09-13T12:01:45.654" v="917"/>
          <ac:spMkLst>
            <pc:docMk/>
            <pc:sldMk cId="3419853423" sldId="398"/>
            <ac:spMk id="5" creationId="{8B7010E6-1C24-8249-8767-A5C6605836AB}"/>
          </ac:spMkLst>
        </pc:spChg>
      </pc:sldChg>
      <pc:sldChg chg="addSp delSp modSp add mod modClrScheme chgLayout">
        <pc:chgData name="WINDRIDGE Philip" userId="a20730c1-1805-4191-9c68-6e52c8725e9f" providerId="ADAL" clId="{028A81E5-9FB7-934B-BF4A-E2FE09CB4377}" dt="2020-09-14T08:36:01.662" v="3414" actId="14100"/>
        <pc:sldMkLst>
          <pc:docMk/>
          <pc:sldMk cId="1242476121" sldId="520"/>
        </pc:sldMkLst>
        <pc:spChg chg="mod ord">
          <ac:chgData name="WINDRIDGE Philip" userId="a20730c1-1805-4191-9c68-6e52c8725e9f" providerId="ADAL" clId="{028A81E5-9FB7-934B-BF4A-E2FE09CB4377}" dt="2020-09-14T06:58:03.801" v="1252" actId="20577"/>
          <ac:spMkLst>
            <pc:docMk/>
            <pc:sldMk cId="1242476121" sldId="520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5" creationId="{04FF9831-F538-2E4F-81A3-D72A9513300F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6" creationId="{BB84B6EB-21B5-4B4A-B832-B8DE654B9252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7" creationId="{6B35DD65-EA9A-7848-9240-3D67FEDB9715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8" creationId="{B19DF58B-519A-584C-992F-015430A335C4}"/>
          </ac:spMkLst>
        </pc:spChg>
        <pc:spChg chg="add mod">
          <ac:chgData name="WINDRIDGE Philip" userId="a20730c1-1805-4191-9c68-6e52c8725e9f" providerId="ADAL" clId="{028A81E5-9FB7-934B-BF4A-E2FE09CB4377}" dt="2020-09-14T06:59:13.848" v="1424" actId="1036"/>
          <ac:spMkLst>
            <pc:docMk/>
            <pc:sldMk cId="1242476121" sldId="520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8:34:09.731" v="3256" actId="14100"/>
          <ac:spMkLst>
            <pc:docMk/>
            <pc:sldMk cId="1242476121" sldId="520"/>
            <ac:spMk id="10" creationId="{C8594DB0-5729-6544-94FC-C3E7981CF493}"/>
          </ac:spMkLst>
        </pc:spChg>
        <pc:spChg chg="add mod">
          <ac:chgData name="WINDRIDGE Philip" userId="a20730c1-1805-4191-9c68-6e52c8725e9f" providerId="ADAL" clId="{028A81E5-9FB7-934B-BF4A-E2FE09CB4377}" dt="2020-09-14T08:35:37.927" v="3411" actId="14100"/>
          <ac:spMkLst>
            <pc:docMk/>
            <pc:sldMk cId="1242476121" sldId="520"/>
            <ac:spMk id="11" creationId="{BE70478C-D3C5-674C-81CD-8C1DEE92DD30}"/>
          </ac:spMkLst>
        </pc:spChg>
        <pc:picChg chg="add mod">
          <ac:chgData name="WINDRIDGE Philip" userId="a20730c1-1805-4191-9c68-6e52c8725e9f" providerId="ADAL" clId="{028A81E5-9FB7-934B-BF4A-E2FE09CB4377}" dt="2020-09-14T06:55:08.634" v="1130" actId="1038"/>
          <ac:picMkLst>
            <pc:docMk/>
            <pc:sldMk cId="1242476121" sldId="520"/>
            <ac:picMk id="4" creationId="{E15B05C0-B46D-0240-B917-8E1EDDCBA011}"/>
          </ac:picMkLst>
        </pc:picChg>
        <pc:picChg chg="del mod ord">
          <ac:chgData name="WINDRIDGE Philip" userId="a20730c1-1805-4191-9c68-6e52c8725e9f" providerId="ADAL" clId="{028A81E5-9FB7-934B-BF4A-E2FE09CB4377}" dt="2020-09-13T12:16:30.154" v="1091" actId="21"/>
          <ac:picMkLst>
            <pc:docMk/>
            <pc:sldMk cId="1242476121" sldId="520"/>
            <ac:picMk id="5" creationId="{8DC830BB-3761-4D4A-B8F1-B71D95EB404B}"/>
          </ac:picMkLst>
        </pc:picChg>
        <pc:cxnChg chg="add mod">
          <ac:chgData name="WINDRIDGE Philip" userId="a20730c1-1805-4191-9c68-6e52c8725e9f" providerId="ADAL" clId="{028A81E5-9FB7-934B-BF4A-E2FE09CB4377}" dt="2020-09-14T08:36:01.662" v="3414" actId="14100"/>
          <ac:cxnSpMkLst>
            <pc:docMk/>
            <pc:sldMk cId="1242476121" sldId="520"/>
            <ac:cxnSpMk id="12" creationId="{F09AE133-90FC-5348-9D4C-CD0067864673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2:51.153" v="3675" actId="6549"/>
        <pc:sldMkLst>
          <pc:docMk/>
          <pc:sldMk cId="1701876145" sldId="521"/>
        </pc:sldMkLst>
        <pc:spChg chg="mod">
          <ac:chgData name="WINDRIDGE Philip" userId="a20730c1-1805-4191-9c68-6e52c8725e9f" providerId="ADAL" clId="{028A81E5-9FB7-934B-BF4A-E2FE09CB4377}" dt="2020-09-14T07:33:37.031" v="1995" actId="20577"/>
          <ac:spMkLst>
            <pc:docMk/>
            <pc:sldMk cId="1701876145" sldId="521"/>
            <ac:spMk id="2" creationId="{00000000-0000-0000-0000-00000000000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3" creationId="{B9D323FC-2473-2C4B-9272-5C6DDB44B5A1}"/>
          </ac:spMkLst>
        </pc:spChg>
        <pc:spChg chg="del mod">
          <ac:chgData name="WINDRIDGE Philip" userId="a20730c1-1805-4191-9c68-6e52c8725e9f" providerId="ADAL" clId="{028A81E5-9FB7-934B-BF4A-E2FE09CB4377}" dt="2020-09-14T07:32:22.789" v="1951" actId="478"/>
          <ac:spMkLst>
            <pc:docMk/>
            <pc:sldMk cId="1701876145" sldId="521"/>
            <ac:spMk id="5" creationId="{04FF9831-F538-2E4F-81A3-D72A9513300F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6" creationId="{BB84B6EB-21B5-4B4A-B832-B8DE654B9252}"/>
          </ac:spMkLst>
        </pc:spChg>
        <pc:spChg chg="del mod">
          <ac:chgData name="WINDRIDGE Philip" userId="a20730c1-1805-4191-9c68-6e52c8725e9f" providerId="ADAL" clId="{028A81E5-9FB7-934B-BF4A-E2FE09CB4377}" dt="2020-09-14T07:19:06.109" v="1699" actId="478"/>
          <ac:spMkLst>
            <pc:docMk/>
            <pc:sldMk cId="1701876145" sldId="521"/>
            <ac:spMk id="7" creationId="{6B35DD65-EA9A-7848-9240-3D67FEDB9715}"/>
          </ac:spMkLst>
        </pc:spChg>
        <pc:spChg chg="del mod">
          <ac:chgData name="WINDRIDGE Philip" userId="a20730c1-1805-4191-9c68-6e52c8725e9f" providerId="ADAL" clId="{028A81E5-9FB7-934B-BF4A-E2FE09CB4377}" dt="2020-09-14T07:21:59.162" v="1799" actId="478"/>
          <ac:spMkLst>
            <pc:docMk/>
            <pc:sldMk cId="1701876145" sldId="521"/>
            <ac:spMk id="8" creationId="{B19DF58B-519A-584C-992F-015430A335C4}"/>
          </ac:spMkLst>
        </pc:spChg>
        <pc:spChg chg="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9" creationId="{C589AE1E-2572-5948-8ED3-14BFC8400DA0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0" creationId="{1648B38D-582D-DB4D-BFA1-17CDD2E43897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1" creationId="{269DF5F4-0B38-7740-9005-AAFA9D40A318}"/>
          </ac:spMkLst>
        </pc:spChg>
        <pc:spChg chg="add mod">
          <ac:chgData name="WINDRIDGE Philip" userId="a20730c1-1805-4191-9c68-6e52c8725e9f" providerId="ADAL" clId="{028A81E5-9FB7-934B-BF4A-E2FE09CB4377}" dt="2020-09-14T07:35:51.380" v="2042" actId="122"/>
          <ac:spMkLst>
            <pc:docMk/>
            <pc:sldMk cId="1701876145" sldId="521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0" creationId="{82CFE468-A2E7-234C-B526-B3C732C26640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1" creationId="{9C8806CE-9903-6542-9EF7-250034F5E8C7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2" creationId="{D37BA3C7-BDAB-7A46-8086-DB06BA4AA3C5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3" creationId="{33C72AC3-B836-864D-8591-36833BD39C7A}"/>
          </ac:spMkLst>
        </pc:spChg>
        <pc:spChg chg="add mod">
          <ac:chgData name="WINDRIDGE Philip" userId="a20730c1-1805-4191-9c68-6e52c8725e9f" providerId="ADAL" clId="{028A81E5-9FB7-934B-BF4A-E2FE09CB4377}" dt="2020-09-14T07:36:18.098" v="2047" actId="122"/>
          <ac:spMkLst>
            <pc:docMk/>
            <pc:sldMk cId="1701876145" sldId="521"/>
            <ac:spMk id="24" creationId="{F3DF83E9-457D-5647-BB33-F4D92BB46B64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8" creationId="{9923FB89-38CB-744E-82D1-0CF6B886E16A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29" creationId="{9866F805-EDB2-1042-BE7F-85011397E3B6}"/>
          </ac:spMkLst>
        </pc:spChg>
        <pc:spChg chg="add mod">
          <ac:chgData name="WINDRIDGE Philip" userId="a20730c1-1805-4191-9c68-6e52c8725e9f" providerId="ADAL" clId="{028A81E5-9FB7-934B-BF4A-E2FE09CB4377}" dt="2020-09-14T07:36:27.169" v="2049" actId="14100"/>
          <ac:spMkLst>
            <pc:docMk/>
            <pc:sldMk cId="1701876145" sldId="521"/>
            <ac:spMk id="30" creationId="{3CD96FA6-039E-8741-A6FF-F91CA39C8410}"/>
          </ac:spMkLst>
        </pc:spChg>
        <pc:spChg chg="add del mod">
          <ac:chgData name="WINDRIDGE Philip" userId="a20730c1-1805-4191-9c68-6e52c8725e9f" providerId="ADAL" clId="{028A81E5-9FB7-934B-BF4A-E2FE09CB4377}" dt="2020-09-14T07:19:58.447" v="1743" actId="478"/>
          <ac:spMkLst>
            <pc:docMk/>
            <pc:sldMk cId="1701876145" sldId="521"/>
            <ac:spMk id="31" creationId="{61F07718-C239-BD41-90B5-17F8C165E4AF}"/>
          </ac:spMkLst>
        </pc:spChg>
        <pc:spChg chg="add mod">
          <ac:chgData name="WINDRIDGE Philip" userId="a20730c1-1805-4191-9c68-6e52c8725e9f" providerId="ADAL" clId="{028A81E5-9FB7-934B-BF4A-E2FE09CB4377}" dt="2020-09-14T07:36:23.277" v="2048" actId="14100"/>
          <ac:spMkLst>
            <pc:docMk/>
            <pc:sldMk cId="1701876145" sldId="521"/>
            <ac:spMk id="32" creationId="{9681EA40-BD1F-F248-8515-9D025761F83E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1" creationId="{8343C4D7-545A-994C-BEE4-C259C6DA4747}"/>
          </ac:spMkLst>
        </pc:spChg>
        <pc:spChg chg="add mod">
          <ac:chgData name="WINDRIDGE Philip" userId="a20730c1-1805-4191-9c68-6e52c8725e9f" providerId="ADAL" clId="{028A81E5-9FB7-934B-BF4A-E2FE09CB4377}" dt="2020-09-14T07:33:06.247" v="1986" actId="1036"/>
          <ac:spMkLst>
            <pc:docMk/>
            <pc:sldMk cId="1701876145" sldId="521"/>
            <ac:spMk id="42" creationId="{D09B6172-DC94-D344-9C35-BB5144721502}"/>
          </ac:spMkLst>
        </pc:spChg>
        <pc:spChg chg="add mod">
          <ac:chgData name="WINDRIDGE Philip" userId="a20730c1-1805-4191-9c68-6e52c8725e9f" providerId="ADAL" clId="{028A81E5-9FB7-934B-BF4A-E2FE09CB4377}" dt="2020-09-14T07:36:38.993" v="2051" actId="14100"/>
          <ac:spMkLst>
            <pc:docMk/>
            <pc:sldMk cId="1701876145" sldId="521"/>
            <ac:spMk id="43" creationId="{8C1A4C22-8F63-8343-BE19-912E93206DEA}"/>
          </ac:spMkLst>
        </pc:spChg>
        <pc:spChg chg="add mod">
          <ac:chgData name="WINDRIDGE Philip" userId="a20730c1-1805-4191-9c68-6e52c8725e9f" providerId="ADAL" clId="{028A81E5-9FB7-934B-BF4A-E2FE09CB4377}" dt="2020-09-14T07:36:35.049" v="2050" actId="14100"/>
          <ac:spMkLst>
            <pc:docMk/>
            <pc:sldMk cId="1701876145" sldId="521"/>
            <ac:spMk id="44" creationId="{06D6E8D1-E469-784E-814C-0FA20019EDF2}"/>
          </ac:spMkLst>
        </pc:spChg>
        <pc:spChg chg="add mod">
          <ac:chgData name="WINDRIDGE Philip" userId="a20730c1-1805-4191-9c68-6e52c8725e9f" providerId="ADAL" clId="{028A81E5-9FB7-934B-BF4A-E2FE09CB4377}" dt="2020-09-14T08:38:11.995" v="3470" actId="1076"/>
          <ac:spMkLst>
            <pc:docMk/>
            <pc:sldMk cId="1701876145" sldId="521"/>
            <ac:spMk id="56" creationId="{D10BDDD8-FA93-554B-9C2F-F8A89548A5DB}"/>
          </ac:spMkLst>
        </pc:spChg>
        <pc:spChg chg="add mod">
          <ac:chgData name="WINDRIDGE Philip" userId="a20730c1-1805-4191-9c68-6e52c8725e9f" providerId="ADAL" clId="{028A81E5-9FB7-934B-BF4A-E2FE09CB4377}" dt="2020-09-14T08:40:13.115" v="3541" actId="13926"/>
          <ac:spMkLst>
            <pc:docMk/>
            <pc:sldMk cId="1701876145" sldId="521"/>
            <ac:spMk id="57" creationId="{5055C382-E8B0-2747-99C8-F5D9266041AA}"/>
          </ac:spMkLst>
        </pc:spChg>
        <pc:spChg chg="add mod">
          <ac:chgData name="WINDRIDGE Philip" userId="a20730c1-1805-4191-9c68-6e52c8725e9f" providerId="ADAL" clId="{028A81E5-9FB7-934B-BF4A-E2FE09CB4377}" dt="2020-09-14T08:41:11.613" v="3546" actId="692"/>
          <ac:spMkLst>
            <pc:docMk/>
            <pc:sldMk cId="1701876145" sldId="521"/>
            <ac:spMk id="58" creationId="{CAF92415-6030-5F42-97F6-82F98704EA8E}"/>
          </ac:spMkLst>
        </pc:spChg>
        <pc:spChg chg="add mod">
          <ac:chgData name="WINDRIDGE Philip" userId="a20730c1-1805-4191-9c68-6e52c8725e9f" providerId="ADAL" clId="{028A81E5-9FB7-934B-BF4A-E2FE09CB4377}" dt="2020-09-14T08:42:51.153" v="3675" actId="6549"/>
          <ac:spMkLst>
            <pc:docMk/>
            <pc:sldMk cId="1701876145" sldId="521"/>
            <ac:spMk id="59" creationId="{585F1D43-1BBB-6647-8F9B-40970C1C2AF5}"/>
          </ac:spMkLst>
        </pc:sp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4" creationId="{DE903E63-89B1-6E4C-AAB4-D46A32F31CBB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5" creationId="{0AA7AB75-429E-5846-96E1-A4BAD5593A3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19" creationId="{24EC73BC-2E5D-C64F-8665-F30AB206FA96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5" creationId="{434B0897-4912-DD49-8F7C-588FED01088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6" creationId="{1713DC98-E0E4-D44E-B4F0-69F6B89593A7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27" creationId="{7CB9840D-FF45-BD4F-9416-4CA95ADF269A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3" creationId="{3F332B5B-AD5A-7C41-87CC-4CBBA7871A33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34" creationId="{52DE7B64-7140-134F-9603-CD72C83EDA83}"/>
          </ac:cxnSpMkLst>
        </pc:cxnChg>
        <pc:cxnChg chg="add del mod">
          <ac:chgData name="WINDRIDGE Philip" userId="a20730c1-1805-4191-9c68-6e52c8725e9f" providerId="ADAL" clId="{028A81E5-9FB7-934B-BF4A-E2FE09CB4377}" dt="2020-09-14T07:21:07.091" v="1783" actId="478"/>
          <ac:cxnSpMkLst>
            <pc:docMk/>
            <pc:sldMk cId="1701876145" sldId="521"/>
            <ac:cxnSpMk id="35" creationId="{FB6E4467-3B76-8446-A35A-CB86A3EDC9A8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5" creationId="{274C56A6-A1EB-1F42-B26A-689855D505EE}"/>
          </ac:cxnSpMkLst>
        </pc:cxnChg>
        <pc:cxnChg chg="add mod">
          <ac:chgData name="WINDRIDGE Philip" userId="a20730c1-1805-4191-9c68-6e52c8725e9f" providerId="ADAL" clId="{028A81E5-9FB7-934B-BF4A-E2FE09CB4377}" dt="2020-09-14T07:33:06.247" v="1986" actId="1036"/>
          <ac:cxnSpMkLst>
            <pc:docMk/>
            <pc:sldMk cId="1701876145" sldId="521"/>
            <ac:cxnSpMk id="46" creationId="{D6ABFF37-531A-8A4E-9B30-4091D9D2F296}"/>
          </ac:cxnSpMkLst>
        </pc:cxnChg>
        <pc:cxnChg chg="add mod">
          <ac:chgData name="WINDRIDGE Philip" userId="a20730c1-1805-4191-9c68-6e52c8725e9f" providerId="ADAL" clId="{028A81E5-9FB7-934B-BF4A-E2FE09CB4377}" dt="2020-09-14T07:39:49.304" v="2092" actId="1037"/>
          <ac:cxnSpMkLst>
            <pc:docMk/>
            <pc:sldMk cId="1701876145" sldId="521"/>
            <ac:cxnSpMk id="47" creationId="{1CD19451-2A32-9241-8870-B6E2F55B8D0E}"/>
          </ac:cxnSpMkLst>
        </pc:cxnChg>
        <pc:cxnChg chg="add mod">
          <ac:chgData name="WINDRIDGE Philip" userId="a20730c1-1805-4191-9c68-6e52c8725e9f" providerId="ADAL" clId="{028A81E5-9FB7-934B-BF4A-E2FE09CB4377}" dt="2020-09-14T07:38:18.870" v="2075" actId="1036"/>
          <ac:cxnSpMkLst>
            <pc:docMk/>
            <pc:sldMk cId="1701876145" sldId="521"/>
            <ac:cxnSpMk id="48" creationId="{F3A8A08A-41B9-CD45-8576-5712718DB8A3}"/>
          </ac:cxnSpMkLst>
        </pc:cxnChg>
        <pc:cxnChg chg="add mod">
          <ac:chgData name="WINDRIDGE Philip" userId="a20730c1-1805-4191-9c68-6e52c8725e9f" providerId="ADAL" clId="{028A81E5-9FB7-934B-BF4A-E2FE09CB4377}" dt="2020-09-14T07:39:42.928" v="2091" actId="1037"/>
          <ac:cxnSpMkLst>
            <pc:docMk/>
            <pc:sldMk cId="1701876145" sldId="521"/>
            <ac:cxnSpMk id="49" creationId="{0E76568F-DFC5-FF48-AE40-E5EFDFF20AAB}"/>
          </ac:cxnSpMkLst>
        </pc:cxnChg>
        <pc:cxnChg chg="add mod">
          <ac:chgData name="WINDRIDGE Philip" userId="a20730c1-1805-4191-9c68-6e52c8725e9f" providerId="ADAL" clId="{028A81E5-9FB7-934B-BF4A-E2FE09CB4377}" dt="2020-09-14T07:39:00.856" v="2083" actId="1037"/>
          <ac:cxnSpMkLst>
            <pc:docMk/>
            <pc:sldMk cId="1701876145" sldId="521"/>
            <ac:cxnSpMk id="50" creationId="{CF65D86E-0BD3-144F-98C9-0A8C28715B41}"/>
          </ac:cxnSpMkLst>
        </pc:cxnChg>
        <pc:cxnChg chg="add mod">
          <ac:chgData name="WINDRIDGE Philip" userId="a20730c1-1805-4191-9c68-6e52c8725e9f" providerId="ADAL" clId="{028A81E5-9FB7-934B-BF4A-E2FE09CB4377}" dt="2020-09-14T07:39:25.751" v="2088" actId="1037"/>
          <ac:cxnSpMkLst>
            <pc:docMk/>
            <pc:sldMk cId="1701876145" sldId="521"/>
            <ac:cxnSpMk id="51" creationId="{6F4FD5B5-286D-C44B-B7D0-1CD69ABA1DC3}"/>
          </ac:cxnSpMkLst>
        </pc:cxnChg>
        <pc:cxnChg chg="add mod">
          <ac:chgData name="WINDRIDGE Philip" userId="a20730c1-1805-4191-9c68-6e52c8725e9f" providerId="ADAL" clId="{028A81E5-9FB7-934B-BF4A-E2FE09CB4377}" dt="2020-09-14T07:39:33.671" v="2090" actId="1076"/>
          <ac:cxnSpMkLst>
            <pc:docMk/>
            <pc:sldMk cId="1701876145" sldId="521"/>
            <ac:cxnSpMk id="52" creationId="{3BDA8FFF-A03F-7747-A515-E85C7F1CFA3D}"/>
          </ac:cxnSpMkLst>
        </pc:cxnChg>
        <pc:cxnChg chg="add mod">
          <ac:chgData name="WINDRIDGE Philip" userId="a20730c1-1805-4191-9c68-6e52c8725e9f" providerId="ADAL" clId="{028A81E5-9FB7-934B-BF4A-E2FE09CB4377}" dt="2020-09-14T07:40:02.808" v="2094" actId="1076"/>
          <ac:cxnSpMkLst>
            <pc:docMk/>
            <pc:sldMk cId="1701876145" sldId="521"/>
            <ac:cxnSpMk id="53" creationId="{A519734F-2B31-C84B-85A6-5F923808BA66}"/>
          </ac:cxnSpMkLst>
        </pc:cxnChg>
        <pc:cxnChg chg="add mod">
          <ac:chgData name="WINDRIDGE Philip" userId="a20730c1-1805-4191-9c68-6e52c8725e9f" providerId="ADAL" clId="{028A81E5-9FB7-934B-BF4A-E2FE09CB4377}" dt="2020-09-14T07:40:11.362" v="2098" actId="1038"/>
          <ac:cxnSpMkLst>
            <pc:docMk/>
            <pc:sldMk cId="1701876145" sldId="521"/>
            <ac:cxnSpMk id="54" creationId="{1725AB8F-AECA-F74A-9B21-CAE769A96D7B}"/>
          </ac:cxnSpMkLst>
        </pc:cxnChg>
        <pc:cxnChg chg="add del mod">
          <ac:chgData name="WINDRIDGE Philip" userId="a20730c1-1805-4191-9c68-6e52c8725e9f" providerId="ADAL" clId="{028A81E5-9FB7-934B-BF4A-E2FE09CB4377}" dt="2020-09-14T08:37:24.291" v="3416" actId="478"/>
          <ac:cxnSpMkLst>
            <pc:docMk/>
            <pc:sldMk cId="1701876145" sldId="521"/>
            <ac:cxnSpMk id="55" creationId="{F6EFAB47-7CB9-1743-818D-2EF3B4EB8062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9:05:15.654" v="4203" actId="1076"/>
        <pc:sldMkLst>
          <pc:docMk/>
          <pc:sldMk cId="1258784741" sldId="522"/>
        </pc:sldMkLst>
        <pc:spChg chg="mod">
          <ac:chgData name="WINDRIDGE Philip" userId="a20730c1-1805-4191-9c68-6e52c8725e9f" providerId="ADAL" clId="{028A81E5-9FB7-934B-BF4A-E2FE09CB4377}" dt="2020-09-14T07:42:04.828" v="2110" actId="20577"/>
          <ac:spMkLst>
            <pc:docMk/>
            <pc:sldMk cId="1258784741" sldId="522"/>
            <ac:spMk id="2" creationId="{00000000-0000-0000-0000-00000000000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" creationId="{B9D323FC-2473-2C4B-9272-5C6DDB44B5A1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6" creationId="{BB84B6EB-21B5-4B4A-B832-B8DE654B925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9" creationId="{C589AE1E-2572-5948-8ED3-14BFC8400DA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0" creationId="{1648B38D-582D-DB4D-BFA1-17CDD2E4389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1" creationId="{269DF5F4-0B38-7740-9005-AAFA9D40A318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12" creationId="{1EBDB80D-B3D1-C14C-8CAB-E266BC986476}"/>
          </ac:spMkLst>
        </pc:spChg>
        <pc:spChg chg="add mod">
          <ac:chgData name="WINDRIDGE Philip" userId="a20730c1-1805-4191-9c68-6e52c8725e9f" providerId="ADAL" clId="{028A81E5-9FB7-934B-BF4A-E2FE09CB4377}" dt="2020-09-14T08:06:42.966" v="2456" actId="14100"/>
          <ac:spMkLst>
            <pc:docMk/>
            <pc:sldMk cId="1258784741" sldId="522"/>
            <ac:spMk id="13" creationId="{3B17B393-DA34-B544-85F9-C0836DFB3A35}"/>
          </ac:spMkLst>
        </pc:spChg>
        <pc:spChg chg="add del mod">
          <ac:chgData name="WINDRIDGE Philip" userId="a20730c1-1805-4191-9c68-6e52c8725e9f" providerId="ADAL" clId="{028A81E5-9FB7-934B-BF4A-E2FE09CB4377}" dt="2020-09-14T07:58:55.478" v="2346" actId="21"/>
          <ac:spMkLst>
            <pc:docMk/>
            <pc:sldMk cId="1258784741" sldId="522"/>
            <ac:spMk id="16" creationId="{47B2EF76-FBDF-E048-A9C4-06FC12666C89}"/>
          </ac:spMkLst>
        </pc:spChg>
        <pc:spChg chg="add del mod">
          <ac:chgData name="WINDRIDGE Philip" userId="a20730c1-1805-4191-9c68-6e52c8725e9f" providerId="ADAL" clId="{028A81E5-9FB7-934B-BF4A-E2FE09CB4377}" dt="2020-09-14T08:10:32.567" v="2517" actId="478"/>
          <ac:spMkLst>
            <pc:docMk/>
            <pc:sldMk cId="1258784741" sldId="522"/>
            <ac:spMk id="18" creationId="{8B7FECE9-846D-7244-B9F4-3B0FA36918A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0" creationId="{82CFE468-A2E7-234C-B526-B3C732C2664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1" creationId="{9C8806CE-9903-6542-9EF7-250034F5E8C7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2" creationId="{D37BA3C7-BDAB-7A46-8086-DB06BA4AA3C5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3" creationId="{33C72AC3-B836-864D-8591-36833BD39C7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4" creationId="{F3DF83E9-457D-5647-BB33-F4D92BB46B64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8" creationId="{9923FB89-38CB-744E-82D1-0CF6B886E16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29" creationId="{9866F805-EDB2-1042-BE7F-85011397E3B6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0" creationId="{3CD96FA6-039E-8741-A6FF-F91CA39C8410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32" creationId="{9681EA40-BD1F-F248-8515-9D025761F83E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1" creationId="{8343C4D7-545A-994C-BEE4-C259C6DA4747}"/>
          </ac:spMkLst>
        </pc:spChg>
        <pc:spChg chg="mod">
          <ac:chgData name="WINDRIDGE Philip" userId="a20730c1-1805-4191-9c68-6e52c8725e9f" providerId="ADAL" clId="{028A81E5-9FB7-934B-BF4A-E2FE09CB4377}" dt="2020-09-14T08:48:13.020" v="3853" actId="20577"/>
          <ac:spMkLst>
            <pc:docMk/>
            <pc:sldMk cId="1258784741" sldId="522"/>
            <ac:spMk id="42" creationId="{D09B6172-DC94-D344-9C35-BB5144721502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3" creationId="{8C1A4C22-8F63-8343-BE19-912E93206DEA}"/>
          </ac:spMkLst>
        </pc:spChg>
        <pc:spChg chg="mod">
          <ac:chgData name="WINDRIDGE Philip" userId="a20730c1-1805-4191-9c68-6e52c8725e9f" providerId="ADAL" clId="{028A81E5-9FB7-934B-BF4A-E2FE09CB4377}" dt="2020-09-14T07:58:28.784" v="2286" actId="165"/>
          <ac:spMkLst>
            <pc:docMk/>
            <pc:sldMk cId="1258784741" sldId="522"/>
            <ac:spMk id="44" creationId="{06D6E8D1-E469-784E-814C-0FA20019EDF2}"/>
          </ac:spMkLst>
        </pc:spChg>
        <pc:spChg chg="add del mod">
          <ac:chgData name="WINDRIDGE Philip" userId="a20730c1-1805-4191-9c68-6e52c8725e9f" providerId="ADAL" clId="{028A81E5-9FB7-934B-BF4A-E2FE09CB4377}" dt="2020-09-14T07:56:47.094" v="2276" actId="478"/>
          <ac:spMkLst>
            <pc:docMk/>
            <pc:sldMk cId="1258784741" sldId="522"/>
            <ac:spMk id="55" creationId="{F8F6F34E-F91C-7846-8D5E-F1630ABC59A1}"/>
          </ac:spMkLst>
        </pc:spChg>
        <pc:spChg chg="add del mod">
          <ac:chgData name="WINDRIDGE Philip" userId="a20730c1-1805-4191-9c68-6e52c8725e9f" providerId="ADAL" clId="{028A81E5-9FB7-934B-BF4A-E2FE09CB4377}" dt="2020-09-14T07:56:44.848" v="2275" actId="478"/>
          <ac:spMkLst>
            <pc:docMk/>
            <pc:sldMk cId="1258784741" sldId="522"/>
            <ac:spMk id="56" creationId="{E09CF15E-2C27-2E4B-830C-37D8609F482C}"/>
          </ac:spMkLst>
        </pc:spChg>
        <pc:spChg chg="add del mod">
          <ac:chgData name="WINDRIDGE Philip" userId="a20730c1-1805-4191-9c68-6e52c8725e9f" providerId="ADAL" clId="{028A81E5-9FB7-934B-BF4A-E2FE09CB4377}" dt="2020-09-14T07:59:29.602" v="2372" actId="478"/>
          <ac:spMkLst>
            <pc:docMk/>
            <pc:sldMk cId="1258784741" sldId="522"/>
            <ac:spMk id="57" creationId="{AF5ADCB2-F6BC-064F-843D-0DAD343E6292}"/>
          </ac:spMkLst>
        </pc:spChg>
        <pc:spChg chg="add del mod">
          <ac:chgData name="WINDRIDGE Philip" userId="a20730c1-1805-4191-9c68-6e52c8725e9f" providerId="ADAL" clId="{028A81E5-9FB7-934B-BF4A-E2FE09CB4377}" dt="2020-09-14T08:06:49.320" v="2457" actId="478"/>
          <ac:spMkLst>
            <pc:docMk/>
            <pc:sldMk cId="1258784741" sldId="522"/>
            <ac:spMk id="58" creationId="{48254CCF-FB65-8443-80BC-1DEEC4E867BF}"/>
          </ac:spMkLst>
        </pc:spChg>
        <pc:spChg chg="add del mod">
          <ac:chgData name="WINDRIDGE Philip" userId="a20730c1-1805-4191-9c68-6e52c8725e9f" providerId="ADAL" clId="{028A81E5-9FB7-934B-BF4A-E2FE09CB4377}" dt="2020-09-14T08:06:51.914" v="2458" actId="478"/>
          <ac:spMkLst>
            <pc:docMk/>
            <pc:sldMk cId="1258784741" sldId="522"/>
            <ac:spMk id="59" creationId="{636409A1-BDAD-7545-AF1C-9329425CA784}"/>
          </ac:spMkLst>
        </pc:spChg>
        <pc:spChg chg="add del mod">
          <ac:chgData name="WINDRIDGE Philip" userId="a20730c1-1805-4191-9c68-6e52c8725e9f" providerId="ADAL" clId="{028A81E5-9FB7-934B-BF4A-E2FE09CB4377}" dt="2020-09-14T08:05:11.445" v="2435" actId="478"/>
          <ac:spMkLst>
            <pc:docMk/>
            <pc:sldMk cId="1258784741" sldId="522"/>
            <ac:spMk id="60" creationId="{524CB734-25E5-0343-862E-3302CD0E179C}"/>
          </ac:spMkLst>
        </pc:spChg>
        <pc:spChg chg="add mod">
          <ac:chgData name="WINDRIDGE Philip" userId="a20730c1-1805-4191-9c68-6e52c8725e9f" providerId="ADAL" clId="{028A81E5-9FB7-934B-BF4A-E2FE09CB4377}" dt="2020-09-14T08:07:29.147" v="2463" actId="14100"/>
          <ac:spMkLst>
            <pc:docMk/>
            <pc:sldMk cId="1258784741" sldId="522"/>
            <ac:spMk id="61" creationId="{F31128D4-9A52-9F46-916D-031B52EE6EA9}"/>
          </ac:spMkLst>
        </pc:spChg>
        <pc:spChg chg="add mod">
          <ac:chgData name="WINDRIDGE Philip" userId="a20730c1-1805-4191-9c68-6e52c8725e9f" providerId="ADAL" clId="{028A81E5-9FB7-934B-BF4A-E2FE09CB4377}" dt="2020-09-14T08:08:02.029" v="2469" actId="14100"/>
          <ac:spMkLst>
            <pc:docMk/>
            <pc:sldMk cId="1258784741" sldId="522"/>
            <ac:spMk id="62" creationId="{8E0C6C29-0A1C-E544-AFBD-472BAFCCFA13}"/>
          </ac:spMkLst>
        </pc:spChg>
        <pc:spChg chg="add mod">
          <ac:chgData name="WINDRIDGE Philip" userId="a20730c1-1805-4191-9c68-6e52c8725e9f" providerId="ADAL" clId="{028A81E5-9FB7-934B-BF4A-E2FE09CB4377}" dt="2020-09-14T08:08:49.844" v="2479" actId="14100"/>
          <ac:spMkLst>
            <pc:docMk/>
            <pc:sldMk cId="1258784741" sldId="522"/>
            <ac:spMk id="63" creationId="{CBEB21EA-EB92-E24B-87DD-5DADC2E28643}"/>
          </ac:spMkLst>
        </pc:spChg>
        <pc:spChg chg="add mod">
          <ac:chgData name="WINDRIDGE Philip" userId="a20730c1-1805-4191-9c68-6e52c8725e9f" providerId="ADAL" clId="{028A81E5-9FB7-934B-BF4A-E2FE09CB4377}" dt="2020-09-14T08:09:30.320" v="2488" actId="14100"/>
          <ac:spMkLst>
            <pc:docMk/>
            <pc:sldMk cId="1258784741" sldId="522"/>
            <ac:spMk id="64" creationId="{B29E59AF-8B82-6B4B-B493-DA7D8724001C}"/>
          </ac:spMkLst>
        </pc:spChg>
        <pc:spChg chg="add del mod">
          <ac:chgData name="WINDRIDGE Philip" userId="a20730c1-1805-4191-9c68-6e52c8725e9f" providerId="ADAL" clId="{028A81E5-9FB7-934B-BF4A-E2FE09CB4377}" dt="2020-09-14T08:10:22.766" v="2516" actId="478"/>
          <ac:spMkLst>
            <pc:docMk/>
            <pc:sldMk cId="1258784741" sldId="522"/>
            <ac:spMk id="65" creationId="{18108816-7815-6F46-9746-2551ABFC5CE0}"/>
          </ac:spMkLst>
        </pc:spChg>
        <pc:spChg chg="add mod">
          <ac:chgData name="WINDRIDGE Philip" userId="a20730c1-1805-4191-9c68-6e52c8725e9f" providerId="ADAL" clId="{028A81E5-9FB7-934B-BF4A-E2FE09CB4377}" dt="2020-09-14T09:01:40.865" v="4026" actId="20577"/>
          <ac:spMkLst>
            <pc:docMk/>
            <pc:sldMk cId="1258784741" sldId="522"/>
            <ac:spMk id="66" creationId="{AA95DE55-2825-8C40-A479-E8E952E3E7B1}"/>
          </ac:spMkLst>
        </pc:spChg>
        <pc:spChg chg="add del mod">
          <ac:chgData name="WINDRIDGE Philip" userId="a20730c1-1805-4191-9c68-6e52c8725e9f" providerId="ADAL" clId="{028A81E5-9FB7-934B-BF4A-E2FE09CB4377}" dt="2020-09-14T09:02:10.635" v="4063" actId="478"/>
          <ac:spMkLst>
            <pc:docMk/>
            <pc:sldMk cId="1258784741" sldId="522"/>
            <ac:spMk id="67" creationId="{4C7DED9F-AEDD-7B48-AA5D-EBBEFD666622}"/>
          </ac:spMkLst>
        </pc:spChg>
        <pc:spChg chg="add del mod">
          <ac:chgData name="WINDRIDGE Philip" userId="a20730c1-1805-4191-9c68-6e52c8725e9f" providerId="ADAL" clId="{028A81E5-9FB7-934B-BF4A-E2FE09CB4377}" dt="2020-09-14T09:01:45.936" v="4028" actId="478"/>
          <ac:spMkLst>
            <pc:docMk/>
            <pc:sldMk cId="1258784741" sldId="522"/>
            <ac:spMk id="68" creationId="{51D527F8-9FBF-5A40-A4C5-C3CD5C10A758}"/>
          </ac:spMkLst>
        </pc:spChg>
        <pc:spChg chg="add del mod">
          <ac:chgData name="WINDRIDGE Philip" userId="a20730c1-1805-4191-9c68-6e52c8725e9f" providerId="ADAL" clId="{028A81E5-9FB7-934B-BF4A-E2FE09CB4377}" dt="2020-09-14T09:01:44.112" v="4027" actId="478"/>
          <ac:spMkLst>
            <pc:docMk/>
            <pc:sldMk cId="1258784741" sldId="522"/>
            <ac:spMk id="69" creationId="{38EE852C-E4C1-244C-9FF4-7A1DD39BD068}"/>
          </ac:spMkLst>
        </pc:spChg>
        <pc:spChg chg="add mod">
          <ac:chgData name="WINDRIDGE Philip" userId="a20730c1-1805-4191-9c68-6e52c8725e9f" providerId="ADAL" clId="{028A81E5-9FB7-934B-BF4A-E2FE09CB4377}" dt="2020-09-14T09:02:05.802" v="4062" actId="14100"/>
          <ac:spMkLst>
            <pc:docMk/>
            <pc:sldMk cId="1258784741" sldId="522"/>
            <ac:spMk id="70" creationId="{D4AA7B08-AF6B-E747-9501-509F909B86E4}"/>
          </ac:spMkLst>
        </pc:spChg>
        <pc:spChg chg="add del mod">
          <ac:chgData name="WINDRIDGE Philip" userId="a20730c1-1805-4191-9c68-6e52c8725e9f" providerId="ADAL" clId="{028A81E5-9FB7-934B-BF4A-E2FE09CB4377}" dt="2020-09-14T09:01:36.833" v="4025" actId="478"/>
          <ac:spMkLst>
            <pc:docMk/>
            <pc:sldMk cId="1258784741" sldId="522"/>
            <ac:spMk id="71" creationId="{5C855760-FFED-E64C-B2A1-0D042507F58D}"/>
          </ac:spMkLst>
        </pc:spChg>
        <pc:spChg chg="add mod">
          <ac:chgData name="WINDRIDGE Philip" userId="a20730c1-1805-4191-9c68-6e52c8725e9f" providerId="ADAL" clId="{028A81E5-9FB7-934B-BF4A-E2FE09CB4377}" dt="2020-09-14T09:05:15.654" v="4203" actId="1076"/>
          <ac:spMkLst>
            <pc:docMk/>
            <pc:sldMk cId="1258784741" sldId="522"/>
            <ac:spMk id="72" creationId="{1CE12A5C-E18D-6641-BD8A-2072197AB9FB}"/>
          </ac:spMkLst>
        </pc:spChg>
        <pc:grpChg chg="add mod topLvl">
          <ac:chgData name="WINDRIDGE Philip" userId="a20730c1-1805-4191-9c68-6e52c8725e9f" providerId="ADAL" clId="{028A81E5-9FB7-934B-BF4A-E2FE09CB4377}" dt="2020-09-14T07:58:41.030" v="2326" actId="1036"/>
          <ac:grpSpMkLst>
            <pc:docMk/>
            <pc:sldMk cId="1258784741" sldId="522"/>
            <ac:grpSpMk id="5" creationId="{4F732335-523B-6E4A-ABAE-D189E4FE7BA4}"/>
          </ac:grpSpMkLst>
        </pc:grpChg>
        <pc:grpChg chg="add mod topLvl">
          <ac:chgData name="WINDRIDGE Philip" userId="a20730c1-1805-4191-9c68-6e52c8725e9f" providerId="ADAL" clId="{028A81E5-9FB7-934B-BF4A-E2FE09CB4377}" dt="2020-09-14T08:04:46.909" v="2433" actId="1076"/>
          <ac:grpSpMkLst>
            <pc:docMk/>
            <pc:sldMk cId="1258784741" sldId="522"/>
            <ac:grpSpMk id="7" creationId="{EBA7B2B3-10DC-F34C-BBF7-737A88A6FF5A}"/>
          </ac:grpSpMkLst>
        </pc:grpChg>
        <pc:grpChg chg="add mod topLvl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8" creationId="{0929DF2E-A260-BA42-ACA2-B20DB0D95CBE}"/>
          </ac:grpSpMkLst>
        </pc:grpChg>
        <pc:grpChg chg="add del mod">
          <ac:chgData name="WINDRIDGE Philip" userId="a20730c1-1805-4191-9c68-6e52c8725e9f" providerId="ADAL" clId="{028A81E5-9FB7-934B-BF4A-E2FE09CB4377}" dt="2020-09-14T07:58:28.784" v="2286" actId="165"/>
          <ac:grpSpMkLst>
            <pc:docMk/>
            <pc:sldMk cId="1258784741" sldId="522"/>
            <ac:grpSpMk id="17" creationId="{1F0AF535-A0E8-3546-88AB-0C389D1786AA}"/>
          </ac:grpSpMkLst>
        </pc:grp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4" creationId="{DE903E63-89B1-6E4C-AAB4-D46A32F31CB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5" creationId="{0AA7AB75-429E-5846-96E1-A4BAD5593A3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19" creationId="{24EC73BC-2E5D-C64F-8665-F30AB206FA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5" creationId="{434B0897-4912-DD49-8F7C-588FED010888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6" creationId="{1713DC98-E0E4-D44E-B4F0-69F6B89593A7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27" creationId="{7CB9840D-FF45-BD4F-9416-4CA95ADF269A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3" creationId="{3F332B5B-AD5A-7C41-87CC-4CBBA7871A3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34" creationId="{52DE7B64-7140-134F-9603-CD72C83EDA8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5" creationId="{274C56A6-A1EB-1F42-B26A-689855D505E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6" creationId="{D6ABFF37-531A-8A4E-9B30-4091D9D2F29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7" creationId="{1CD19451-2A32-9241-8870-B6E2F55B8D0E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8" creationId="{F3A8A08A-41B9-CD45-8576-5712718DB8A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49" creationId="{0E76568F-DFC5-FF48-AE40-E5EFDFF20AAB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0" creationId="{CF65D86E-0BD3-144F-98C9-0A8C28715B41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1" creationId="{6F4FD5B5-286D-C44B-B7D0-1CD69ABA1DC3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2" creationId="{3BDA8FFF-A03F-7747-A515-E85C7F1CFA3D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3" creationId="{A519734F-2B31-C84B-85A6-5F923808BA66}"/>
          </ac:cxnSpMkLst>
        </pc:cxnChg>
        <pc:cxnChg chg="mod">
          <ac:chgData name="WINDRIDGE Philip" userId="a20730c1-1805-4191-9c68-6e52c8725e9f" providerId="ADAL" clId="{028A81E5-9FB7-934B-BF4A-E2FE09CB4377}" dt="2020-09-14T07:58:28.784" v="2286" actId="165"/>
          <ac:cxnSpMkLst>
            <pc:docMk/>
            <pc:sldMk cId="1258784741" sldId="522"/>
            <ac:cxnSpMk id="54" creationId="{1725AB8F-AECA-F74A-9B21-CAE769A96D7B}"/>
          </ac:cxnSpMkLst>
        </pc:cxnChg>
      </pc:sldChg>
      <pc:sldChg chg="addSp delSp modSp add mod">
        <pc:chgData name="WINDRIDGE Philip" userId="a20730c1-1805-4191-9c68-6e52c8725e9f" providerId="ADAL" clId="{028A81E5-9FB7-934B-BF4A-E2FE09CB4377}" dt="2020-09-14T08:46:50.913" v="3828" actId="1038"/>
        <pc:sldMkLst>
          <pc:docMk/>
          <pc:sldMk cId="3284812222" sldId="523"/>
        </pc:sldMkLst>
        <pc:spChg chg="add mod">
          <ac:chgData name="WINDRIDGE Philip" userId="a20730c1-1805-4191-9c68-6e52c8725e9f" providerId="ADAL" clId="{028A81E5-9FB7-934B-BF4A-E2FE09CB4377}" dt="2020-09-14T08:46:50.913" v="3828" actId="1038"/>
          <ac:spMkLst>
            <pc:docMk/>
            <pc:sldMk cId="3284812222" sldId="523"/>
            <ac:spMk id="55" creationId="{FF32A68E-B403-204A-A4DC-A47138585A04}"/>
          </ac:spMkLst>
        </pc:spChg>
        <pc:spChg chg="mod">
          <ac:chgData name="WINDRIDGE Philip" userId="a20730c1-1805-4191-9c68-6e52c8725e9f" providerId="ADAL" clId="{028A81E5-9FB7-934B-BF4A-E2FE09CB4377}" dt="2020-09-14T08:45:39.161" v="3710" actId="14100"/>
          <ac:spMkLst>
            <pc:docMk/>
            <pc:sldMk cId="3284812222" sldId="523"/>
            <ac:spMk id="56" creationId="{D10BDDD8-FA93-554B-9C2F-F8A89548A5DB}"/>
          </ac:spMkLst>
        </pc:spChg>
        <pc:spChg chg="del">
          <ac:chgData name="WINDRIDGE Philip" userId="a20730c1-1805-4191-9c68-6e52c8725e9f" providerId="ADAL" clId="{028A81E5-9FB7-934B-BF4A-E2FE09CB4377}" dt="2020-09-14T08:45:13.070" v="3679" actId="478"/>
          <ac:spMkLst>
            <pc:docMk/>
            <pc:sldMk cId="3284812222" sldId="523"/>
            <ac:spMk id="57" creationId="{5055C382-E8B0-2747-99C8-F5D9266041AA}"/>
          </ac:spMkLst>
        </pc:spChg>
        <pc:spChg chg="del">
          <ac:chgData name="WINDRIDGE Philip" userId="a20730c1-1805-4191-9c68-6e52c8725e9f" providerId="ADAL" clId="{028A81E5-9FB7-934B-BF4A-E2FE09CB4377}" dt="2020-09-14T08:45:08.526" v="3678" actId="478"/>
          <ac:spMkLst>
            <pc:docMk/>
            <pc:sldMk cId="3284812222" sldId="523"/>
            <ac:spMk id="58" creationId="{CAF92415-6030-5F42-97F6-82F98704EA8E}"/>
          </ac:spMkLst>
        </pc:spChg>
        <pc:spChg chg="del">
          <ac:chgData name="WINDRIDGE Philip" userId="a20730c1-1805-4191-9c68-6e52c8725e9f" providerId="ADAL" clId="{028A81E5-9FB7-934B-BF4A-E2FE09CB4377}" dt="2020-09-14T08:45:06.527" v="3677" actId="478"/>
          <ac:spMkLst>
            <pc:docMk/>
            <pc:sldMk cId="3284812222" sldId="523"/>
            <ac:spMk id="59" creationId="{585F1D43-1BBB-6647-8F9B-40970C1C2AF5}"/>
          </ac:spMkLst>
        </pc:spChg>
      </pc:sldChg>
      <pc:sldChg chg="addSp delSp modSp add mod">
        <pc:chgData name="WINDRIDGE Philip" userId="a20730c1-1805-4191-9c68-6e52c8725e9f" providerId="ADAL" clId="{028A81E5-9FB7-934B-BF4A-E2FE09CB4377}" dt="2020-09-14T09:10:48.630" v="4395" actId="20577"/>
        <pc:sldMkLst>
          <pc:docMk/>
          <pc:sldMk cId="4011339457" sldId="524"/>
        </pc:sldMkLst>
        <pc:spChg chg="add mod">
          <ac:chgData name="WINDRIDGE Philip" userId="a20730c1-1805-4191-9c68-6e52c8725e9f" providerId="ADAL" clId="{028A81E5-9FB7-934B-BF4A-E2FE09CB4377}" dt="2020-09-14T09:02:48.611" v="4080" actId="20577"/>
          <ac:spMkLst>
            <pc:docMk/>
            <pc:sldMk cId="4011339457" sldId="524"/>
            <ac:spMk id="55" creationId="{36E74B2D-5BDA-5443-B7B9-FAA537923132}"/>
          </ac:spMkLst>
        </pc:spChg>
        <pc:spChg chg="add mod">
          <ac:chgData name="WINDRIDGE Philip" userId="a20730c1-1805-4191-9c68-6e52c8725e9f" providerId="ADAL" clId="{028A81E5-9FB7-934B-BF4A-E2FE09CB4377}" dt="2020-09-14T09:10:48.630" v="4395" actId="20577"/>
          <ac:spMkLst>
            <pc:docMk/>
            <pc:sldMk cId="4011339457" sldId="524"/>
            <ac:spMk id="56" creationId="{5D85DF33-120B-3042-A9D2-E61A5E4EDEF1}"/>
          </ac:spMkLst>
        </pc:spChg>
        <pc:spChg chg="add mod">
          <ac:chgData name="WINDRIDGE Philip" userId="a20730c1-1805-4191-9c68-6e52c8725e9f" providerId="ADAL" clId="{028A81E5-9FB7-934B-BF4A-E2FE09CB4377}" dt="2020-09-14T09:09:38.780" v="4359" actId="14100"/>
          <ac:spMkLst>
            <pc:docMk/>
            <pc:sldMk cId="4011339457" sldId="524"/>
            <ac:spMk id="60" creationId="{0AD16F1F-87A2-4948-9B13-68E2D7956C76}"/>
          </ac:spMkLst>
        </pc:spChg>
        <pc:spChg chg="mod">
          <ac:chgData name="WINDRIDGE Philip" userId="a20730c1-1805-4191-9c68-6e52c8725e9f" providerId="ADAL" clId="{028A81E5-9FB7-934B-BF4A-E2FE09CB4377}" dt="2020-09-14T09:03:11.471" v="4100" actId="1036"/>
          <ac:spMkLst>
            <pc:docMk/>
            <pc:sldMk cId="4011339457" sldId="524"/>
            <ac:spMk id="69" creationId="{38EE852C-E4C1-244C-9FF4-7A1DD39BD068}"/>
          </ac:spMkLst>
        </pc:spChg>
        <pc:spChg chg="del mod">
          <ac:chgData name="WINDRIDGE Philip" userId="a20730c1-1805-4191-9c68-6e52c8725e9f" providerId="ADAL" clId="{028A81E5-9FB7-934B-BF4A-E2FE09CB4377}" dt="2020-09-14T09:02:35.202" v="4078" actId="478"/>
          <ac:spMkLst>
            <pc:docMk/>
            <pc:sldMk cId="4011339457" sldId="524"/>
            <ac:spMk id="70" creationId="{D4AA7B08-AF6B-E747-9501-509F909B86E4}"/>
          </ac:spMkLst>
        </pc:spChg>
        <pc:cxnChg chg="add mod">
          <ac:chgData name="WINDRIDGE Philip" userId="a20730c1-1805-4191-9c68-6e52c8725e9f" providerId="ADAL" clId="{028A81E5-9FB7-934B-BF4A-E2FE09CB4377}" dt="2020-09-14T09:09:06.119" v="4318" actId="14100"/>
          <ac:cxnSpMkLst>
            <pc:docMk/>
            <pc:sldMk cId="4011339457" sldId="524"/>
            <ac:cxnSpMk id="57" creationId="{4CAC50A0-6D9C-6543-87B1-81200C3B62F0}"/>
          </ac:cxnSpMkLst>
        </pc:cxnChg>
        <pc:cxnChg chg="add mod">
          <ac:chgData name="WINDRIDGE Philip" userId="a20730c1-1805-4191-9c68-6e52c8725e9f" providerId="ADAL" clId="{028A81E5-9FB7-934B-BF4A-E2FE09CB4377}" dt="2020-09-14T09:09:53.753" v="4362" actId="14100"/>
          <ac:cxnSpMkLst>
            <pc:docMk/>
            <pc:sldMk cId="4011339457" sldId="524"/>
            <ac:cxnSpMk id="65" creationId="{062F7342-F97A-A04F-80B4-F937D06ED739}"/>
          </ac:cxnSpMkLst>
        </pc:cxnChg>
      </pc:sldChg>
    </pc:docChg>
  </pc:docChgLst>
  <pc:docChgLst>
    <pc:chgData name="WINDRIDGE Philip" userId="a20730c1-1805-4191-9c68-6e52c8725e9f" providerId="ADAL" clId="{7D1D589F-EC1A-BF4C-8B99-BFAC836AA0C9}"/>
    <pc:docChg chg="undo custSel addSld delSld modSld">
      <pc:chgData name="WINDRIDGE Philip" userId="a20730c1-1805-4191-9c68-6e52c8725e9f" providerId="ADAL" clId="{7D1D589F-EC1A-BF4C-8B99-BFAC836AA0C9}" dt="2020-10-09T08:19:37.706" v="1234" actId="1076"/>
      <pc:docMkLst>
        <pc:docMk/>
      </pc:docMkLst>
      <pc:sldChg chg="addSp delSp modSp mod">
        <pc:chgData name="WINDRIDGE Philip" userId="a20730c1-1805-4191-9c68-6e52c8725e9f" providerId="ADAL" clId="{7D1D589F-EC1A-BF4C-8B99-BFAC836AA0C9}" dt="2020-10-07T12:03:29.673" v="184" actId="20577"/>
        <pc:sldMkLst>
          <pc:docMk/>
          <pc:sldMk cId="1324603260" sldId="526"/>
        </pc:sldMkLst>
        <pc:spChg chg="add mod">
          <ac:chgData name="WINDRIDGE Philip" userId="a20730c1-1805-4191-9c68-6e52c8725e9f" providerId="ADAL" clId="{7D1D589F-EC1A-BF4C-8B99-BFAC836AA0C9}" dt="2020-10-07T12:03:29.673" v="184" actId="20577"/>
          <ac:spMkLst>
            <pc:docMk/>
            <pc:sldMk cId="1324603260" sldId="526"/>
            <ac:spMk id="28" creationId="{5A8792BC-FF2B-9747-BC22-9C5208BCFA40}"/>
          </ac:spMkLst>
        </pc:spChg>
        <pc:spChg chg="del mod">
          <ac:chgData name="WINDRIDGE Philip" userId="a20730c1-1805-4191-9c68-6e52c8725e9f" providerId="ADAL" clId="{7D1D589F-EC1A-BF4C-8B99-BFAC836AA0C9}" dt="2020-10-07T11:53:00.195" v="48" actId="478"/>
          <ac:spMkLst>
            <pc:docMk/>
            <pc:sldMk cId="1324603260" sldId="526"/>
            <ac:spMk id="48" creationId="{AA38D51B-D054-6745-97ED-17EA7884FEEF}"/>
          </ac:spMkLst>
        </pc:spChg>
      </pc:sldChg>
      <pc:sldChg chg="addSp delSp modSp mod">
        <pc:chgData name="WINDRIDGE Philip" userId="a20730c1-1805-4191-9c68-6e52c8725e9f" providerId="ADAL" clId="{7D1D589F-EC1A-BF4C-8B99-BFAC836AA0C9}" dt="2020-10-07T12:32:57.609" v="844" actId="14100"/>
        <pc:sldMkLst>
          <pc:docMk/>
          <pc:sldMk cId="1251070559" sldId="527"/>
        </pc:sldMkLst>
        <pc:spChg chg="add mod">
          <ac:chgData name="WINDRIDGE Philip" userId="a20730c1-1805-4191-9c68-6e52c8725e9f" providerId="ADAL" clId="{7D1D589F-EC1A-BF4C-8B99-BFAC836AA0C9}" dt="2020-10-07T11:57:23.240" v="67" actId="14100"/>
          <ac:spMkLst>
            <pc:docMk/>
            <pc:sldMk cId="1251070559" sldId="527"/>
            <ac:spMk id="23" creationId="{09BF4A91-4699-744C-BA3B-853155C0B072}"/>
          </ac:spMkLst>
        </pc:spChg>
        <pc:spChg chg="add mod">
          <ac:chgData name="WINDRIDGE Philip" userId="a20730c1-1805-4191-9c68-6e52c8725e9f" providerId="ADAL" clId="{7D1D589F-EC1A-BF4C-8B99-BFAC836AA0C9}" dt="2020-10-07T11:57:40.226" v="69" actId="14100"/>
          <ac:spMkLst>
            <pc:docMk/>
            <pc:sldMk cId="1251070559" sldId="527"/>
            <ac:spMk id="24" creationId="{9764564A-F2CA-094D-82E8-83FBC1C63D42}"/>
          </ac:spMkLst>
        </pc:spChg>
        <pc:spChg chg="add mod">
          <ac:chgData name="WINDRIDGE Philip" userId="a20730c1-1805-4191-9c68-6e52c8725e9f" providerId="ADAL" clId="{7D1D589F-EC1A-BF4C-8B99-BFAC836AA0C9}" dt="2020-10-07T11:57:32.913" v="68" actId="14100"/>
          <ac:spMkLst>
            <pc:docMk/>
            <pc:sldMk cId="1251070559" sldId="527"/>
            <ac:spMk id="25" creationId="{5CB7713C-EDEB-7140-8720-CDB2CA966B63}"/>
          </ac:spMkLst>
        </pc:spChg>
        <pc:spChg chg="add mod">
          <ac:chgData name="WINDRIDGE Philip" userId="a20730c1-1805-4191-9c68-6e52c8725e9f" providerId="ADAL" clId="{7D1D589F-EC1A-BF4C-8B99-BFAC836AA0C9}" dt="2020-10-07T12:06:00.868" v="319" actId="20577"/>
          <ac:spMkLst>
            <pc:docMk/>
            <pc:sldMk cId="1251070559" sldId="527"/>
            <ac:spMk id="26" creationId="{4236E00D-21F6-EA41-9DE0-E77012BE4854}"/>
          </ac:spMkLst>
        </pc:spChg>
        <pc:spChg chg="add mod">
          <ac:chgData name="WINDRIDGE Philip" userId="a20730c1-1805-4191-9c68-6e52c8725e9f" providerId="ADAL" clId="{7D1D589F-EC1A-BF4C-8B99-BFAC836AA0C9}" dt="2020-10-07T12:29:13.682" v="417" actId="1038"/>
          <ac:spMkLst>
            <pc:docMk/>
            <pc:sldMk cId="1251070559" sldId="527"/>
            <ac:spMk id="27" creationId="{5998959D-F18D-9948-A1DC-1BBBCEA7588A}"/>
          </ac:spMkLst>
        </pc:spChg>
        <pc:spChg chg="add mod">
          <ac:chgData name="WINDRIDGE Philip" userId="a20730c1-1805-4191-9c68-6e52c8725e9f" providerId="ADAL" clId="{7D1D589F-EC1A-BF4C-8B99-BFAC836AA0C9}" dt="2020-10-07T12:31:37.033" v="657" actId="1035"/>
          <ac:spMkLst>
            <pc:docMk/>
            <pc:sldMk cId="1251070559" sldId="527"/>
            <ac:spMk id="30" creationId="{81E02246-C4D5-9947-AE09-361AC4C672C1}"/>
          </ac:spMkLst>
        </pc:spChg>
        <pc:spChg chg="add mod">
          <ac:chgData name="WINDRIDGE Philip" userId="a20730c1-1805-4191-9c68-6e52c8725e9f" providerId="ADAL" clId="{7D1D589F-EC1A-BF4C-8B99-BFAC836AA0C9}" dt="2020-10-07T12:32:11.679" v="732" actId="1036"/>
          <ac:spMkLst>
            <pc:docMk/>
            <pc:sldMk cId="1251070559" sldId="527"/>
            <ac:spMk id="33" creationId="{35305853-D198-2A43-9CA8-939DB7C11BE9}"/>
          </ac:spMkLst>
        </pc:spChg>
        <pc:spChg chg="add mod">
          <ac:chgData name="WINDRIDGE Philip" userId="a20730c1-1805-4191-9c68-6e52c8725e9f" providerId="ADAL" clId="{7D1D589F-EC1A-BF4C-8B99-BFAC836AA0C9}" dt="2020-10-07T12:32:38.263" v="842" actId="1036"/>
          <ac:spMkLst>
            <pc:docMk/>
            <pc:sldMk cId="1251070559" sldId="527"/>
            <ac:spMk id="35" creationId="{49AC5789-4780-6240-957C-386EADD02F57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47" creationId="{28E5196E-6F73-A041-8009-FA8821BCADB7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48" creationId="{4CEA6664-1B97-6145-8C9E-01D6AB58B336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49" creationId="{47283DFC-0289-A743-ABD8-F1E7DF89D077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50" creationId="{4BAB5C28-3304-9F4E-B0BB-424BF3AE2B0C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51" creationId="{138AE556-CE2E-0148-943A-81D52F6F5DD6}"/>
          </ac:spMkLst>
        </pc:spChg>
        <pc:spChg chg="del">
          <ac:chgData name="WINDRIDGE Philip" userId="a20730c1-1805-4191-9c68-6e52c8725e9f" providerId="ADAL" clId="{7D1D589F-EC1A-BF4C-8B99-BFAC836AA0C9}" dt="2020-10-07T11:56:45.348" v="64" actId="478"/>
          <ac:spMkLst>
            <pc:docMk/>
            <pc:sldMk cId="1251070559" sldId="527"/>
            <ac:spMk id="52" creationId="{BAD76DFE-9F1E-1F40-859D-2D104D32E434}"/>
          </ac:spMkLst>
        </pc:spChg>
        <pc:spChg chg="del">
          <ac:chgData name="WINDRIDGE Philip" userId="a20730c1-1805-4191-9c68-6e52c8725e9f" providerId="ADAL" clId="{7D1D589F-EC1A-BF4C-8B99-BFAC836AA0C9}" dt="2020-10-07T11:56:52.844" v="65" actId="478"/>
          <ac:spMkLst>
            <pc:docMk/>
            <pc:sldMk cId="1251070559" sldId="527"/>
            <ac:spMk id="53" creationId="{3D8EEB5D-2710-D743-853B-B41BE8C4FD17}"/>
          </ac:spMkLst>
        </pc:spChg>
        <pc:spChg chg="del mod">
          <ac:chgData name="WINDRIDGE Philip" userId="a20730c1-1805-4191-9c68-6e52c8725e9f" providerId="ADAL" clId="{7D1D589F-EC1A-BF4C-8B99-BFAC836AA0C9}" dt="2020-10-07T11:56:35.132" v="63" actId="478"/>
          <ac:spMkLst>
            <pc:docMk/>
            <pc:sldMk cId="1251070559" sldId="527"/>
            <ac:spMk id="54" creationId="{484D64FF-67A6-DF4A-ADEE-5299D8FD51EA}"/>
          </ac:spMkLst>
        </pc:spChg>
        <pc:spChg chg="del mod">
          <ac:chgData name="WINDRIDGE Philip" userId="a20730c1-1805-4191-9c68-6e52c8725e9f" providerId="ADAL" clId="{7D1D589F-EC1A-BF4C-8B99-BFAC836AA0C9}" dt="2020-10-07T11:56:35.132" v="63" actId="478"/>
          <ac:spMkLst>
            <pc:docMk/>
            <pc:sldMk cId="1251070559" sldId="527"/>
            <ac:spMk id="55" creationId="{12F6D909-AB45-E24E-8E85-44222622A4A6}"/>
          </ac:spMkLst>
        </pc:spChg>
        <pc:cxnChg chg="add mod">
          <ac:chgData name="WINDRIDGE Philip" userId="a20730c1-1805-4191-9c68-6e52c8725e9f" providerId="ADAL" clId="{7D1D589F-EC1A-BF4C-8B99-BFAC836AA0C9}" dt="2020-10-07T12:29:13.682" v="417" actId="1038"/>
          <ac:cxnSpMkLst>
            <pc:docMk/>
            <pc:sldMk cId="1251070559" sldId="527"/>
            <ac:cxnSpMk id="28" creationId="{96A693D9-3B30-6E4F-B3A7-B6F652B50371}"/>
          </ac:cxnSpMkLst>
        </pc:cxnChg>
        <pc:cxnChg chg="add mod">
          <ac:chgData name="WINDRIDGE Philip" userId="a20730c1-1805-4191-9c68-6e52c8725e9f" providerId="ADAL" clId="{7D1D589F-EC1A-BF4C-8B99-BFAC836AA0C9}" dt="2020-10-07T12:32:51.105" v="843" actId="14100"/>
          <ac:cxnSpMkLst>
            <pc:docMk/>
            <pc:sldMk cId="1251070559" sldId="527"/>
            <ac:cxnSpMk id="31" creationId="{2BA8040E-0311-D149-94D8-87FC96018836}"/>
          </ac:cxnSpMkLst>
        </pc:cxnChg>
        <pc:cxnChg chg="add mod">
          <ac:chgData name="WINDRIDGE Philip" userId="a20730c1-1805-4191-9c68-6e52c8725e9f" providerId="ADAL" clId="{7D1D589F-EC1A-BF4C-8B99-BFAC836AA0C9}" dt="2020-10-07T12:32:57.609" v="844" actId="14100"/>
          <ac:cxnSpMkLst>
            <pc:docMk/>
            <pc:sldMk cId="1251070559" sldId="527"/>
            <ac:cxnSpMk id="34" creationId="{ADED3AA7-2363-FE4C-9CC3-65BF91976DE6}"/>
          </ac:cxnSpMkLst>
        </pc:cxnChg>
        <pc:cxnChg chg="add mod">
          <ac:chgData name="WINDRIDGE Philip" userId="a20730c1-1805-4191-9c68-6e52c8725e9f" providerId="ADAL" clId="{7D1D589F-EC1A-BF4C-8B99-BFAC836AA0C9}" dt="2020-10-07T12:32:38.263" v="842" actId="1036"/>
          <ac:cxnSpMkLst>
            <pc:docMk/>
            <pc:sldMk cId="1251070559" sldId="527"/>
            <ac:cxnSpMk id="36" creationId="{C8FD5446-622B-4A4D-81B7-A3D3AAC610D5}"/>
          </ac:cxnSpMkLst>
        </pc:cxnChg>
      </pc:sldChg>
      <pc:sldChg chg="addSp modSp mod">
        <pc:chgData name="WINDRIDGE Philip" userId="a20730c1-1805-4191-9c68-6e52c8725e9f" providerId="ADAL" clId="{7D1D589F-EC1A-BF4C-8B99-BFAC836AA0C9}" dt="2020-10-09T08:19:37.706" v="1234" actId="1076"/>
        <pc:sldMkLst>
          <pc:docMk/>
          <pc:sldMk cId="1267471291" sldId="528"/>
        </pc:sldMkLst>
        <pc:spChg chg="mod">
          <ac:chgData name="WINDRIDGE Philip" userId="a20730c1-1805-4191-9c68-6e52c8725e9f" providerId="ADAL" clId="{7D1D589F-EC1A-BF4C-8B99-BFAC836AA0C9}" dt="2020-10-09T08:18:50.024" v="1217" actId="1035"/>
          <ac:spMkLst>
            <pc:docMk/>
            <pc:sldMk cId="1267471291" sldId="528"/>
            <ac:spMk id="18" creationId="{C4C66A57-F5DD-1648-8916-58AD154C9F0D}"/>
          </ac:spMkLst>
        </pc:spChg>
        <pc:spChg chg="add mod">
          <ac:chgData name="WINDRIDGE Philip" userId="a20730c1-1805-4191-9c68-6e52c8725e9f" providerId="ADAL" clId="{7D1D589F-EC1A-BF4C-8B99-BFAC836AA0C9}" dt="2020-10-09T08:19:37.706" v="1234" actId="1076"/>
          <ac:spMkLst>
            <pc:docMk/>
            <pc:sldMk cId="1267471291" sldId="528"/>
            <ac:spMk id="19" creationId="{6ECB7076-F164-6247-AF42-A4A7790CCD1D}"/>
          </ac:spMkLst>
        </pc:spChg>
      </pc:sldChg>
      <pc:sldChg chg="addSp delSp modSp mod">
        <pc:chgData name="WINDRIDGE Philip" userId="a20730c1-1805-4191-9c68-6e52c8725e9f" providerId="ADAL" clId="{7D1D589F-EC1A-BF4C-8B99-BFAC836AA0C9}" dt="2020-10-07T12:30:57.918" v="594" actId="14100"/>
        <pc:sldMkLst>
          <pc:docMk/>
          <pc:sldMk cId="2405467530" sldId="529"/>
        </pc:sldMkLst>
        <pc:spChg chg="add del">
          <ac:chgData name="WINDRIDGE Philip" userId="a20730c1-1805-4191-9c68-6e52c8725e9f" providerId="ADAL" clId="{7D1D589F-EC1A-BF4C-8B99-BFAC836AA0C9}" dt="2020-10-07T12:09:21.259" v="337" actId="478"/>
          <ac:spMkLst>
            <pc:docMk/>
            <pc:sldMk cId="2405467530" sldId="529"/>
            <ac:spMk id="8" creationId="{2F966678-5DFE-474B-8B23-B8AAE8591934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12" creationId="{460C93C1-ABC6-6749-A15A-CC0B6C25FEF4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13" creationId="{215B7927-F489-9643-9073-CAB80E45416A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14" creationId="{A7CD2131-A747-8745-B509-7B0AA5A652D8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19" creationId="{81FB0210-6778-0845-AC9C-94659FDF46D7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20" creationId="{9024E8A4-9FA5-9647-A7EC-DFD42DE5068D}"/>
          </ac:spMkLst>
        </pc:spChg>
        <pc:spChg chg="del">
          <ac:chgData name="WINDRIDGE Philip" userId="a20730c1-1805-4191-9c68-6e52c8725e9f" providerId="ADAL" clId="{7D1D589F-EC1A-BF4C-8B99-BFAC836AA0C9}" dt="2020-10-07T11:53:43.566" v="51" actId="478"/>
          <ac:spMkLst>
            <pc:docMk/>
            <pc:sldMk cId="2405467530" sldId="529"/>
            <ac:spMk id="21" creationId="{E8904463-C09E-BC4B-9E60-4B0C1B2D1FE4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28" creationId="{53075E32-FFDB-2D43-8A25-D0F96830E6F5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31" creationId="{01DF972D-A990-6449-8227-388D9B243182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32" creationId="{4ECE6271-12EA-C849-9B84-CFE047C6C5FF}"/>
          </ac:spMkLst>
        </pc:spChg>
        <pc:spChg chg="add mod">
          <ac:chgData name="WINDRIDGE Philip" userId="a20730c1-1805-4191-9c68-6e52c8725e9f" providerId="ADAL" clId="{7D1D589F-EC1A-BF4C-8B99-BFAC836AA0C9}" dt="2020-10-07T12:09:58.629" v="341" actId="14100"/>
          <ac:spMkLst>
            <pc:docMk/>
            <pc:sldMk cId="2405467530" sldId="529"/>
            <ac:spMk id="33" creationId="{E19BBACF-AC05-9441-99AE-A16C02066DBD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34" creationId="{EC27D852-9056-BE43-BE56-FF81D65EBD2C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35" creationId="{D65FD800-D35A-994C-B5F0-967ECF3D0812}"/>
          </ac:spMkLst>
        </pc:spChg>
        <pc:spChg chg="add del">
          <ac:chgData name="WINDRIDGE Philip" userId="a20730c1-1805-4191-9c68-6e52c8725e9f" providerId="ADAL" clId="{7D1D589F-EC1A-BF4C-8B99-BFAC836AA0C9}" dt="2020-10-07T12:09:24.778" v="338" actId="478"/>
          <ac:spMkLst>
            <pc:docMk/>
            <pc:sldMk cId="2405467530" sldId="529"/>
            <ac:spMk id="36" creationId="{BEE81003-EFEB-B248-91BD-4169931E9505}"/>
          </ac:spMkLst>
        </pc:spChg>
        <pc:spChg chg="del">
          <ac:chgData name="WINDRIDGE Philip" userId="a20730c1-1805-4191-9c68-6e52c8725e9f" providerId="ADAL" clId="{7D1D589F-EC1A-BF4C-8B99-BFAC836AA0C9}" dt="2020-10-07T11:54:15.575" v="52" actId="478"/>
          <ac:spMkLst>
            <pc:docMk/>
            <pc:sldMk cId="2405467530" sldId="529"/>
            <ac:spMk id="37" creationId="{0FFEB321-759E-A240-8887-3F43B94C95B3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38" creationId="{04C03E3E-746E-A94D-82C9-E87425C8DA9C}"/>
          </ac:spMkLst>
        </pc:spChg>
        <pc:spChg chg="add mod">
          <ac:chgData name="WINDRIDGE Philip" userId="a20730c1-1805-4191-9c68-6e52c8725e9f" providerId="ADAL" clId="{7D1D589F-EC1A-BF4C-8B99-BFAC836AA0C9}" dt="2020-10-07T12:09:58.629" v="341" actId="14100"/>
          <ac:spMkLst>
            <pc:docMk/>
            <pc:sldMk cId="2405467530" sldId="529"/>
            <ac:spMk id="39" creationId="{4C633187-89F2-4145-8238-41406EE79DA0}"/>
          </ac:spMkLst>
        </pc:spChg>
        <pc:spChg chg="add mod">
          <ac:chgData name="WINDRIDGE Philip" userId="a20730c1-1805-4191-9c68-6e52c8725e9f" providerId="ADAL" clId="{7D1D589F-EC1A-BF4C-8B99-BFAC836AA0C9}" dt="2020-10-07T12:09:58.629" v="341" actId="14100"/>
          <ac:spMkLst>
            <pc:docMk/>
            <pc:sldMk cId="2405467530" sldId="529"/>
            <ac:spMk id="40" creationId="{6B714167-FEA8-7C4B-8CF4-47752B8A82D3}"/>
          </ac:spMkLst>
        </pc:spChg>
        <pc:spChg chg="add mod">
          <ac:chgData name="WINDRIDGE Philip" userId="a20730c1-1805-4191-9c68-6e52c8725e9f" providerId="ADAL" clId="{7D1D589F-EC1A-BF4C-8B99-BFAC836AA0C9}" dt="2020-10-07T12:12:06.255" v="346"/>
          <ac:spMkLst>
            <pc:docMk/>
            <pc:sldMk cId="2405467530" sldId="529"/>
            <ac:spMk id="41" creationId="{4FCC311A-E634-6740-AC3F-1D27B0C369DB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42" creationId="{71C95AAD-24E3-2147-8110-B158AB3DB252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43" creationId="{1816D85E-B1E9-5348-9005-49D91943A7CF}"/>
          </ac:spMkLst>
        </pc:spChg>
        <pc:spChg chg="add del">
          <ac:chgData name="WINDRIDGE Philip" userId="a20730c1-1805-4191-9c68-6e52c8725e9f" providerId="ADAL" clId="{7D1D589F-EC1A-BF4C-8B99-BFAC836AA0C9}" dt="2020-10-07T12:09:36.236" v="339" actId="478"/>
          <ac:spMkLst>
            <pc:docMk/>
            <pc:sldMk cId="2405467530" sldId="529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7D1D589F-EC1A-BF4C-8B99-BFAC836AA0C9}" dt="2020-10-07T12:10:16.478" v="342"/>
          <ac:spMkLst>
            <pc:docMk/>
            <pc:sldMk cId="2405467530" sldId="529"/>
            <ac:spMk id="46" creationId="{33CBAFE1-F13C-D345-BADA-6808D005CE01}"/>
          </ac:spMkLst>
        </pc:spChg>
        <pc:spChg chg="add mod">
          <ac:chgData name="WINDRIDGE Philip" userId="a20730c1-1805-4191-9c68-6e52c8725e9f" providerId="ADAL" clId="{7D1D589F-EC1A-BF4C-8B99-BFAC836AA0C9}" dt="2020-10-07T12:29:37.878" v="447" actId="1035"/>
          <ac:spMkLst>
            <pc:docMk/>
            <pc:sldMk cId="2405467530" sldId="529"/>
            <ac:spMk id="47" creationId="{70847CA8-9C68-F647-96B6-2AD1D7D2A961}"/>
          </ac:spMkLst>
        </pc:spChg>
        <pc:spChg chg="add mod">
          <ac:chgData name="WINDRIDGE Philip" userId="a20730c1-1805-4191-9c68-6e52c8725e9f" providerId="ADAL" clId="{7D1D589F-EC1A-BF4C-8B99-BFAC836AA0C9}" dt="2020-10-07T12:30:57.918" v="594" actId="14100"/>
          <ac:spMkLst>
            <pc:docMk/>
            <pc:sldMk cId="2405467530" sldId="529"/>
            <ac:spMk id="49" creationId="{25263EBD-3305-CE4D-8034-3A6F340EB54A}"/>
          </ac:spMkLst>
        </pc:spChg>
        <pc:cxnChg chg="add mod">
          <ac:chgData name="WINDRIDGE Philip" userId="a20730c1-1805-4191-9c68-6e52c8725e9f" providerId="ADAL" clId="{7D1D589F-EC1A-BF4C-8B99-BFAC836AA0C9}" dt="2020-10-07T12:29:37.878" v="447" actId="1035"/>
          <ac:cxnSpMkLst>
            <pc:docMk/>
            <pc:sldMk cId="2405467530" sldId="529"/>
            <ac:cxnSpMk id="48" creationId="{B0EED5BE-1D96-CE4B-929E-56DA380D848D}"/>
          </ac:cxnSpMkLst>
        </pc:cxnChg>
        <pc:cxnChg chg="add mod">
          <ac:chgData name="WINDRIDGE Philip" userId="a20730c1-1805-4191-9c68-6e52c8725e9f" providerId="ADAL" clId="{7D1D589F-EC1A-BF4C-8B99-BFAC836AA0C9}" dt="2020-10-07T12:30:48.008" v="586" actId="1036"/>
          <ac:cxnSpMkLst>
            <pc:docMk/>
            <pc:sldMk cId="2405467530" sldId="529"/>
            <ac:cxnSpMk id="50" creationId="{EA4BCC80-70F7-7944-8F1E-2917BBD7C0E6}"/>
          </ac:cxnSpMkLst>
        </pc:cxnChg>
      </pc:sldChg>
      <pc:sldChg chg="addSp delSp modSp mod">
        <pc:chgData name="WINDRIDGE Philip" userId="a20730c1-1805-4191-9c68-6e52c8725e9f" providerId="ADAL" clId="{7D1D589F-EC1A-BF4C-8B99-BFAC836AA0C9}" dt="2020-10-07T12:37:41.456" v="873" actId="20577"/>
        <pc:sldMkLst>
          <pc:docMk/>
          <pc:sldMk cId="278685288" sldId="530"/>
        </pc:sldMkLst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15" creationId="{5FBE1056-6536-DF4A-AB9A-B4B0D6977E30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16" creationId="{42320B55-435B-AE44-A190-DBC7FDDD3C03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17" creationId="{B53B22B1-8839-044B-BE41-9157BA754F19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19" creationId="{81FB0210-6778-0845-AC9C-94659FDF46D7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20" creationId="{9024E8A4-9FA5-9647-A7EC-DFD42DE5068D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21" creationId="{E8904463-C09E-BC4B-9E60-4B0C1B2D1FE4}"/>
          </ac:spMkLst>
        </pc:spChg>
        <pc:spChg chg="add mod">
          <ac:chgData name="WINDRIDGE Philip" userId="a20730c1-1805-4191-9c68-6e52c8725e9f" providerId="ADAL" clId="{7D1D589F-EC1A-BF4C-8B99-BFAC836AA0C9}" dt="2020-10-07T12:18:15.680" v="359" actId="167"/>
          <ac:spMkLst>
            <pc:docMk/>
            <pc:sldMk cId="278685288" sldId="530"/>
            <ac:spMk id="24" creationId="{1BB038AE-9BB9-D045-94AD-AD4B0C1040A4}"/>
          </ac:spMkLst>
        </pc:spChg>
        <pc:spChg chg="add mod">
          <ac:chgData name="WINDRIDGE Philip" userId="a20730c1-1805-4191-9c68-6e52c8725e9f" providerId="ADAL" clId="{7D1D589F-EC1A-BF4C-8B99-BFAC836AA0C9}" dt="2020-10-07T12:18:32.383" v="360" actId="14100"/>
          <ac:spMkLst>
            <pc:docMk/>
            <pc:sldMk cId="278685288" sldId="530"/>
            <ac:spMk id="25" creationId="{15F9AB65-2895-7048-946E-02E733D28EA2}"/>
          </ac:spMkLst>
        </pc:spChg>
        <pc:spChg chg="add mod">
          <ac:chgData name="WINDRIDGE Philip" userId="a20730c1-1805-4191-9c68-6e52c8725e9f" providerId="ADAL" clId="{7D1D589F-EC1A-BF4C-8B99-BFAC836AA0C9}" dt="2020-10-07T12:18:32.383" v="360" actId="14100"/>
          <ac:spMkLst>
            <pc:docMk/>
            <pc:sldMk cId="278685288" sldId="530"/>
            <ac:spMk id="26" creationId="{2E10321E-1E12-E34A-84A5-2B351FF50BEF}"/>
          </ac:spMkLst>
        </pc:spChg>
        <pc:spChg chg="add mod">
          <ac:chgData name="WINDRIDGE Philip" userId="a20730c1-1805-4191-9c68-6e52c8725e9f" providerId="ADAL" clId="{7D1D589F-EC1A-BF4C-8B99-BFAC836AA0C9}" dt="2020-10-07T12:18:32.383" v="360" actId="14100"/>
          <ac:spMkLst>
            <pc:docMk/>
            <pc:sldMk cId="278685288" sldId="530"/>
            <ac:spMk id="27" creationId="{2366A99A-84D9-B246-BC37-097AA415E909}"/>
          </ac:spMkLst>
        </pc:spChg>
        <pc:spChg chg="add mod">
          <ac:chgData name="WINDRIDGE Philip" userId="a20730c1-1805-4191-9c68-6e52c8725e9f" providerId="ADAL" clId="{7D1D589F-EC1A-BF4C-8B99-BFAC836AA0C9}" dt="2020-10-07T12:18:04.654" v="358"/>
          <ac:spMkLst>
            <pc:docMk/>
            <pc:sldMk cId="278685288" sldId="530"/>
            <ac:spMk id="28" creationId="{11391401-85E8-3A46-B53A-AD284D3EEA9C}"/>
          </ac:spMkLst>
        </pc:spChg>
        <pc:spChg chg="add mod">
          <ac:chgData name="WINDRIDGE Philip" userId="a20730c1-1805-4191-9c68-6e52c8725e9f" providerId="ADAL" clId="{7D1D589F-EC1A-BF4C-8B99-BFAC836AA0C9}" dt="2020-10-07T12:18:04.654" v="358"/>
          <ac:spMkLst>
            <pc:docMk/>
            <pc:sldMk cId="278685288" sldId="530"/>
            <ac:spMk id="30" creationId="{96B26358-22DA-604B-A7EB-11AD2F41040A}"/>
          </ac:spMkLst>
        </pc:spChg>
        <pc:spChg chg="add mod">
          <ac:chgData name="WINDRIDGE Philip" userId="a20730c1-1805-4191-9c68-6e52c8725e9f" providerId="ADAL" clId="{7D1D589F-EC1A-BF4C-8B99-BFAC836AA0C9}" dt="2020-10-07T12:18:04.654" v="358"/>
          <ac:spMkLst>
            <pc:docMk/>
            <pc:sldMk cId="278685288" sldId="530"/>
            <ac:spMk id="31" creationId="{B7B18616-036B-2E48-A702-D4EE26400D87}"/>
          </ac:spMkLst>
        </pc:spChg>
        <pc:spChg chg="add mod">
          <ac:chgData name="WINDRIDGE Philip" userId="a20730c1-1805-4191-9c68-6e52c8725e9f" providerId="ADAL" clId="{7D1D589F-EC1A-BF4C-8B99-BFAC836AA0C9}" dt="2020-10-07T12:37:41.456" v="873" actId="20577"/>
          <ac:spMkLst>
            <pc:docMk/>
            <pc:sldMk cId="278685288" sldId="530"/>
            <ac:spMk id="32" creationId="{EEB08A91-6BFE-6B4E-991D-8BF9AA4D81D6}"/>
          </ac:spMkLst>
        </pc:spChg>
        <pc:spChg chg="del">
          <ac:chgData name="WINDRIDGE Philip" userId="a20730c1-1805-4191-9c68-6e52c8725e9f" providerId="ADAL" clId="{7D1D589F-EC1A-BF4C-8B99-BFAC836AA0C9}" dt="2020-10-07T12:17:40.672" v="357" actId="478"/>
          <ac:spMkLst>
            <pc:docMk/>
            <pc:sldMk cId="278685288" sldId="530"/>
            <ac:spMk id="33" creationId="{EF717B20-095C-5D4F-8926-469B4DF37061}"/>
          </ac:spMkLst>
        </pc:spChg>
        <pc:spChg chg="add mod">
          <ac:chgData name="WINDRIDGE Philip" userId="a20730c1-1805-4191-9c68-6e52c8725e9f" providerId="ADAL" clId="{7D1D589F-EC1A-BF4C-8B99-BFAC836AA0C9}" dt="2020-10-07T12:30:04.581" v="493" actId="1035"/>
          <ac:spMkLst>
            <pc:docMk/>
            <pc:sldMk cId="278685288" sldId="530"/>
            <ac:spMk id="34" creationId="{60421399-0CF9-6D4B-A1D9-9E26A28D8EC9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35" creationId="{D65FD800-D35A-994C-B5F0-967ECF3D0812}"/>
          </ac:spMkLst>
        </pc:spChg>
        <pc:spChg chg="add mod">
          <ac:chgData name="WINDRIDGE Philip" userId="a20730c1-1805-4191-9c68-6e52c8725e9f" providerId="ADAL" clId="{7D1D589F-EC1A-BF4C-8B99-BFAC836AA0C9}" dt="2020-10-07T12:35:37.995" v="847"/>
          <ac:spMkLst>
            <pc:docMk/>
            <pc:sldMk cId="278685288" sldId="530"/>
            <ac:spMk id="37" creationId="{76A3727E-5A70-C24A-AD20-27CF83C70436}"/>
          </ac:spMkLst>
        </pc:spChg>
        <pc:spChg chg="add mod">
          <ac:chgData name="WINDRIDGE Philip" userId="a20730c1-1805-4191-9c68-6e52c8725e9f" providerId="ADAL" clId="{7D1D589F-EC1A-BF4C-8B99-BFAC836AA0C9}" dt="2020-10-07T12:35:37.995" v="847"/>
          <ac:spMkLst>
            <pc:docMk/>
            <pc:sldMk cId="278685288" sldId="530"/>
            <ac:spMk id="39" creationId="{049E100F-9D9E-754B-9C1F-E9AA5AC21A15}"/>
          </ac:spMkLst>
        </pc:spChg>
        <pc:spChg chg="add mod">
          <ac:chgData name="WINDRIDGE Philip" userId="a20730c1-1805-4191-9c68-6e52c8725e9f" providerId="ADAL" clId="{7D1D589F-EC1A-BF4C-8B99-BFAC836AA0C9}" dt="2020-10-07T12:35:37.995" v="847"/>
          <ac:spMkLst>
            <pc:docMk/>
            <pc:sldMk cId="278685288" sldId="530"/>
            <ac:spMk id="41" creationId="{ACCF9FD0-C23F-6C42-872E-2231C73E68F3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42" creationId="{71C95AAD-24E3-2147-8110-B158AB3DB252}"/>
          </ac:spMkLst>
        </pc:spChg>
        <pc:spChg chg="del">
          <ac:chgData name="WINDRIDGE Philip" userId="a20730c1-1805-4191-9c68-6e52c8725e9f" providerId="ADAL" clId="{7D1D589F-EC1A-BF4C-8B99-BFAC836AA0C9}" dt="2020-10-07T12:17:32.376" v="356" actId="478"/>
          <ac:spMkLst>
            <pc:docMk/>
            <pc:sldMk cId="278685288" sldId="530"/>
            <ac:spMk id="43" creationId="{1816D85E-B1E9-5348-9005-49D91943A7CF}"/>
          </ac:spMkLst>
        </pc:spChg>
        <pc:spChg chg="add mod">
          <ac:chgData name="WINDRIDGE Philip" userId="a20730c1-1805-4191-9c68-6e52c8725e9f" providerId="ADAL" clId="{7D1D589F-EC1A-BF4C-8B99-BFAC836AA0C9}" dt="2020-10-07T12:36:53.216" v="852"/>
          <ac:spMkLst>
            <pc:docMk/>
            <pc:sldMk cId="278685288" sldId="530"/>
            <ac:spMk id="46" creationId="{F199706A-4307-DB47-BE87-08B509E6B0CC}"/>
          </ac:spMkLst>
        </pc:spChg>
        <pc:cxnChg chg="add mod">
          <ac:chgData name="WINDRIDGE Philip" userId="a20730c1-1805-4191-9c68-6e52c8725e9f" providerId="ADAL" clId="{7D1D589F-EC1A-BF4C-8B99-BFAC836AA0C9}" dt="2020-10-07T12:30:04.581" v="493" actId="1035"/>
          <ac:cxnSpMkLst>
            <pc:docMk/>
            <pc:sldMk cId="278685288" sldId="530"/>
            <ac:cxnSpMk id="36" creationId="{17406630-BC8D-804E-BA7A-97B3F2B4D9EB}"/>
          </ac:cxnSpMkLst>
        </pc:cxnChg>
        <pc:cxnChg chg="add mod">
          <ac:chgData name="WINDRIDGE Philip" userId="a20730c1-1805-4191-9c68-6e52c8725e9f" providerId="ADAL" clId="{7D1D589F-EC1A-BF4C-8B99-BFAC836AA0C9}" dt="2020-10-07T12:35:51.182" v="848" actId="14100"/>
          <ac:cxnSpMkLst>
            <pc:docMk/>
            <pc:sldMk cId="278685288" sldId="530"/>
            <ac:cxnSpMk id="38" creationId="{C0661B3B-9BC3-4040-839F-524DB3C5CBD7}"/>
          </ac:cxnSpMkLst>
        </pc:cxnChg>
        <pc:cxnChg chg="add mod">
          <ac:chgData name="WINDRIDGE Philip" userId="a20730c1-1805-4191-9c68-6e52c8725e9f" providerId="ADAL" clId="{7D1D589F-EC1A-BF4C-8B99-BFAC836AA0C9}" dt="2020-10-07T12:35:55.963" v="849" actId="14100"/>
          <ac:cxnSpMkLst>
            <pc:docMk/>
            <pc:sldMk cId="278685288" sldId="530"/>
            <ac:cxnSpMk id="40" creationId="{06D36978-DC72-DB4F-B72C-2AC52A401DF5}"/>
          </ac:cxnSpMkLst>
        </pc:cxnChg>
        <pc:cxnChg chg="add mod">
          <ac:chgData name="WINDRIDGE Philip" userId="a20730c1-1805-4191-9c68-6e52c8725e9f" providerId="ADAL" clId="{7D1D589F-EC1A-BF4C-8B99-BFAC836AA0C9}" dt="2020-10-07T12:36:15.775" v="851" actId="14100"/>
          <ac:cxnSpMkLst>
            <pc:docMk/>
            <pc:sldMk cId="278685288" sldId="530"/>
            <ac:cxnSpMk id="44" creationId="{F4463AD5-93CB-AF4A-BE3A-C78FF3B87EFD}"/>
          </ac:cxnSpMkLst>
        </pc:cxnChg>
        <pc:cxnChg chg="add mod">
          <ac:chgData name="WINDRIDGE Philip" userId="a20730c1-1805-4191-9c68-6e52c8725e9f" providerId="ADAL" clId="{7D1D589F-EC1A-BF4C-8B99-BFAC836AA0C9}" dt="2020-10-07T12:36:53.216" v="852"/>
          <ac:cxnSpMkLst>
            <pc:docMk/>
            <pc:sldMk cId="278685288" sldId="530"/>
            <ac:cxnSpMk id="47" creationId="{521CA8D5-F194-D847-BDE5-084E07B42EDF}"/>
          </ac:cxnSpMkLst>
        </pc:cxnChg>
      </pc:sldChg>
      <pc:sldChg chg="addSp delSp modSp mod">
        <pc:chgData name="WINDRIDGE Philip" userId="a20730c1-1805-4191-9c68-6e52c8725e9f" providerId="ADAL" clId="{7D1D589F-EC1A-BF4C-8B99-BFAC836AA0C9}" dt="2020-10-09T08:16:55.788" v="1173" actId="20577"/>
        <pc:sldMkLst>
          <pc:docMk/>
          <pc:sldMk cId="585064694" sldId="531"/>
        </pc:sldMkLst>
        <pc:spChg chg="add mod">
          <ac:chgData name="WINDRIDGE Philip" userId="a20730c1-1805-4191-9c68-6e52c8725e9f" providerId="ADAL" clId="{7D1D589F-EC1A-BF4C-8B99-BFAC836AA0C9}" dt="2020-10-07T12:45:08.888" v="878" actId="14100"/>
          <ac:spMkLst>
            <pc:docMk/>
            <pc:sldMk cId="585064694" sldId="531"/>
            <ac:spMk id="15" creationId="{6BC687B5-CFEC-9446-B37B-937E32D2DAB8}"/>
          </ac:spMkLst>
        </pc:spChg>
        <pc:spChg chg="add mod">
          <ac:chgData name="WINDRIDGE Philip" userId="a20730c1-1805-4191-9c68-6e52c8725e9f" providerId="ADAL" clId="{7D1D589F-EC1A-BF4C-8B99-BFAC836AA0C9}" dt="2020-10-07T12:45:08.888" v="878" actId="14100"/>
          <ac:spMkLst>
            <pc:docMk/>
            <pc:sldMk cId="585064694" sldId="531"/>
            <ac:spMk id="16" creationId="{A1588C78-0491-2241-9214-51C3459E059E}"/>
          </ac:spMkLst>
        </pc:spChg>
        <pc:spChg chg="add mod">
          <ac:chgData name="WINDRIDGE Philip" userId="a20730c1-1805-4191-9c68-6e52c8725e9f" providerId="ADAL" clId="{7D1D589F-EC1A-BF4C-8B99-BFAC836AA0C9}" dt="2020-10-07T12:45:08.888" v="878" actId="14100"/>
          <ac:spMkLst>
            <pc:docMk/>
            <pc:sldMk cId="585064694" sldId="531"/>
            <ac:spMk id="17" creationId="{666DA172-040C-9C43-B6E4-83389B7DE183}"/>
          </ac:spMkLst>
        </pc:spChg>
        <pc:spChg chg="add mod">
          <ac:chgData name="WINDRIDGE Philip" userId="a20730c1-1805-4191-9c68-6e52c8725e9f" providerId="ADAL" clId="{7D1D589F-EC1A-BF4C-8B99-BFAC836AA0C9}" dt="2020-10-09T08:16:55.788" v="1173" actId="20577"/>
          <ac:spMkLst>
            <pc:docMk/>
            <pc:sldMk cId="585064694" sldId="531"/>
            <ac:spMk id="18" creationId="{19365B26-B4C9-9E40-A970-3DE9151D7022}"/>
          </ac:spMkLst>
        </pc:spChg>
        <pc:spChg chg="add del mod">
          <ac:chgData name="WINDRIDGE Philip" userId="a20730c1-1805-4191-9c68-6e52c8725e9f" providerId="ADAL" clId="{7D1D589F-EC1A-BF4C-8B99-BFAC836AA0C9}" dt="2020-10-07T12:46:17.945" v="888" actId="478"/>
          <ac:spMkLst>
            <pc:docMk/>
            <pc:sldMk cId="585064694" sldId="531"/>
            <ac:spMk id="19" creationId="{B17E0E70-9112-1A4C-B048-0469C83E95B3}"/>
          </ac:spMkLst>
        </pc:spChg>
        <pc:spChg chg="add mod">
          <ac:chgData name="WINDRIDGE Philip" userId="a20730c1-1805-4191-9c68-6e52c8725e9f" providerId="ADAL" clId="{7D1D589F-EC1A-BF4C-8B99-BFAC836AA0C9}" dt="2020-10-07T12:45:54.672" v="880"/>
          <ac:spMkLst>
            <pc:docMk/>
            <pc:sldMk cId="585064694" sldId="531"/>
            <ac:spMk id="21" creationId="{6A2AE641-B13A-4C43-BCA7-D2C964F662A7}"/>
          </ac:spMkLst>
        </pc:spChg>
        <pc:spChg chg="add mod">
          <ac:chgData name="WINDRIDGE Philip" userId="a20730c1-1805-4191-9c68-6e52c8725e9f" providerId="ADAL" clId="{7D1D589F-EC1A-BF4C-8B99-BFAC836AA0C9}" dt="2020-10-07T12:45:54.672" v="880"/>
          <ac:spMkLst>
            <pc:docMk/>
            <pc:sldMk cId="585064694" sldId="531"/>
            <ac:spMk id="23" creationId="{AC91EFE6-A499-DF4E-AA93-0AB50E8B4EC3}"/>
          </ac:spMkLst>
        </pc:spChg>
        <pc:spChg chg="del">
          <ac:chgData name="WINDRIDGE Philip" userId="a20730c1-1805-4191-9c68-6e52c8725e9f" providerId="ADAL" clId="{7D1D589F-EC1A-BF4C-8B99-BFAC836AA0C9}" dt="2020-10-07T12:44:49.957" v="876" actId="478"/>
          <ac:spMkLst>
            <pc:docMk/>
            <pc:sldMk cId="585064694" sldId="531"/>
            <ac:spMk id="24" creationId="{14178A6F-1C84-BD47-94CA-80682CA78E88}"/>
          </ac:spMkLst>
        </pc:spChg>
        <pc:spChg chg="add mod">
          <ac:chgData name="WINDRIDGE Philip" userId="a20730c1-1805-4191-9c68-6e52c8725e9f" providerId="ADAL" clId="{7D1D589F-EC1A-BF4C-8B99-BFAC836AA0C9}" dt="2020-10-07T12:45:54.672" v="880"/>
          <ac:spMkLst>
            <pc:docMk/>
            <pc:sldMk cId="585064694" sldId="531"/>
            <ac:spMk id="26" creationId="{E3750539-13BB-0B4F-8836-1A8B87ACA853}"/>
          </ac:spMkLst>
        </pc:spChg>
        <pc:spChg chg="add mod">
          <ac:chgData name="WINDRIDGE Philip" userId="a20730c1-1805-4191-9c68-6e52c8725e9f" providerId="ADAL" clId="{7D1D589F-EC1A-BF4C-8B99-BFAC836AA0C9}" dt="2020-10-07T12:46:11.016" v="887" actId="20577"/>
          <ac:spMkLst>
            <pc:docMk/>
            <pc:sldMk cId="585064694" sldId="531"/>
            <ac:spMk id="28" creationId="{C65066DC-0CE7-D54D-863E-040822253D4C}"/>
          </ac:spMkLst>
        </pc:spChg>
        <pc:cxnChg chg="add del mod">
          <ac:chgData name="WINDRIDGE Philip" userId="a20730c1-1805-4191-9c68-6e52c8725e9f" providerId="ADAL" clId="{7D1D589F-EC1A-BF4C-8B99-BFAC836AA0C9}" dt="2020-10-07T12:46:17.945" v="888" actId="478"/>
          <ac:cxnSpMkLst>
            <pc:docMk/>
            <pc:sldMk cId="585064694" sldId="531"/>
            <ac:cxnSpMk id="20" creationId="{867574B7-C09C-7B43-A720-D7A42328C65B}"/>
          </ac:cxnSpMkLst>
        </pc:cxnChg>
        <pc:cxnChg chg="add mod">
          <ac:chgData name="WINDRIDGE Philip" userId="a20730c1-1805-4191-9c68-6e52c8725e9f" providerId="ADAL" clId="{7D1D589F-EC1A-BF4C-8B99-BFAC836AA0C9}" dt="2020-10-07T12:46:27.355" v="890" actId="14100"/>
          <ac:cxnSpMkLst>
            <pc:docMk/>
            <pc:sldMk cId="585064694" sldId="531"/>
            <ac:cxnSpMk id="22" creationId="{4E2B91E2-1CDC-4043-8B62-E40DE96D033A}"/>
          </ac:cxnSpMkLst>
        </pc:cxnChg>
        <pc:cxnChg chg="add mod">
          <ac:chgData name="WINDRIDGE Philip" userId="a20730c1-1805-4191-9c68-6e52c8725e9f" providerId="ADAL" clId="{7D1D589F-EC1A-BF4C-8B99-BFAC836AA0C9}" dt="2020-10-07T12:46:37.064" v="892" actId="14100"/>
          <ac:cxnSpMkLst>
            <pc:docMk/>
            <pc:sldMk cId="585064694" sldId="531"/>
            <ac:cxnSpMk id="25" creationId="{D14AB99E-5CF6-1E4C-BBF8-CB181935625B}"/>
          </ac:cxnSpMkLst>
        </pc:cxnChg>
        <pc:cxnChg chg="add mod">
          <ac:chgData name="WINDRIDGE Philip" userId="a20730c1-1805-4191-9c68-6e52c8725e9f" providerId="ADAL" clId="{7D1D589F-EC1A-BF4C-8B99-BFAC836AA0C9}" dt="2020-10-07T12:46:49.315" v="899" actId="1037"/>
          <ac:cxnSpMkLst>
            <pc:docMk/>
            <pc:sldMk cId="585064694" sldId="531"/>
            <ac:cxnSpMk id="27" creationId="{23931AFC-2A85-4749-91D0-6ABF0C1B6944}"/>
          </ac:cxnSpMkLst>
        </pc:cxnChg>
        <pc:cxnChg chg="add mod">
          <ac:chgData name="WINDRIDGE Philip" userId="a20730c1-1805-4191-9c68-6e52c8725e9f" providerId="ADAL" clId="{7D1D589F-EC1A-BF4C-8B99-BFAC836AA0C9}" dt="2020-10-07T12:45:54.672" v="880"/>
          <ac:cxnSpMkLst>
            <pc:docMk/>
            <pc:sldMk cId="585064694" sldId="531"/>
            <ac:cxnSpMk id="30" creationId="{21A5A0DF-092E-0548-86E1-315AD34CC807}"/>
          </ac:cxnSpMkLst>
        </pc:cxnChg>
      </pc:sldChg>
      <pc:sldChg chg="modSp mod">
        <pc:chgData name="WINDRIDGE Philip" userId="a20730c1-1805-4191-9c68-6e52c8725e9f" providerId="ADAL" clId="{7D1D589F-EC1A-BF4C-8B99-BFAC836AA0C9}" dt="2020-10-07T14:05:01.127" v="1093" actId="1076"/>
        <pc:sldMkLst>
          <pc:docMk/>
          <pc:sldMk cId="917182078" sldId="532"/>
        </pc:sldMkLst>
        <pc:spChg chg="mod">
          <ac:chgData name="WINDRIDGE Philip" userId="a20730c1-1805-4191-9c68-6e52c8725e9f" providerId="ADAL" clId="{7D1D589F-EC1A-BF4C-8B99-BFAC836AA0C9}" dt="2020-10-07T14:04:00.828" v="1062" actId="20577"/>
          <ac:spMkLst>
            <pc:docMk/>
            <pc:sldMk cId="917182078" sldId="532"/>
            <ac:spMk id="3" creationId="{525876C0-868B-6841-9644-EF30B3F7B46A}"/>
          </ac:spMkLst>
        </pc:spChg>
        <pc:spChg chg="mod">
          <ac:chgData name="WINDRIDGE Philip" userId="a20730c1-1805-4191-9c68-6e52c8725e9f" providerId="ADAL" clId="{7D1D589F-EC1A-BF4C-8B99-BFAC836AA0C9}" dt="2020-10-07T14:04:23.732" v="1090" actId="1076"/>
          <ac:spMkLst>
            <pc:docMk/>
            <pc:sldMk cId="917182078" sldId="532"/>
            <ac:spMk id="4" creationId="{3EA84C91-CB80-BC41-BFAE-03D905CBEAD2}"/>
          </ac:spMkLst>
        </pc:spChg>
        <pc:spChg chg="mod">
          <ac:chgData name="WINDRIDGE Philip" userId="a20730c1-1805-4191-9c68-6e52c8725e9f" providerId="ADAL" clId="{7D1D589F-EC1A-BF4C-8B99-BFAC836AA0C9}" dt="2020-10-07T14:04:12.907" v="1089" actId="1035"/>
          <ac:spMkLst>
            <pc:docMk/>
            <pc:sldMk cId="917182078" sldId="532"/>
            <ac:spMk id="9" creationId="{CB1399B3-D81D-1445-921C-F5EF98E28C82}"/>
          </ac:spMkLst>
        </pc:spChg>
        <pc:spChg chg="mod">
          <ac:chgData name="WINDRIDGE Philip" userId="a20730c1-1805-4191-9c68-6e52c8725e9f" providerId="ADAL" clId="{7D1D589F-EC1A-BF4C-8B99-BFAC836AA0C9}" dt="2020-10-07T14:05:01.127" v="1093" actId="1076"/>
          <ac:spMkLst>
            <pc:docMk/>
            <pc:sldMk cId="917182078" sldId="532"/>
            <ac:spMk id="11" creationId="{BF09721C-AC18-D740-9CE5-B7785DD61286}"/>
          </ac:spMkLst>
        </pc:spChg>
        <pc:cxnChg chg="mod">
          <ac:chgData name="WINDRIDGE Philip" userId="a20730c1-1805-4191-9c68-6e52c8725e9f" providerId="ADAL" clId="{7D1D589F-EC1A-BF4C-8B99-BFAC836AA0C9}" dt="2020-10-07T14:04:33.790" v="1092" actId="14100"/>
          <ac:cxnSpMkLst>
            <pc:docMk/>
            <pc:sldMk cId="917182078" sldId="532"/>
            <ac:cxnSpMk id="6" creationId="{11DACFDA-BE15-1343-A34E-0810DC7D8375}"/>
          </ac:cxnSpMkLst>
        </pc:cxnChg>
        <pc:cxnChg chg="mod">
          <ac:chgData name="WINDRIDGE Philip" userId="a20730c1-1805-4191-9c68-6e52c8725e9f" providerId="ADAL" clId="{7D1D589F-EC1A-BF4C-8B99-BFAC836AA0C9}" dt="2020-10-07T14:04:12.907" v="1089" actId="1035"/>
          <ac:cxnSpMkLst>
            <pc:docMk/>
            <pc:sldMk cId="917182078" sldId="532"/>
            <ac:cxnSpMk id="10" creationId="{5596B6BB-6263-2844-B364-A6D5C86AB3B0}"/>
          </ac:cxnSpMkLst>
        </pc:cxnChg>
      </pc:sldChg>
      <pc:sldChg chg="modSp mod">
        <pc:chgData name="WINDRIDGE Philip" userId="a20730c1-1805-4191-9c68-6e52c8725e9f" providerId="ADAL" clId="{7D1D589F-EC1A-BF4C-8B99-BFAC836AA0C9}" dt="2020-10-07T14:08:51.801" v="1097" actId="1038"/>
        <pc:sldMkLst>
          <pc:docMk/>
          <pc:sldMk cId="3763474147" sldId="537"/>
        </pc:sldMkLst>
        <pc:spChg chg="mod">
          <ac:chgData name="WINDRIDGE Philip" userId="a20730c1-1805-4191-9c68-6e52c8725e9f" providerId="ADAL" clId="{7D1D589F-EC1A-BF4C-8B99-BFAC836AA0C9}" dt="2020-10-07T14:08:51.801" v="1097" actId="1038"/>
          <ac:spMkLst>
            <pc:docMk/>
            <pc:sldMk cId="3763474147" sldId="537"/>
            <ac:spMk id="19" creationId="{23E86A2E-7BDA-3E46-960A-80532AD1650C}"/>
          </ac:spMkLst>
        </pc:spChg>
      </pc:sldChg>
      <pc:sldChg chg="addSp delSp modSp add mod">
        <pc:chgData name="WINDRIDGE Philip" userId="a20730c1-1805-4191-9c68-6e52c8725e9f" providerId="ADAL" clId="{7D1D589F-EC1A-BF4C-8B99-BFAC836AA0C9}" dt="2020-10-07T12:19:53.788" v="363"/>
        <pc:sldMkLst>
          <pc:docMk/>
          <pc:sldMk cId="3382654660" sldId="550"/>
        </pc:sldMkLst>
        <pc:spChg chg="del">
          <ac:chgData name="WINDRIDGE Philip" userId="a20730c1-1805-4191-9c68-6e52c8725e9f" providerId="ADAL" clId="{7D1D589F-EC1A-BF4C-8B99-BFAC836AA0C9}" dt="2020-10-07T12:15:36.924" v="350" actId="478"/>
          <ac:spMkLst>
            <pc:docMk/>
            <pc:sldMk cId="3382654660" sldId="550"/>
            <ac:spMk id="7" creationId="{A7F5DB29-3502-C641-9BE2-5CD6F208A1A2}"/>
          </ac:spMkLst>
        </pc:spChg>
        <pc:spChg chg="del">
          <ac:chgData name="WINDRIDGE Philip" userId="a20730c1-1805-4191-9c68-6e52c8725e9f" providerId="ADAL" clId="{7D1D589F-EC1A-BF4C-8B99-BFAC836AA0C9}" dt="2020-10-07T12:15:46.149" v="351" actId="478"/>
          <ac:spMkLst>
            <pc:docMk/>
            <pc:sldMk cId="3382654660" sldId="550"/>
            <ac:spMk id="28" creationId="{53075E32-FFDB-2D43-8A25-D0F96830E6F5}"/>
          </ac:spMkLst>
        </pc:spChg>
        <pc:spChg chg="add del mod">
          <ac:chgData name="WINDRIDGE Philip" userId="a20730c1-1805-4191-9c68-6e52c8725e9f" providerId="ADAL" clId="{7D1D589F-EC1A-BF4C-8B99-BFAC836AA0C9}" dt="2020-10-07T12:19:35.283" v="362" actId="478"/>
          <ac:spMkLst>
            <pc:docMk/>
            <pc:sldMk cId="3382654660" sldId="550"/>
            <ac:spMk id="33" creationId="{6007EA33-FF6C-B44A-8F34-0ECC20940932}"/>
          </ac:spMkLst>
        </pc:spChg>
        <pc:spChg chg="del">
          <ac:chgData name="WINDRIDGE Philip" userId="a20730c1-1805-4191-9c68-6e52c8725e9f" providerId="ADAL" clId="{7D1D589F-EC1A-BF4C-8B99-BFAC836AA0C9}" dt="2020-10-07T12:15:36.924" v="350" actId="478"/>
          <ac:spMkLst>
            <pc:docMk/>
            <pc:sldMk cId="3382654660" sldId="550"/>
            <ac:spMk id="35" creationId="{D65FD800-D35A-994C-B5F0-967ECF3D0812}"/>
          </ac:spMkLst>
        </pc:spChg>
        <pc:spChg chg="del">
          <ac:chgData name="WINDRIDGE Philip" userId="a20730c1-1805-4191-9c68-6e52c8725e9f" providerId="ADAL" clId="{7D1D589F-EC1A-BF4C-8B99-BFAC836AA0C9}" dt="2020-10-07T11:54:47.792" v="55" actId="478"/>
          <ac:spMkLst>
            <pc:docMk/>
            <pc:sldMk cId="3382654660" sldId="550"/>
            <ac:spMk id="37" creationId="{0FFEB321-759E-A240-8887-3F43B94C95B3}"/>
          </ac:spMkLst>
        </pc:spChg>
        <pc:spChg chg="del">
          <ac:chgData name="WINDRIDGE Philip" userId="a20730c1-1805-4191-9c68-6e52c8725e9f" providerId="ADAL" clId="{7D1D589F-EC1A-BF4C-8B99-BFAC836AA0C9}" dt="2020-10-07T12:15:46.149" v="351" actId="478"/>
          <ac:spMkLst>
            <pc:docMk/>
            <pc:sldMk cId="3382654660" sldId="550"/>
            <ac:spMk id="38" creationId="{04C03E3E-746E-A94D-82C9-E87425C8DA9C}"/>
          </ac:spMkLst>
        </pc:spChg>
        <pc:spChg chg="add mod">
          <ac:chgData name="WINDRIDGE Philip" userId="a20730c1-1805-4191-9c68-6e52c8725e9f" providerId="ADAL" clId="{7D1D589F-EC1A-BF4C-8B99-BFAC836AA0C9}" dt="2020-10-07T12:15:59.199" v="353" actId="167"/>
          <ac:spMkLst>
            <pc:docMk/>
            <pc:sldMk cId="3382654660" sldId="550"/>
            <ac:spMk id="39" creationId="{8200F227-424B-B145-9357-304786AF02B2}"/>
          </ac:spMkLst>
        </pc:spChg>
        <pc:spChg chg="add mod">
          <ac:chgData name="WINDRIDGE Philip" userId="a20730c1-1805-4191-9c68-6e52c8725e9f" providerId="ADAL" clId="{7D1D589F-EC1A-BF4C-8B99-BFAC836AA0C9}" dt="2020-10-07T12:16:32.852" v="354" actId="14100"/>
          <ac:spMkLst>
            <pc:docMk/>
            <pc:sldMk cId="3382654660" sldId="550"/>
            <ac:spMk id="40" creationId="{F90EE74C-14AA-9440-96F2-4045FE3768CE}"/>
          </ac:spMkLst>
        </pc:spChg>
        <pc:spChg chg="add mod">
          <ac:chgData name="WINDRIDGE Philip" userId="a20730c1-1805-4191-9c68-6e52c8725e9f" providerId="ADAL" clId="{7D1D589F-EC1A-BF4C-8B99-BFAC836AA0C9}" dt="2020-10-07T12:16:32.852" v="354" actId="14100"/>
          <ac:spMkLst>
            <pc:docMk/>
            <pc:sldMk cId="3382654660" sldId="550"/>
            <ac:spMk id="41" creationId="{6F594FE2-D5B7-9248-9495-715BD5A63160}"/>
          </ac:spMkLst>
        </pc:spChg>
        <pc:spChg chg="del">
          <ac:chgData name="WINDRIDGE Philip" userId="a20730c1-1805-4191-9c68-6e52c8725e9f" providerId="ADAL" clId="{7D1D589F-EC1A-BF4C-8B99-BFAC836AA0C9}" dt="2020-10-07T12:15:36.924" v="350" actId="478"/>
          <ac:spMkLst>
            <pc:docMk/>
            <pc:sldMk cId="3382654660" sldId="550"/>
            <ac:spMk id="42" creationId="{71C95AAD-24E3-2147-8110-B158AB3DB252}"/>
          </ac:spMkLst>
        </pc:spChg>
        <pc:spChg chg="del">
          <ac:chgData name="WINDRIDGE Philip" userId="a20730c1-1805-4191-9c68-6e52c8725e9f" providerId="ADAL" clId="{7D1D589F-EC1A-BF4C-8B99-BFAC836AA0C9}" dt="2020-10-07T12:15:36.924" v="350" actId="478"/>
          <ac:spMkLst>
            <pc:docMk/>
            <pc:sldMk cId="3382654660" sldId="550"/>
            <ac:spMk id="43" creationId="{1816D85E-B1E9-5348-9005-49D91943A7CF}"/>
          </ac:spMkLst>
        </pc:spChg>
        <pc:spChg chg="del">
          <ac:chgData name="WINDRIDGE Philip" userId="a20730c1-1805-4191-9c68-6e52c8725e9f" providerId="ADAL" clId="{7D1D589F-EC1A-BF4C-8B99-BFAC836AA0C9}" dt="2020-10-07T12:15:46.149" v="351" actId="478"/>
          <ac:spMkLst>
            <pc:docMk/>
            <pc:sldMk cId="3382654660" sldId="550"/>
            <ac:spMk id="44" creationId="{B5AAD0F1-F2D2-934E-AC51-C26467FEBF70}"/>
          </ac:spMkLst>
        </pc:spChg>
        <pc:spChg chg="add mod">
          <ac:chgData name="WINDRIDGE Philip" userId="a20730c1-1805-4191-9c68-6e52c8725e9f" providerId="ADAL" clId="{7D1D589F-EC1A-BF4C-8B99-BFAC836AA0C9}" dt="2020-10-07T12:16:32.852" v="354" actId="14100"/>
          <ac:spMkLst>
            <pc:docMk/>
            <pc:sldMk cId="3382654660" sldId="550"/>
            <ac:spMk id="46" creationId="{363C2098-4DE2-BF4A-AE22-7BD6B03ABF09}"/>
          </ac:spMkLst>
        </pc:spChg>
        <pc:spChg chg="add mod">
          <ac:chgData name="WINDRIDGE Philip" userId="a20730c1-1805-4191-9c68-6e52c8725e9f" providerId="ADAL" clId="{7D1D589F-EC1A-BF4C-8B99-BFAC836AA0C9}" dt="2020-10-07T12:19:53.788" v="363"/>
          <ac:spMkLst>
            <pc:docMk/>
            <pc:sldMk cId="3382654660" sldId="550"/>
            <ac:spMk id="47" creationId="{9D5490C4-A7A5-2C4F-8A72-D211A5B2FE6A}"/>
          </ac:spMkLst>
        </pc:spChg>
      </pc:sldChg>
      <pc:sldChg chg="addSp delSp modSp add mod">
        <pc:chgData name="WINDRIDGE Philip" userId="a20730c1-1805-4191-9c68-6e52c8725e9f" providerId="ADAL" clId="{7D1D589F-EC1A-BF4C-8B99-BFAC836AA0C9}" dt="2020-10-07T12:10:47.977" v="344"/>
        <pc:sldMkLst>
          <pc:docMk/>
          <pc:sldMk cId="2647582738" sldId="551"/>
        </pc:sldMkLst>
        <pc:spChg chg="add mod">
          <ac:chgData name="WINDRIDGE Philip" userId="a20730c1-1805-4191-9c68-6e52c8725e9f" providerId="ADAL" clId="{7D1D589F-EC1A-BF4C-8B99-BFAC836AA0C9}" dt="2020-10-07T12:10:47.977" v="344"/>
          <ac:spMkLst>
            <pc:docMk/>
            <pc:sldMk cId="2647582738" sldId="551"/>
            <ac:spMk id="23" creationId="{627FE60F-7912-3A4D-B2FC-0D440D095E1F}"/>
          </ac:spMkLst>
        </pc:spChg>
        <pc:spChg chg="del">
          <ac:chgData name="WINDRIDGE Philip" userId="a20730c1-1805-4191-9c68-6e52c8725e9f" providerId="ADAL" clId="{7D1D589F-EC1A-BF4C-8B99-BFAC836AA0C9}" dt="2020-10-07T12:10:46.653" v="343" actId="478"/>
          <ac:spMkLst>
            <pc:docMk/>
            <pc:sldMk cId="2647582738" sldId="551"/>
            <ac:spMk id="54" creationId="{484D64FF-67A6-DF4A-ADEE-5299D8FD51EA}"/>
          </ac:spMkLst>
        </pc:spChg>
        <pc:spChg chg="del">
          <ac:chgData name="WINDRIDGE Philip" userId="a20730c1-1805-4191-9c68-6e52c8725e9f" providerId="ADAL" clId="{7D1D589F-EC1A-BF4C-8B99-BFAC836AA0C9}" dt="2020-10-07T12:10:46.653" v="343" actId="478"/>
          <ac:spMkLst>
            <pc:docMk/>
            <pc:sldMk cId="2647582738" sldId="551"/>
            <ac:spMk id="55" creationId="{12F6D909-AB45-E24E-8E85-44222622A4A6}"/>
          </ac:spMkLst>
        </pc:spChg>
      </pc:sldChg>
      <pc:sldChg chg="addSp delSp modSp add del mod">
        <pc:chgData name="WINDRIDGE Philip" userId="a20730c1-1805-4191-9c68-6e52c8725e9f" providerId="ADAL" clId="{7D1D589F-EC1A-BF4C-8B99-BFAC836AA0C9}" dt="2020-10-07T12:12:23.025" v="347" actId="2696"/>
        <pc:sldMkLst>
          <pc:docMk/>
          <pc:sldMk cId="2276204733" sldId="552"/>
        </pc:sldMkLst>
        <pc:spChg chg="add del mod">
          <ac:chgData name="WINDRIDGE Philip" userId="a20730c1-1805-4191-9c68-6e52c8725e9f" providerId="ADAL" clId="{7D1D589F-EC1A-BF4C-8B99-BFAC836AA0C9}" dt="2020-10-07T12:08:59.515" v="333"/>
          <ac:spMkLst>
            <pc:docMk/>
            <pc:sldMk cId="2276204733" sldId="552"/>
            <ac:spMk id="23" creationId="{F1E5FFB0-AD37-4E43-9863-D6FEA6E93183}"/>
          </ac:spMkLst>
        </pc:spChg>
        <pc:spChg chg="add del mod">
          <ac:chgData name="WINDRIDGE Philip" userId="a20730c1-1805-4191-9c68-6e52c8725e9f" providerId="ADAL" clId="{7D1D589F-EC1A-BF4C-8B99-BFAC836AA0C9}" dt="2020-10-07T12:11:03.652" v="345"/>
          <ac:spMkLst>
            <pc:docMk/>
            <pc:sldMk cId="2276204733" sldId="552"/>
            <ac:spMk id="54" creationId="{484D64FF-67A6-DF4A-ADEE-5299D8FD51EA}"/>
          </ac:spMkLst>
        </pc:spChg>
        <pc:spChg chg="add del">
          <ac:chgData name="WINDRIDGE Philip" userId="a20730c1-1805-4191-9c68-6e52c8725e9f" providerId="ADAL" clId="{7D1D589F-EC1A-BF4C-8B99-BFAC836AA0C9}" dt="2020-10-07T12:08:58.198" v="332" actId="478"/>
          <ac:spMkLst>
            <pc:docMk/>
            <pc:sldMk cId="2276204733" sldId="552"/>
            <ac:spMk id="55" creationId="{12F6D909-AB45-E24E-8E85-44222622A4A6}"/>
          </ac:spMkLst>
        </pc:spChg>
      </pc:sldChg>
      <pc:sldChg chg="add del">
        <pc:chgData name="WINDRIDGE Philip" userId="a20730c1-1805-4191-9c68-6e52c8725e9f" providerId="ADAL" clId="{7D1D589F-EC1A-BF4C-8B99-BFAC836AA0C9}" dt="2020-10-07T12:08:57.249" v="331" actId="2890"/>
        <pc:sldMkLst>
          <pc:docMk/>
          <pc:sldMk cId="385204703" sldId="553"/>
        </pc:sldMkLst>
      </pc:sldChg>
      <pc:sldChg chg="addSp modSp add mod">
        <pc:chgData name="WINDRIDGE Philip" userId="a20730c1-1805-4191-9c68-6e52c8725e9f" providerId="ADAL" clId="{7D1D589F-EC1A-BF4C-8B99-BFAC836AA0C9}" dt="2020-10-07T12:34:41.053" v="845" actId="20577"/>
        <pc:sldMkLst>
          <pc:docMk/>
          <pc:sldMk cId="3601790695" sldId="553"/>
        </pc:sldMkLst>
        <pc:spChg chg="add mod">
          <ac:chgData name="WINDRIDGE Philip" userId="a20730c1-1805-4191-9c68-6e52c8725e9f" providerId="ADAL" clId="{7D1D589F-EC1A-BF4C-8B99-BFAC836AA0C9}" dt="2020-10-07T12:13:23.572" v="348"/>
          <ac:spMkLst>
            <pc:docMk/>
            <pc:sldMk cId="3601790695" sldId="553"/>
            <ac:spMk id="24" creationId="{DA1DB6CB-79FF-F44D-89B4-4BE621AD17AA}"/>
          </ac:spMkLst>
        </pc:spChg>
        <pc:spChg chg="mod">
          <ac:chgData name="WINDRIDGE Philip" userId="a20730c1-1805-4191-9c68-6e52c8725e9f" providerId="ADAL" clId="{7D1D589F-EC1A-BF4C-8B99-BFAC836AA0C9}" dt="2020-10-07T12:34:41.053" v="845" actId="20577"/>
          <ac:spMkLst>
            <pc:docMk/>
            <pc:sldMk cId="3601790695" sldId="553"/>
            <ac:spMk id="36" creationId="{BEE81003-EFEB-B248-91BD-4169931E9505}"/>
          </ac:spMkLst>
        </pc:spChg>
      </pc:sldChg>
      <pc:sldChg chg="add del">
        <pc:chgData name="WINDRIDGE Philip" userId="a20730c1-1805-4191-9c68-6e52c8725e9f" providerId="ADAL" clId="{7D1D589F-EC1A-BF4C-8B99-BFAC836AA0C9}" dt="2020-10-07T12:34:57.449" v="846" actId="2696"/>
        <pc:sldMkLst>
          <pc:docMk/>
          <pc:sldMk cId="2949058923" sldId="554"/>
        </pc:sldMkLst>
      </pc:sldChg>
      <pc:sldChg chg="addSp modSp add">
        <pc:chgData name="WINDRIDGE Philip" userId="a20730c1-1805-4191-9c68-6e52c8725e9f" providerId="ADAL" clId="{7D1D589F-EC1A-BF4C-8B99-BFAC836AA0C9}" dt="2020-10-07T12:44:15.627" v="874"/>
        <pc:sldMkLst>
          <pc:docMk/>
          <pc:sldMk cId="3499787617" sldId="555"/>
        </pc:sldMkLst>
        <pc:spChg chg="add mod">
          <ac:chgData name="WINDRIDGE Philip" userId="a20730c1-1805-4191-9c68-6e52c8725e9f" providerId="ADAL" clId="{7D1D589F-EC1A-BF4C-8B99-BFAC836AA0C9}" dt="2020-10-07T12:44:15.627" v="874"/>
          <ac:spMkLst>
            <pc:docMk/>
            <pc:sldMk cId="3499787617" sldId="555"/>
            <ac:spMk id="24" creationId="{DE192B72-BFB6-6447-A6FC-85E1D94A4DC8}"/>
          </ac:spMkLst>
        </pc:spChg>
      </pc:sldChg>
      <pc:sldChg chg="add">
        <pc:chgData name="WINDRIDGE Philip" userId="a20730c1-1805-4191-9c68-6e52c8725e9f" providerId="ADAL" clId="{7D1D589F-EC1A-BF4C-8B99-BFAC836AA0C9}" dt="2020-10-07T12:44:42.817" v="875" actId="2890"/>
        <pc:sldMkLst>
          <pc:docMk/>
          <pc:sldMk cId="1034169374" sldId="556"/>
        </pc:sldMkLst>
      </pc:sldChg>
    </pc:docChg>
  </pc:docChgLst>
  <pc:docChgLst>
    <pc:chgData name="WINDRIDGE Philip" userId="a20730c1-1805-4191-9c68-6e52c8725e9f" providerId="ADAL" clId="{5EAE6808-F991-9047-8021-E294B712E2DF}"/>
    <pc:docChg chg="undo custSel addSld delSld modSld">
      <pc:chgData name="WINDRIDGE Philip" userId="a20730c1-1805-4191-9c68-6e52c8725e9f" providerId="ADAL" clId="{5EAE6808-F991-9047-8021-E294B712E2DF}" dt="2020-08-26T14:52:09.217" v="520" actId="207"/>
      <pc:docMkLst>
        <pc:docMk/>
      </pc:docMkLst>
      <pc:sldChg chg="del">
        <pc:chgData name="WINDRIDGE Philip" userId="a20730c1-1805-4191-9c68-6e52c8725e9f" providerId="ADAL" clId="{5EAE6808-F991-9047-8021-E294B712E2DF}" dt="2020-08-26T13:33:54.366" v="0" actId="2696"/>
        <pc:sldMkLst>
          <pc:docMk/>
          <pc:sldMk cId="2294452857" sldId="256"/>
        </pc:sldMkLst>
      </pc:sldChg>
      <pc:sldChg chg="add">
        <pc:chgData name="WINDRIDGE Philip" userId="a20730c1-1805-4191-9c68-6e52c8725e9f" providerId="ADAL" clId="{5EAE6808-F991-9047-8021-E294B712E2DF}" dt="2020-08-26T13:34:10.078" v="12"/>
        <pc:sldMkLst>
          <pc:docMk/>
          <pc:sldMk cId="2878144731" sldId="256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951665013" sldId="25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4" creationId="{C81207FE-C988-5D4A-8CDF-4F72C3604B9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951665013" sldId="257"/>
            <ac:spMk id="5" creationId="{0E011AF6-2938-3748-BE02-9C47CFD3FE23}"/>
          </ac:spMkLst>
        </pc:spChg>
      </pc:sldChg>
      <pc:sldChg chg="del">
        <pc:chgData name="WINDRIDGE Philip" userId="a20730c1-1805-4191-9c68-6e52c8725e9f" providerId="ADAL" clId="{5EAE6808-F991-9047-8021-E294B712E2DF}" dt="2020-08-26T13:33:54.384" v="1" actId="2696"/>
        <pc:sldMkLst>
          <pc:docMk/>
          <pc:sldMk cId="2602508547" sldId="257"/>
        </pc:sldMkLst>
      </pc:sldChg>
      <pc:sldChg chg="modSp add mod">
        <pc:chgData name="WINDRIDGE Philip" userId="a20730c1-1805-4191-9c68-6e52c8725e9f" providerId="ADAL" clId="{5EAE6808-F991-9047-8021-E294B712E2DF}" dt="2020-08-26T13:34:10.244" v="15" actId="27636"/>
        <pc:sldMkLst>
          <pc:docMk/>
          <pc:sldMk cId="854361031" sldId="258"/>
        </pc:sldMkLst>
        <pc:spChg chg="mod">
          <ac:chgData name="WINDRIDGE Philip" userId="a20730c1-1805-4191-9c68-6e52c8725e9f" providerId="ADAL" clId="{5EAE6808-F991-9047-8021-E294B712E2DF}" dt="2020-08-26T13:34:10.244" v="15" actId="27636"/>
          <ac:spMkLst>
            <pc:docMk/>
            <pc:sldMk cId="854361031" sldId="258"/>
            <ac:spMk id="3" creationId="{F6335E5B-F5A1-AD43-8CCF-5A3F4F99F70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4" creationId="{F6C658D3-DEC3-4D41-8EC2-15DD92815BA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854361031" sldId="258"/>
            <ac:spMk id="5" creationId="{C43850E0-3218-4041-AEDF-1F0C5A34E004}"/>
          </ac:spMkLst>
        </pc:spChg>
      </pc:sldChg>
      <pc:sldChg chg="del">
        <pc:chgData name="WINDRIDGE Philip" userId="a20730c1-1805-4191-9c68-6e52c8725e9f" providerId="ADAL" clId="{5EAE6808-F991-9047-8021-E294B712E2DF}" dt="2020-08-26T13:33:54.527" v="10" actId="2696"/>
        <pc:sldMkLst>
          <pc:docMk/>
          <pc:sldMk cId="4195873761" sldId="258"/>
        </pc:sldMkLst>
      </pc:sldChg>
      <pc:sldChg chg="del">
        <pc:chgData name="WINDRIDGE Philip" userId="a20730c1-1805-4191-9c68-6e52c8725e9f" providerId="ADAL" clId="{5EAE6808-F991-9047-8021-E294B712E2DF}" dt="2020-08-26T13:33:54.538" v="11" actId="2696"/>
        <pc:sldMkLst>
          <pc:docMk/>
          <pc:sldMk cId="858680865" sldId="259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1352576341" sldId="25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4" creationId="{90309BC8-D95C-7240-A14B-5A952E227585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352576341" sldId="259"/>
            <ac:spMk id="5" creationId="{5D29342B-937D-7540-83EC-F31C864F6A23}"/>
          </ac:spMkLst>
        </pc:spChg>
      </pc:sldChg>
      <pc:sldChg chg="del">
        <pc:chgData name="WINDRIDGE Philip" userId="a20730c1-1805-4191-9c68-6e52c8725e9f" providerId="ADAL" clId="{5EAE6808-F991-9047-8021-E294B712E2DF}" dt="2020-08-26T13:33:54.424" v="3" actId="2696"/>
        <pc:sldMkLst>
          <pc:docMk/>
          <pc:sldMk cId="1796004578" sldId="260"/>
        </pc:sldMkLst>
      </pc:sldChg>
      <pc:sldChg chg="del">
        <pc:chgData name="WINDRIDGE Philip" userId="a20730c1-1805-4191-9c68-6e52c8725e9f" providerId="ADAL" clId="{5EAE6808-F991-9047-8021-E294B712E2DF}" dt="2020-08-26T13:33:54.442" v="4" actId="2696"/>
        <pc:sldMkLst>
          <pc:docMk/>
          <pc:sldMk cId="334941529" sldId="261"/>
        </pc:sldMkLst>
      </pc:sldChg>
      <pc:sldChg chg="del">
        <pc:chgData name="WINDRIDGE Philip" userId="a20730c1-1805-4191-9c68-6e52c8725e9f" providerId="ADAL" clId="{5EAE6808-F991-9047-8021-E294B712E2DF}" dt="2020-08-26T13:33:54.460" v="5" actId="2696"/>
        <pc:sldMkLst>
          <pc:docMk/>
          <pc:sldMk cId="3015876178" sldId="262"/>
        </pc:sldMkLst>
      </pc:sldChg>
      <pc:sldChg chg="del">
        <pc:chgData name="WINDRIDGE Philip" userId="a20730c1-1805-4191-9c68-6e52c8725e9f" providerId="ADAL" clId="{5EAE6808-F991-9047-8021-E294B712E2DF}" dt="2020-08-26T13:33:54.472" v="6" actId="2696"/>
        <pc:sldMkLst>
          <pc:docMk/>
          <pc:sldMk cId="1281705735" sldId="263"/>
        </pc:sldMkLst>
      </pc:sldChg>
      <pc:sldChg chg="del">
        <pc:chgData name="WINDRIDGE Philip" userId="a20730c1-1805-4191-9c68-6e52c8725e9f" providerId="ADAL" clId="{5EAE6808-F991-9047-8021-E294B712E2DF}" dt="2020-08-26T13:33:54.488" v="7" actId="2696"/>
        <pc:sldMkLst>
          <pc:docMk/>
          <pc:sldMk cId="47166000" sldId="264"/>
        </pc:sldMkLst>
      </pc:sldChg>
      <pc:sldChg chg="del">
        <pc:chgData name="WINDRIDGE Philip" userId="a20730c1-1805-4191-9c68-6e52c8725e9f" providerId="ADAL" clId="{5EAE6808-F991-9047-8021-E294B712E2DF}" dt="2020-08-26T13:33:54.507" v="8" actId="2696"/>
        <pc:sldMkLst>
          <pc:docMk/>
          <pc:sldMk cId="4027882343" sldId="265"/>
        </pc:sldMkLst>
      </pc:sldChg>
      <pc:sldChg chg="del">
        <pc:chgData name="WINDRIDGE Philip" userId="a20730c1-1805-4191-9c68-6e52c8725e9f" providerId="ADAL" clId="{5EAE6808-F991-9047-8021-E294B712E2DF}" dt="2020-08-26T13:33:54.519" v="9" actId="2696"/>
        <pc:sldMkLst>
          <pc:docMk/>
          <pc:sldMk cId="2878024548" sldId="266"/>
        </pc:sldMkLst>
      </pc:sldChg>
      <pc:sldChg chg="del">
        <pc:chgData name="WINDRIDGE Philip" userId="a20730c1-1805-4191-9c68-6e52c8725e9f" providerId="ADAL" clId="{5EAE6808-F991-9047-8021-E294B712E2DF}" dt="2020-08-26T13:33:54.404" v="2" actId="2696"/>
        <pc:sldMkLst>
          <pc:docMk/>
          <pc:sldMk cId="3462351679" sldId="267"/>
        </pc:sldMkLst>
      </pc:sldChg>
      <pc:sldChg chg="modSp add">
        <pc:chgData name="WINDRIDGE Philip" userId="a20730c1-1805-4191-9c68-6e52c8725e9f" providerId="ADAL" clId="{5EAE6808-F991-9047-8021-E294B712E2DF}" dt="2020-08-26T13:34:10.078" v="12"/>
        <pc:sldMkLst>
          <pc:docMk/>
          <pc:sldMk cId="231719908" sldId="31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6" creationId="{16AB350C-E6C2-E14F-9212-CFB88F311C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31719908" sldId="315"/>
            <ac:spMk id="7" creationId="{E262F46A-DD25-DA41-AE23-089D3A60DED1}"/>
          </ac:spMkLst>
        </pc:spChg>
      </pc:sldChg>
      <pc:sldChg chg="delSp modSp add mod">
        <pc:chgData name="WINDRIDGE Philip" userId="a20730c1-1805-4191-9c68-6e52c8725e9f" providerId="ADAL" clId="{5EAE6808-F991-9047-8021-E294B712E2DF}" dt="2020-08-26T14:47:06.936" v="518" actId="478"/>
        <pc:sldMkLst>
          <pc:docMk/>
          <pc:sldMk cId="2465639242" sldId="321"/>
        </pc:sldMkLst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5" creationId="{02A14F68-44DB-A84A-98C7-6BD56C1DDD1B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8" creationId="{9AF95FB5-1A2C-ED47-9643-6E1730C3CA7E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465639242" sldId="321"/>
            <ac:spMk id="10" creationId="{AEC9650D-EB04-8841-8C11-43ED292BDDE8}"/>
          </ac:spMkLst>
        </pc:spChg>
        <pc:spChg chg="mod">
          <ac:chgData name="WINDRIDGE Philip" userId="a20730c1-1805-4191-9c68-6e52c8725e9f" providerId="ADAL" clId="{5EAE6808-F991-9047-8021-E294B712E2DF}" dt="2020-08-26T14:45:50.612" v="504" actId="1037"/>
          <ac:spMkLst>
            <pc:docMk/>
            <pc:sldMk cId="2465639242" sldId="321"/>
            <ac:spMk id="11" creationId="{6DE3C895-8E39-DB4D-BED3-DC019DF90C7A}"/>
          </ac:spMkLst>
        </pc:spChg>
        <pc:spChg chg="del mod">
          <ac:chgData name="WINDRIDGE Philip" userId="a20730c1-1805-4191-9c68-6e52c8725e9f" providerId="ADAL" clId="{5EAE6808-F991-9047-8021-E294B712E2DF}" dt="2020-08-26T14:46:50.427" v="508" actId="478"/>
          <ac:spMkLst>
            <pc:docMk/>
            <pc:sldMk cId="2465639242" sldId="321"/>
            <ac:spMk id="12" creationId="{CACC97EA-40F4-7C4A-9BE8-B8FF21BA74CF}"/>
          </ac:spMkLst>
        </pc:spChg>
        <pc:spChg chg="del mod">
          <ac:chgData name="WINDRIDGE Philip" userId="a20730c1-1805-4191-9c68-6e52c8725e9f" providerId="ADAL" clId="{5EAE6808-F991-9047-8021-E294B712E2DF}" dt="2020-08-26T14:47:02.810" v="516" actId="478"/>
          <ac:spMkLst>
            <pc:docMk/>
            <pc:sldMk cId="2465639242" sldId="321"/>
            <ac:spMk id="16" creationId="{01F5D6B8-80CE-EB4A-8046-46146FA7553E}"/>
          </ac:spMkLst>
        </pc:spChg>
        <pc:spChg chg="del mod">
          <ac:chgData name="WINDRIDGE Philip" userId="a20730c1-1805-4191-9c68-6e52c8725e9f" providerId="ADAL" clId="{5EAE6808-F991-9047-8021-E294B712E2DF}" dt="2020-08-26T14:47:01.202" v="515" actId="478"/>
          <ac:spMkLst>
            <pc:docMk/>
            <pc:sldMk cId="2465639242" sldId="321"/>
            <ac:spMk id="21" creationId="{AD7C5BB7-0E8E-844D-A3DC-D37BFE2046A3}"/>
          </ac:spMkLst>
        </pc:spChg>
        <pc:cxnChg chg="del mod">
          <ac:chgData name="WINDRIDGE Philip" userId="a20730c1-1805-4191-9c68-6e52c8725e9f" providerId="ADAL" clId="{5EAE6808-F991-9047-8021-E294B712E2DF}" dt="2020-08-26T14:46:56.963" v="512" actId="478"/>
          <ac:cxnSpMkLst>
            <pc:docMk/>
            <pc:sldMk cId="2465639242" sldId="321"/>
            <ac:cxnSpMk id="13" creationId="{2B324903-EDCB-EB44-9C1D-03381E7F4174}"/>
          </ac:cxnSpMkLst>
        </pc:cxnChg>
        <pc:cxnChg chg="del mod">
          <ac:chgData name="WINDRIDGE Philip" userId="a20730c1-1805-4191-9c68-6e52c8725e9f" providerId="ADAL" clId="{5EAE6808-F991-9047-8021-E294B712E2DF}" dt="2020-08-26T14:46:55.436" v="511" actId="478"/>
          <ac:cxnSpMkLst>
            <pc:docMk/>
            <pc:sldMk cId="2465639242" sldId="321"/>
            <ac:cxnSpMk id="14" creationId="{F43F6608-F154-9148-8671-4A772235446E}"/>
          </ac:cxnSpMkLst>
        </pc:cxnChg>
        <pc:cxnChg chg="del mod">
          <ac:chgData name="WINDRIDGE Philip" userId="a20730c1-1805-4191-9c68-6e52c8725e9f" providerId="ADAL" clId="{5EAE6808-F991-9047-8021-E294B712E2DF}" dt="2020-08-26T14:46:58.390" v="513" actId="478"/>
          <ac:cxnSpMkLst>
            <pc:docMk/>
            <pc:sldMk cId="2465639242" sldId="321"/>
            <ac:cxnSpMk id="15" creationId="{8491527D-BD70-5F4C-93BA-6B15D76A0317}"/>
          </ac:cxnSpMkLst>
        </pc:cxnChg>
        <pc:cxnChg chg="del mod">
          <ac:chgData name="WINDRIDGE Philip" userId="a20730c1-1805-4191-9c68-6e52c8725e9f" providerId="ADAL" clId="{5EAE6808-F991-9047-8021-E294B712E2DF}" dt="2020-08-26T14:47:05.507" v="517" actId="478"/>
          <ac:cxnSpMkLst>
            <pc:docMk/>
            <pc:sldMk cId="2465639242" sldId="321"/>
            <ac:cxnSpMk id="17" creationId="{6CC13EB5-39A8-464E-9859-1B3F88D5BC45}"/>
          </ac:cxnSpMkLst>
        </pc:cxnChg>
        <pc:cxnChg chg="del mod">
          <ac:chgData name="WINDRIDGE Philip" userId="a20730c1-1805-4191-9c68-6e52c8725e9f" providerId="ADAL" clId="{5EAE6808-F991-9047-8021-E294B712E2DF}" dt="2020-08-26T14:47:06.936" v="518" actId="478"/>
          <ac:cxnSpMkLst>
            <pc:docMk/>
            <pc:sldMk cId="2465639242" sldId="321"/>
            <ac:cxnSpMk id="19" creationId="{B604010A-FEBA-2F43-95B8-221F7F1CBF21}"/>
          </ac:cxnSpMkLst>
        </pc:cxnChg>
        <pc:cxnChg chg="del mod">
          <ac:chgData name="WINDRIDGE Philip" userId="a20730c1-1805-4191-9c68-6e52c8725e9f" providerId="ADAL" clId="{5EAE6808-F991-9047-8021-E294B712E2DF}" dt="2020-08-26T14:46:52.511" v="509" actId="478"/>
          <ac:cxnSpMkLst>
            <pc:docMk/>
            <pc:sldMk cId="2465639242" sldId="321"/>
            <ac:cxnSpMk id="22" creationId="{E1482912-04A6-2B44-BFB9-62AB3035E179}"/>
          </ac:cxnSpMkLst>
        </pc:cxnChg>
        <pc:cxnChg chg="del mod">
          <ac:chgData name="WINDRIDGE Philip" userId="a20730c1-1805-4191-9c68-6e52c8725e9f" providerId="ADAL" clId="{5EAE6808-F991-9047-8021-E294B712E2DF}" dt="2020-08-26T14:46:53.720" v="510" actId="478"/>
          <ac:cxnSpMkLst>
            <pc:docMk/>
            <pc:sldMk cId="2465639242" sldId="321"/>
            <ac:cxnSpMk id="24" creationId="{CF76AF7D-852A-DA45-9E98-50BB69B33994}"/>
          </ac:cxnSpMkLst>
        </pc:cxnChg>
      </pc:sldChg>
      <pc:sldChg chg="modSp add mod">
        <pc:chgData name="WINDRIDGE Philip" userId="a20730c1-1805-4191-9c68-6e52c8725e9f" providerId="ADAL" clId="{5EAE6808-F991-9047-8021-E294B712E2DF}" dt="2020-08-26T13:53:32.470" v="187" actId="207"/>
        <pc:sldMkLst>
          <pc:docMk/>
          <pc:sldMk cId="3635388209" sldId="32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635388209" sldId="322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3:53:32.470" v="187" actId="207"/>
          <ac:spMkLst>
            <pc:docMk/>
            <pc:sldMk cId="3635388209" sldId="322"/>
            <ac:spMk id="9" creationId="{78BDE30E-22D9-0C41-9F22-49D388A0CC9D}"/>
          </ac:spMkLst>
        </pc:spChg>
        <pc:spChg chg="mod">
          <ac:chgData name="WINDRIDGE Philip" userId="a20730c1-1805-4191-9c68-6e52c8725e9f" providerId="ADAL" clId="{5EAE6808-F991-9047-8021-E294B712E2DF}" dt="2020-08-26T13:53:12.496" v="186" actId="14100"/>
          <ac:spMkLst>
            <pc:docMk/>
            <pc:sldMk cId="3635388209" sldId="322"/>
            <ac:spMk id="45" creationId="{2015E6AC-39A7-DA4A-B731-14AD73F964E8}"/>
          </ac:spMkLst>
        </pc:spChg>
      </pc:sldChg>
      <pc:sldChg chg="modSp add mod">
        <pc:chgData name="WINDRIDGE Philip" userId="a20730c1-1805-4191-9c68-6e52c8725e9f" providerId="ADAL" clId="{5EAE6808-F991-9047-8021-E294B712E2DF}" dt="2020-08-26T13:40:18.042" v="91" actId="207"/>
        <pc:sldMkLst>
          <pc:docMk/>
          <pc:sldMk cId="3044159735" sldId="32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044159735" sldId="32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5:15.400" v="17" actId="1076"/>
          <ac:spMkLst>
            <pc:docMk/>
            <pc:sldMk cId="3044159735" sldId="323"/>
            <ac:spMk id="6" creationId="{4D5CA6B2-C996-DD43-A9E8-82FE8B17E02C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7" creationId="{B53148A7-D95F-3045-A021-50317EB73370}"/>
          </ac:spMkLst>
        </pc:spChg>
        <pc:spChg chg="mod">
          <ac:chgData name="WINDRIDGE Philip" userId="a20730c1-1805-4191-9c68-6e52c8725e9f" providerId="ADAL" clId="{5EAE6808-F991-9047-8021-E294B712E2DF}" dt="2020-08-26T13:40:18.042" v="91" actId="207"/>
          <ac:spMkLst>
            <pc:docMk/>
            <pc:sldMk cId="3044159735" sldId="323"/>
            <ac:spMk id="8" creationId="{928C1923-09B0-3A4E-9C37-2824BC430DE7}"/>
          </ac:spMkLst>
        </pc:spChg>
      </pc:sldChg>
      <pc:sldChg chg="modSp add mod">
        <pc:chgData name="WINDRIDGE Philip" userId="a20730c1-1805-4191-9c68-6e52c8725e9f" providerId="ADAL" clId="{5EAE6808-F991-9047-8021-E294B712E2DF}" dt="2020-08-26T13:49:17.910" v="172" actId="20577"/>
        <pc:sldMkLst>
          <pc:docMk/>
          <pc:sldMk cId="3405956913" sldId="324"/>
        </pc:sldMkLst>
        <pc:spChg chg="mod">
          <ac:chgData name="WINDRIDGE Philip" userId="a20730c1-1805-4191-9c68-6e52c8725e9f" providerId="ADAL" clId="{5EAE6808-F991-9047-8021-E294B712E2DF}" dt="2020-08-26T13:48:09.070" v="165" actId="1076"/>
          <ac:spMkLst>
            <pc:docMk/>
            <pc:sldMk cId="3405956913" sldId="324"/>
            <ac:spMk id="3" creationId="{746EC31F-C9FE-704C-BC70-6BBB633EE771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405956913" sldId="324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48:16.124" v="166" actId="1076"/>
          <ac:spMkLst>
            <pc:docMk/>
            <pc:sldMk cId="3405956913" sldId="324"/>
            <ac:spMk id="6" creationId="{05C0501C-7C8C-FD46-93CA-77021C87EF96}"/>
          </ac:spMkLst>
        </pc:spChg>
        <pc:spChg chg="mod">
          <ac:chgData name="WINDRIDGE Philip" userId="a20730c1-1805-4191-9c68-6e52c8725e9f" providerId="ADAL" clId="{5EAE6808-F991-9047-8021-E294B712E2DF}" dt="2020-08-26T13:48:45.599" v="168" actId="14100"/>
          <ac:spMkLst>
            <pc:docMk/>
            <pc:sldMk cId="3405956913" sldId="324"/>
            <ac:spMk id="7" creationId="{53D3A2AE-73B4-8540-B5EC-A5C59788CC14}"/>
          </ac:spMkLst>
        </pc:spChg>
        <pc:spChg chg="mod">
          <ac:chgData name="WINDRIDGE Philip" userId="a20730c1-1805-4191-9c68-6e52c8725e9f" providerId="ADAL" clId="{5EAE6808-F991-9047-8021-E294B712E2DF}" dt="2020-08-26T13:48:02.816" v="164" actId="1076"/>
          <ac:spMkLst>
            <pc:docMk/>
            <pc:sldMk cId="3405956913" sldId="324"/>
            <ac:spMk id="15" creationId="{00B70112-67EA-9C4D-9589-2932BF8BC309}"/>
          </ac:spMkLst>
        </pc:spChg>
        <pc:spChg chg="mod">
          <ac:chgData name="WINDRIDGE Philip" userId="a20730c1-1805-4191-9c68-6e52c8725e9f" providerId="ADAL" clId="{5EAE6808-F991-9047-8021-E294B712E2DF}" dt="2020-08-26T13:46:51.683" v="130" actId="14100"/>
          <ac:spMkLst>
            <pc:docMk/>
            <pc:sldMk cId="3405956913" sldId="324"/>
            <ac:spMk id="21" creationId="{820A0D42-87C3-984F-95EB-D43C19795EA7}"/>
          </ac:spMkLst>
        </pc:spChg>
        <pc:spChg chg="mod">
          <ac:chgData name="WINDRIDGE Philip" userId="a20730c1-1805-4191-9c68-6e52c8725e9f" providerId="ADAL" clId="{5EAE6808-F991-9047-8021-E294B712E2DF}" dt="2020-08-26T13:47:00.750" v="131" actId="14100"/>
          <ac:spMkLst>
            <pc:docMk/>
            <pc:sldMk cId="3405956913" sldId="324"/>
            <ac:spMk id="24" creationId="{49A4D34B-ACA0-AF45-AF0D-C73F5A96D0DC}"/>
          </ac:spMkLst>
        </pc:spChg>
        <pc:spChg chg="mod">
          <ac:chgData name="WINDRIDGE Philip" userId="a20730c1-1805-4191-9c68-6e52c8725e9f" providerId="ADAL" clId="{5EAE6808-F991-9047-8021-E294B712E2DF}" dt="2020-08-26T13:47:11.134" v="132" actId="14100"/>
          <ac:spMkLst>
            <pc:docMk/>
            <pc:sldMk cId="3405956913" sldId="324"/>
            <ac:spMk id="25" creationId="{2A99FEE8-298D-7D47-B7B0-1299B2ECDD25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28" creationId="{4C0B6AEB-501E-F34E-804B-051623F1D58A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0" creationId="{33ACD4B8-020A-6A49-B8B2-1FBCB69CFB04}"/>
          </ac:spMkLst>
        </pc:spChg>
        <pc:spChg chg="mod">
          <ac:chgData name="WINDRIDGE Philip" userId="a20730c1-1805-4191-9c68-6e52c8725e9f" providerId="ADAL" clId="{5EAE6808-F991-9047-8021-E294B712E2DF}" dt="2020-08-26T13:48:40.225" v="167" actId="207"/>
          <ac:spMkLst>
            <pc:docMk/>
            <pc:sldMk cId="3405956913" sldId="324"/>
            <ac:spMk id="32" creationId="{21A877B7-7817-7E4A-8C00-172D5C98BA75}"/>
          </ac:spMkLst>
        </pc:spChg>
        <pc:spChg chg="mod">
          <ac:chgData name="WINDRIDGE Philip" userId="a20730c1-1805-4191-9c68-6e52c8725e9f" providerId="ADAL" clId="{5EAE6808-F991-9047-8021-E294B712E2DF}" dt="2020-08-26T13:49:17.910" v="172" actId="20577"/>
          <ac:spMkLst>
            <pc:docMk/>
            <pc:sldMk cId="3405956913" sldId="324"/>
            <ac:spMk id="33" creationId="{0AC4E208-FB2C-FA4F-8BD5-CA4FAB5D2487}"/>
          </ac:spMkLst>
        </pc:spChg>
      </pc:sldChg>
      <pc:sldChg chg="modSp add del">
        <pc:chgData name="WINDRIDGE Philip" userId="a20730c1-1805-4191-9c68-6e52c8725e9f" providerId="ADAL" clId="{5EAE6808-F991-9047-8021-E294B712E2DF}" dt="2020-08-26T13:52:16.997" v="183" actId="2696"/>
        <pc:sldMkLst>
          <pc:docMk/>
          <pc:sldMk cId="3859913496" sldId="32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859913496" sldId="325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3:56:37.774" v="231" actId="2696"/>
        <pc:sldMkLst>
          <pc:docMk/>
          <pc:sldMk cId="2725392917" sldId="327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725392917" sldId="327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26:18.860" v="288" actId="2696"/>
        <pc:sldMkLst>
          <pc:docMk/>
          <pc:sldMk cId="2675431364" sldId="32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675431364" sldId="328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00:17.059" v="244" actId="2696"/>
        <pc:sldMkLst>
          <pc:docMk/>
          <pc:sldMk cId="1524993953" sldId="329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524993953" sldId="329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4:29:31.848" v="327" actId="2696"/>
        <pc:sldMkLst>
          <pc:docMk/>
          <pc:sldMk cId="4053160917" sldId="331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4053160917" sldId="331"/>
            <ac:spMk id="5" creationId="{7215F87D-ED50-1643-A40B-095845A6B1CD}"/>
          </ac:spMkLst>
        </pc:spChg>
        <pc:spChg chg="mod">
          <ac:chgData name="WINDRIDGE Philip" userId="a20730c1-1805-4191-9c68-6e52c8725e9f" providerId="ADAL" clId="{5EAE6808-F991-9047-8021-E294B712E2DF}" dt="2020-08-26T14:27:07.985" v="290" actId="207"/>
          <ac:spMkLst>
            <pc:docMk/>
            <pc:sldMk cId="4053160917" sldId="331"/>
            <ac:spMk id="14" creationId="{E9C82496-230F-9B48-8FD5-0FD1F31BBFE4}"/>
          </ac:spMkLst>
        </pc:spChg>
        <pc:spChg chg="mod">
          <ac:chgData name="WINDRIDGE Philip" userId="a20730c1-1805-4191-9c68-6e52c8725e9f" providerId="ADAL" clId="{5EAE6808-F991-9047-8021-E294B712E2DF}" dt="2020-08-26T14:26:57.643" v="289" actId="14100"/>
          <ac:spMkLst>
            <pc:docMk/>
            <pc:sldMk cId="4053160917" sldId="331"/>
            <ac:spMk id="26" creationId="{FF720731-B33E-7540-A0DD-58123043B1B4}"/>
          </ac:spMkLst>
        </pc:spChg>
      </pc:sldChg>
      <pc:sldChg chg="modSp add del">
        <pc:chgData name="WINDRIDGE Philip" userId="a20730c1-1805-4191-9c68-6e52c8725e9f" providerId="ADAL" clId="{5EAE6808-F991-9047-8021-E294B712E2DF}" dt="2020-08-26T14:32:36.632" v="387" actId="2696"/>
        <pc:sldMkLst>
          <pc:docMk/>
          <pc:sldMk cId="2280362140" sldId="332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280362140" sldId="332"/>
            <ac:spMk id="5" creationId="{7215F87D-ED50-1643-A40B-095845A6B1CD}"/>
          </ac:spMkLst>
        </pc:spChg>
      </pc:sldChg>
      <pc:sldChg chg="modSp add del mod">
        <pc:chgData name="WINDRIDGE Philip" userId="a20730c1-1805-4191-9c68-6e52c8725e9f" providerId="ADAL" clId="{5EAE6808-F991-9047-8021-E294B712E2DF}" dt="2020-08-26T13:42:04.527" v="93" actId="2696"/>
        <pc:sldMkLst>
          <pc:docMk/>
          <pc:sldMk cId="3943935426" sldId="333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43935426" sldId="333"/>
            <ac:spMk id="5" creationId="{518CCC05-964F-274F-B160-19AD5FB9A049}"/>
          </ac:spMkLst>
        </pc:spChg>
        <pc:spChg chg="mod">
          <ac:chgData name="WINDRIDGE Philip" userId="a20730c1-1805-4191-9c68-6e52c8725e9f" providerId="ADAL" clId="{5EAE6808-F991-9047-8021-E294B712E2DF}" dt="2020-08-26T13:37:01.148" v="40" actId="14100"/>
          <ac:spMkLst>
            <pc:docMk/>
            <pc:sldMk cId="3943935426" sldId="333"/>
            <ac:spMk id="9" creationId="{00505FB0-DC2A-7747-B9E0-DA4558043FF3}"/>
          </ac:spMkLst>
        </pc:spChg>
        <pc:spChg chg="mod">
          <ac:chgData name="WINDRIDGE Philip" userId="a20730c1-1805-4191-9c68-6e52c8725e9f" providerId="ADAL" clId="{5EAE6808-F991-9047-8021-E294B712E2DF}" dt="2020-08-26T13:37:26.517" v="45" actId="1038"/>
          <ac:spMkLst>
            <pc:docMk/>
            <pc:sldMk cId="3943935426" sldId="333"/>
            <ac:spMk id="12" creationId="{E17E2A1D-38DC-9D44-BF1D-FE956E434ED3}"/>
          </ac:spMkLst>
        </pc:spChg>
        <pc:spChg chg="mod">
          <ac:chgData name="WINDRIDGE Philip" userId="a20730c1-1805-4191-9c68-6e52c8725e9f" providerId="ADAL" clId="{5EAE6808-F991-9047-8021-E294B712E2DF}" dt="2020-08-26T13:37:09.878" v="41" actId="14100"/>
          <ac:spMkLst>
            <pc:docMk/>
            <pc:sldMk cId="3943935426" sldId="333"/>
            <ac:spMk id="15" creationId="{1DC31021-8BF5-2F4C-BCA0-3F2906BC126B}"/>
          </ac:spMkLst>
        </pc:spChg>
      </pc:sldChg>
      <pc:sldChg chg="modSp add del">
        <pc:chgData name="WINDRIDGE Philip" userId="a20730c1-1805-4191-9c68-6e52c8725e9f" providerId="ADAL" clId="{5EAE6808-F991-9047-8021-E294B712E2DF}" dt="2020-08-26T13:46:31.100" v="129" actId="2696"/>
        <pc:sldMkLst>
          <pc:docMk/>
          <pc:sldMk cId="625983684" sldId="334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625983684" sldId="334"/>
            <ac:spMk id="5" creationId="{518CCC05-964F-274F-B160-19AD5FB9A049}"/>
          </ac:spMkLst>
        </pc:spChg>
      </pc:sldChg>
      <pc:sldChg chg="modSp add del">
        <pc:chgData name="WINDRIDGE Philip" userId="a20730c1-1805-4191-9c68-6e52c8725e9f" providerId="ADAL" clId="{5EAE6808-F991-9047-8021-E294B712E2DF}" dt="2020-08-26T14:36:49.584" v="405" actId="2696"/>
        <pc:sldMkLst>
          <pc:docMk/>
          <pc:sldMk cId="3931535349" sldId="335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31535349" sldId="335"/>
            <ac:spMk id="5" creationId="{7215F87D-ED50-1643-A40B-095845A6B1CD}"/>
          </ac:spMkLst>
        </pc:spChg>
      </pc:sldChg>
      <pc:sldChg chg="modSp add del">
        <pc:chgData name="WINDRIDGE Philip" userId="a20730c1-1805-4191-9c68-6e52c8725e9f" providerId="ADAL" clId="{5EAE6808-F991-9047-8021-E294B712E2DF}" dt="2020-08-26T14:40:08.255" v="418" actId="2696"/>
        <pc:sldMkLst>
          <pc:docMk/>
          <pc:sldMk cId="3920046645" sldId="336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4" creationId="{1B6C81F0-5491-6C4F-BBB4-101D18AC79FF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3920046645" sldId="336"/>
            <ac:spMk id="5" creationId="{7215F87D-ED50-1643-A40B-095845A6B1CD}"/>
          </ac:spMkLst>
        </pc:spChg>
      </pc:sldChg>
      <pc:sldChg chg="modSp add mod">
        <pc:chgData name="WINDRIDGE Philip" userId="a20730c1-1805-4191-9c68-6e52c8725e9f" providerId="ADAL" clId="{5EAE6808-F991-9047-8021-E294B712E2DF}" dt="2020-08-26T13:34:10.229" v="14" actId="27636"/>
        <pc:sldMkLst>
          <pc:docMk/>
          <pc:sldMk cId="1132921649" sldId="337"/>
        </pc:sldMkLst>
        <pc:spChg chg="mod">
          <ac:chgData name="WINDRIDGE Philip" userId="a20730c1-1805-4191-9c68-6e52c8725e9f" providerId="ADAL" clId="{5EAE6808-F991-9047-8021-E294B712E2DF}" dt="2020-08-26T13:34:10.229" v="14" actId="27636"/>
          <ac:spMkLst>
            <pc:docMk/>
            <pc:sldMk cId="1132921649" sldId="337"/>
            <ac:spMk id="3" creationId="{DA77B312-9BF3-3743-B3F2-AA55C2FFCA9A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4" creationId="{87385AF5-18F1-4D44-B445-01D5CE87D309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1132921649" sldId="337"/>
            <ac:spMk id="5" creationId="{90845021-733B-324A-AAA1-3F1DBDFA1A14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43:24.973" v="468" actId="207"/>
        <pc:sldMkLst>
          <pc:docMk/>
          <pc:sldMk cId="2980539383" sldId="338"/>
        </pc:sldMkLst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3" creationId="{7C4D831E-B5AA-4A46-B74C-32D483FF7183}"/>
          </ac:spMkLst>
        </pc:spChg>
        <pc:spChg chg="mod">
          <ac:chgData name="WINDRIDGE Philip" userId="a20730c1-1805-4191-9c68-6e52c8725e9f" providerId="ADAL" clId="{5EAE6808-F991-9047-8021-E294B712E2DF}" dt="2020-08-26T13:34:10.078" v="12"/>
          <ac:spMkLst>
            <pc:docMk/>
            <pc:sldMk cId="2980539383" sldId="338"/>
            <ac:spMk id="4" creationId="{61D0100E-735F-074B-9E9B-FE0CE85CFA34}"/>
          </ac:spMkLst>
        </pc:spChg>
        <pc:spChg chg="mod">
          <ac:chgData name="WINDRIDGE Philip" userId="a20730c1-1805-4191-9c68-6e52c8725e9f" providerId="ADAL" clId="{5EAE6808-F991-9047-8021-E294B712E2DF}" dt="2020-08-26T13:34:10.206" v="13" actId="27636"/>
          <ac:spMkLst>
            <pc:docMk/>
            <pc:sldMk cId="2980539383" sldId="338"/>
            <ac:spMk id="6" creationId="{2F3539B2-EEFF-7442-B619-19B9D896DD9F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7" creationId="{FE69B924-B313-CC42-AA51-0E8AE6E754ED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8" creationId="{35E4A3CB-A3BF-654C-81A0-5FB8BBCFF015}"/>
          </ac:spMkLst>
        </pc:spChg>
        <pc:spChg chg="mod">
          <ac:chgData name="WINDRIDGE Philip" userId="a20730c1-1805-4191-9c68-6e52c8725e9f" providerId="ADAL" clId="{5EAE6808-F991-9047-8021-E294B712E2DF}" dt="2020-08-26T14:43:24.973" v="468" actId="207"/>
          <ac:spMkLst>
            <pc:docMk/>
            <pc:sldMk cId="2980539383" sldId="338"/>
            <ac:spMk id="9" creationId="{835AD6FB-0A64-CC41-87F1-2FAFDE816988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0" creationId="{2E74AD1E-0B05-F040-B37F-624157F8157A}"/>
          </ac:spMkLst>
        </pc:spChg>
        <pc:spChg chg="mod">
          <ac:chgData name="WINDRIDGE Philip" userId="a20730c1-1805-4191-9c68-6e52c8725e9f" providerId="ADAL" clId="{5EAE6808-F991-9047-8021-E294B712E2DF}" dt="2020-08-26T14:42:36.788" v="462" actId="1038"/>
          <ac:spMkLst>
            <pc:docMk/>
            <pc:sldMk cId="2980539383" sldId="338"/>
            <ac:spMk id="11" creationId="{07C5324B-AA2F-7C4D-BCCE-45320713C2AC}"/>
          </ac:spMkLst>
        </pc:spChg>
        <pc:spChg chg="mod">
          <ac:chgData name="WINDRIDGE Philip" userId="a20730c1-1805-4191-9c68-6e52c8725e9f" providerId="ADAL" clId="{5EAE6808-F991-9047-8021-E294B712E2DF}" dt="2020-08-26T14:43:17.324" v="466" actId="692"/>
          <ac:spMkLst>
            <pc:docMk/>
            <pc:sldMk cId="2980539383" sldId="338"/>
            <ac:spMk id="12" creationId="{450EED9B-9730-4B41-ABAC-5D726CAE6DBE}"/>
          </ac:spMkLst>
        </pc:spChg>
        <pc:spChg chg="mod">
          <ac:chgData name="WINDRIDGE Philip" userId="a20730c1-1805-4191-9c68-6e52c8725e9f" providerId="ADAL" clId="{5EAE6808-F991-9047-8021-E294B712E2DF}" dt="2020-08-26T14:42:59.249" v="465" actId="207"/>
          <ac:spMkLst>
            <pc:docMk/>
            <pc:sldMk cId="2980539383" sldId="338"/>
            <ac:spMk id="16" creationId="{846C5941-511B-664E-AD99-D93F669CD61C}"/>
          </ac:spMkLst>
        </pc:spChg>
        <pc:cxnChg chg="add del mod">
          <ac:chgData name="WINDRIDGE Philip" userId="a20730c1-1805-4191-9c68-6e52c8725e9f" providerId="ADAL" clId="{5EAE6808-F991-9047-8021-E294B712E2DF}" dt="2020-08-26T14:43:17.324" v="466" actId="692"/>
          <ac:cxnSpMkLst>
            <pc:docMk/>
            <pc:sldMk cId="2980539383" sldId="338"/>
            <ac:cxnSpMk id="13" creationId="{7C6DE579-5EDC-674E-B96E-07FBB6D9815C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3:40:04.282" v="90" actId="207"/>
        <pc:sldMkLst>
          <pc:docMk/>
          <pc:sldMk cId="3325668780" sldId="339"/>
        </pc:sldMkLst>
        <pc:spChg chg="del">
          <ac:chgData name="WINDRIDGE Philip" userId="a20730c1-1805-4191-9c68-6e52c8725e9f" providerId="ADAL" clId="{5EAE6808-F991-9047-8021-E294B712E2DF}" dt="2020-08-26T13:39:29.923" v="88" actId="478"/>
          <ac:spMkLst>
            <pc:docMk/>
            <pc:sldMk cId="3325668780" sldId="339"/>
            <ac:spMk id="7" creationId="{B53148A7-D95F-3045-A021-50317EB73370}"/>
          </ac:spMkLst>
        </pc:spChg>
        <pc:spChg chg="del">
          <ac:chgData name="WINDRIDGE Philip" userId="a20730c1-1805-4191-9c68-6e52c8725e9f" providerId="ADAL" clId="{5EAE6808-F991-9047-8021-E294B712E2DF}" dt="2020-08-26T13:39:42.428" v="89" actId="478"/>
          <ac:spMkLst>
            <pc:docMk/>
            <pc:sldMk cId="3325668780" sldId="339"/>
            <ac:spMk id="8" creationId="{928C1923-09B0-3A4E-9C37-2824BC430DE7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9" creationId="{005D282C-9FAE-C443-A465-B31EFDBA108A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0" creationId="{25BD26E9-ED8F-2C49-AB6C-63A95F05AB44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1" creationId="{FC1FF1CC-6903-3843-8025-D09E1E937F61}"/>
          </ac:spMkLst>
        </pc:spChg>
        <pc:spChg chg="add mod">
          <ac:chgData name="WINDRIDGE Philip" userId="a20730c1-1805-4191-9c68-6e52c8725e9f" providerId="ADAL" clId="{5EAE6808-F991-9047-8021-E294B712E2DF}" dt="2020-08-26T13:37:49.817" v="46"/>
          <ac:spMkLst>
            <pc:docMk/>
            <pc:sldMk cId="3325668780" sldId="339"/>
            <ac:spMk id="12" creationId="{4FF51E55-AA6D-764C-A0D4-E42020B28671}"/>
          </ac:spMkLst>
        </pc:spChg>
        <pc:spChg chg="add mod">
          <ac:chgData name="WINDRIDGE Philip" userId="a20730c1-1805-4191-9c68-6e52c8725e9f" providerId="ADAL" clId="{5EAE6808-F991-9047-8021-E294B712E2DF}" dt="2020-08-26T13:40:04.282" v="90" actId="207"/>
          <ac:spMkLst>
            <pc:docMk/>
            <pc:sldMk cId="3325668780" sldId="339"/>
            <ac:spMk id="13" creationId="{614A5178-B03E-ED4E-A1B7-2B49EBAC39A2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46:22.064" v="128" actId="692"/>
        <pc:sldMkLst>
          <pc:docMk/>
          <pc:sldMk cId="2481487691" sldId="340"/>
        </pc:sldMkLst>
        <pc:spChg chg="add del">
          <ac:chgData name="WINDRIDGE Philip" userId="a20730c1-1805-4191-9c68-6e52c8725e9f" providerId="ADAL" clId="{5EAE6808-F991-9047-8021-E294B712E2DF}" dt="2020-08-26T13:44:17.622" v="106" actId="478"/>
          <ac:spMkLst>
            <pc:docMk/>
            <pc:sldMk cId="2481487691" sldId="340"/>
            <ac:spMk id="9" creationId="{005D282C-9FAE-C443-A465-B31EFDBA108A}"/>
          </ac:spMkLst>
        </pc:spChg>
        <pc:spChg chg="del">
          <ac:chgData name="WINDRIDGE Philip" userId="a20730c1-1805-4191-9c68-6e52c8725e9f" providerId="ADAL" clId="{5EAE6808-F991-9047-8021-E294B712E2DF}" dt="2020-08-26T13:43:58.308" v="96" actId="478"/>
          <ac:spMkLst>
            <pc:docMk/>
            <pc:sldMk cId="2481487691" sldId="340"/>
            <ac:spMk id="10" creationId="{25BD26E9-ED8F-2C49-AB6C-63A95F05AB44}"/>
          </ac:spMkLst>
        </pc:spChg>
        <pc:spChg chg="add del">
          <ac:chgData name="WINDRIDGE Philip" userId="a20730c1-1805-4191-9c68-6e52c8725e9f" providerId="ADAL" clId="{5EAE6808-F991-9047-8021-E294B712E2DF}" dt="2020-08-26T13:44:20.717" v="107" actId="478"/>
          <ac:spMkLst>
            <pc:docMk/>
            <pc:sldMk cId="2481487691" sldId="340"/>
            <ac:spMk id="11" creationId="{FC1FF1CC-6903-3843-8025-D09E1E937F61}"/>
          </ac:spMkLst>
        </pc:spChg>
        <pc:spChg chg="add del">
          <ac:chgData name="WINDRIDGE Philip" userId="a20730c1-1805-4191-9c68-6e52c8725e9f" providerId="ADAL" clId="{5EAE6808-F991-9047-8021-E294B712E2DF}" dt="2020-08-26T13:44:24.565" v="109" actId="478"/>
          <ac:spMkLst>
            <pc:docMk/>
            <pc:sldMk cId="2481487691" sldId="340"/>
            <ac:spMk id="12" creationId="{4FF51E55-AA6D-764C-A0D4-E42020B28671}"/>
          </ac:spMkLst>
        </pc:spChg>
        <pc:spChg chg="add del">
          <ac:chgData name="WINDRIDGE Philip" userId="a20730c1-1805-4191-9c68-6e52c8725e9f" providerId="ADAL" clId="{5EAE6808-F991-9047-8021-E294B712E2DF}" dt="2020-08-26T13:44:22.531" v="108" actId="478"/>
          <ac:spMkLst>
            <pc:docMk/>
            <pc:sldMk cId="2481487691" sldId="340"/>
            <ac:spMk id="13" creationId="{614A5178-B03E-ED4E-A1B7-2B49EBAC39A2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4" creationId="{F4C075AE-D4F2-294E-83C7-E98EDA6CBE60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7" creationId="{4180AD9D-81F7-554C-9B7B-54B4C66F2898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18" creationId="{A4E261C9-61BA-5943-9077-D67B3A0E4CEA}"/>
          </ac:spMkLst>
        </pc:spChg>
        <pc:spChg chg="add del mod">
          <ac:chgData name="WINDRIDGE Philip" userId="a20730c1-1805-4191-9c68-6e52c8725e9f" providerId="ADAL" clId="{5EAE6808-F991-9047-8021-E294B712E2DF}" dt="2020-08-26T13:44:15.516" v="102"/>
          <ac:spMkLst>
            <pc:docMk/>
            <pc:sldMk cId="2481487691" sldId="340"/>
            <ac:spMk id="20" creationId="{E8CA31AA-4C71-F449-9B46-433FE6BCA3D3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2" creationId="{7B2BB45A-182E-B840-B184-2BC6941C77DD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5" creationId="{F2F25A1D-4357-EE44-9AD6-291A67973960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6" creationId="{F0A3C5C6-C2E8-C240-9AE8-5F184B86B2B8}"/>
          </ac:spMkLst>
        </pc:spChg>
        <pc:spChg chg="add mod">
          <ac:chgData name="WINDRIDGE Philip" userId="a20730c1-1805-4191-9c68-6e52c8725e9f" providerId="ADAL" clId="{5EAE6808-F991-9047-8021-E294B712E2DF}" dt="2020-08-26T13:46:06.505" v="127" actId="207"/>
          <ac:spMkLst>
            <pc:docMk/>
            <pc:sldMk cId="2481487691" sldId="340"/>
            <ac:spMk id="28" creationId="{ACB55212-6879-A04A-BD5D-9099141DD2C5}"/>
          </ac:spMkLst>
        </pc:sp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5" creationId="{B68AA40B-3E4B-F648-9B8A-7CBB89C39506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6" creationId="{A2621C8C-A8AE-4B45-A4C0-E86BABC2906A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19" creationId="{917B5B92-C7C3-C94D-9BB4-89295255AAFC}"/>
          </ac:cxnSpMkLst>
        </pc:cxnChg>
        <pc:cxnChg chg="add del mod">
          <ac:chgData name="WINDRIDGE Philip" userId="a20730c1-1805-4191-9c68-6e52c8725e9f" providerId="ADAL" clId="{5EAE6808-F991-9047-8021-E294B712E2DF}" dt="2020-08-26T13:44:15.516" v="102"/>
          <ac:cxnSpMkLst>
            <pc:docMk/>
            <pc:sldMk cId="2481487691" sldId="340"/>
            <ac:cxnSpMk id="21" creationId="{8975EE4D-3F2B-2A40-9D61-582643A30995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3" creationId="{954A6245-EE3A-204B-AA9B-5CCEB7E516C4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4" creationId="{2F4396DC-9349-6D42-94D1-A6F0E9982123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7" creationId="{81A30491-5196-2042-AF52-394EFA713038}"/>
          </ac:cxnSpMkLst>
        </pc:cxnChg>
        <pc:cxnChg chg="add mod">
          <ac:chgData name="WINDRIDGE Philip" userId="a20730c1-1805-4191-9c68-6e52c8725e9f" providerId="ADAL" clId="{5EAE6808-F991-9047-8021-E294B712E2DF}" dt="2020-08-26T13:46:22.064" v="128" actId="692"/>
          <ac:cxnSpMkLst>
            <pc:docMk/>
            <pc:sldMk cId="2481487691" sldId="340"/>
            <ac:cxnSpMk id="29" creationId="{3190AD04-CEC6-654E-B11A-E2F1D4736F51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52:09.217" v="520" actId="207"/>
        <pc:sldMkLst>
          <pc:docMk/>
          <pc:sldMk cId="3418876979" sldId="341"/>
        </pc:sldMkLst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" creationId="{746EC31F-C9FE-704C-BC70-6BBB633EE771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6" creationId="{05C0501C-7C8C-FD46-93CA-77021C87EF96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7" creationId="{53D3A2AE-73B4-8540-B5EC-A5C59788CC14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15" creationId="{00B70112-67EA-9C4D-9589-2932BF8BC309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16" creationId="{14D2AC29-E33A-8D48-ADDD-5B5442782CC4}"/>
          </ac:spMkLst>
        </pc:spChg>
        <pc:spChg chg="add mod">
          <ac:chgData name="WINDRIDGE Philip" userId="a20730c1-1805-4191-9c68-6e52c8725e9f" providerId="ADAL" clId="{5EAE6808-F991-9047-8021-E294B712E2DF}" dt="2020-08-26T14:52:09.217" v="520" actId="207"/>
          <ac:spMkLst>
            <pc:docMk/>
            <pc:sldMk cId="3418876979" sldId="341"/>
            <ac:spMk id="20" creationId="{9A3256EA-8996-5547-8D66-CF95BD68B130}"/>
          </ac:spMkLst>
        </pc:spChg>
        <pc:spChg chg="del">
          <ac:chgData name="WINDRIDGE Philip" userId="a20730c1-1805-4191-9c68-6e52c8725e9f" providerId="ADAL" clId="{5EAE6808-F991-9047-8021-E294B712E2DF}" dt="2020-08-26T13:50:14.711" v="174" actId="478"/>
          <ac:spMkLst>
            <pc:docMk/>
            <pc:sldMk cId="3418876979" sldId="341"/>
            <ac:spMk id="33" creationId="{0AC4E208-FB2C-FA4F-8BD5-CA4FAB5D2487}"/>
          </ac:spMkLst>
        </pc:sp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7" creationId="{3D83A334-E432-DC4D-BE8F-B5B5C90D584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8" creationId="{973D4D41-518C-EB4A-BE47-96FA482A88E8}"/>
          </ac:cxnSpMkLst>
        </pc:cxnChg>
        <pc:cxnChg chg="add mod">
          <ac:chgData name="WINDRIDGE Philip" userId="a20730c1-1805-4191-9c68-6e52c8725e9f" providerId="ADAL" clId="{5EAE6808-F991-9047-8021-E294B712E2DF}" dt="2020-08-26T14:51:53.585" v="519" actId="692"/>
          <ac:cxnSpMkLst>
            <pc:docMk/>
            <pc:sldMk cId="3418876979" sldId="341"/>
            <ac:cxnSpMk id="19" creationId="{C626916D-2F4C-4B48-B854-0D75FF9A7284}"/>
          </ac:cxnSpMkLst>
        </pc:cxnChg>
      </pc:sldChg>
      <pc:sldChg chg="modSp add del">
        <pc:chgData name="WINDRIDGE Philip" userId="a20730c1-1805-4191-9c68-6e52c8725e9f" providerId="ADAL" clId="{5EAE6808-F991-9047-8021-E294B712E2DF}" dt="2020-08-26T13:43:09.572" v="95"/>
        <pc:sldMkLst>
          <pc:docMk/>
          <pc:sldMk cId="4047721730" sldId="341"/>
        </pc:sldMkLst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4" creationId="{CC0F0162-00CE-5747-9ADB-B6475267B0D8}"/>
          </ac:spMkLst>
        </pc:spChg>
        <pc:spChg chg="mod">
          <ac:chgData name="WINDRIDGE Philip" userId="a20730c1-1805-4191-9c68-6e52c8725e9f" providerId="ADAL" clId="{5EAE6808-F991-9047-8021-E294B712E2DF}" dt="2020-08-26T13:43:05.426" v="94"/>
          <ac:spMkLst>
            <pc:docMk/>
            <pc:sldMk cId="4047721730" sldId="341"/>
            <ac:spMk id="5" creationId="{518CCC05-964F-274F-B160-19AD5FB9A049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3:56:27.092" v="230" actId="207"/>
        <pc:sldMkLst>
          <pc:docMk/>
          <pc:sldMk cId="2723260589" sldId="342"/>
        </pc:sldMkLst>
        <pc:spChg chg="del">
          <ac:chgData name="WINDRIDGE Philip" userId="a20730c1-1805-4191-9c68-6e52c8725e9f" providerId="ADAL" clId="{5EAE6808-F991-9047-8021-E294B712E2DF}" dt="2020-08-26T13:55:30.225" v="225" actId="478"/>
          <ac:spMkLst>
            <pc:docMk/>
            <pc:sldMk cId="2723260589" sldId="342"/>
            <ac:spMk id="3" creationId="{391640F1-B7CA-AA44-8906-DACAB552F16C}"/>
          </ac:spMkLst>
        </pc:spChg>
        <pc:spChg chg="del">
          <ac:chgData name="WINDRIDGE Philip" userId="a20730c1-1805-4191-9c68-6e52c8725e9f" providerId="ADAL" clId="{5EAE6808-F991-9047-8021-E294B712E2DF}" dt="2020-08-26T13:55:08.335" v="224" actId="478"/>
          <ac:spMkLst>
            <pc:docMk/>
            <pc:sldMk cId="2723260589" sldId="342"/>
            <ac:spMk id="9" creationId="{78BDE30E-22D9-0C41-9F22-49D388A0CC9D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0" creationId="{17B11A1F-4426-8B48-8F18-75473F192B33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1" creationId="{1EF09C4C-D8EB-214B-B82F-4B2FA18B394B}"/>
          </ac:spMkLst>
        </pc:spChg>
        <pc:spChg chg="add mod">
          <ac:chgData name="WINDRIDGE Philip" userId="a20730c1-1805-4191-9c68-6e52c8725e9f" providerId="ADAL" clId="{5EAE6808-F991-9047-8021-E294B712E2DF}" dt="2020-08-26T13:54:26.470" v="189"/>
          <ac:spMkLst>
            <pc:docMk/>
            <pc:sldMk cId="2723260589" sldId="342"/>
            <ac:spMk id="12" creationId="{E1A98134-88F4-9245-B26A-27D22EACF71E}"/>
          </ac:spMkLst>
        </pc:spChg>
        <pc:spChg chg="add mod">
          <ac:chgData name="WINDRIDGE Philip" userId="a20730c1-1805-4191-9c68-6e52c8725e9f" providerId="ADAL" clId="{5EAE6808-F991-9047-8021-E294B712E2DF}" dt="2020-08-26T13:56:27.092" v="230" actId="207"/>
          <ac:spMkLst>
            <pc:docMk/>
            <pc:sldMk cId="2723260589" sldId="342"/>
            <ac:spMk id="16" creationId="{84CD0269-F5BE-C54B-8B84-034ED26AB0B6}"/>
          </ac:spMkLst>
        </pc:sp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3" creationId="{FFBA0E07-7D82-FE49-8AB7-8057678C13DA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4" creationId="{990F56AF-F81D-CE4C-8E65-905874ADDA7F}"/>
          </ac:cxnSpMkLst>
        </pc:cxnChg>
        <pc:cxnChg chg="add mod">
          <ac:chgData name="WINDRIDGE Philip" userId="a20730c1-1805-4191-9c68-6e52c8725e9f" providerId="ADAL" clId="{5EAE6808-F991-9047-8021-E294B712E2DF}" dt="2020-08-26T13:56:21.466" v="229" actId="692"/>
          <ac:cxnSpMkLst>
            <pc:docMk/>
            <pc:sldMk cId="2723260589" sldId="342"/>
            <ac:cxnSpMk id="15" creationId="{C87DA829-CC61-654F-A83F-B538256EB2A1}"/>
          </ac:cxnSpMkLst>
        </pc:cxnChg>
      </pc:sldChg>
      <pc:sldChg chg="addSp delSp modSp add del mod">
        <pc:chgData name="WINDRIDGE Philip" userId="a20730c1-1805-4191-9c68-6e52c8725e9f" providerId="ADAL" clId="{5EAE6808-F991-9047-8021-E294B712E2DF}" dt="2020-08-26T14:22:31.734" v="246" actId="2696"/>
        <pc:sldMkLst>
          <pc:docMk/>
          <pc:sldMk cId="1781686369" sldId="343"/>
        </pc:sldMkLst>
        <pc:spChg chg="del">
          <ac:chgData name="WINDRIDGE Philip" userId="a20730c1-1805-4191-9c68-6e52c8725e9f" providerId="ADAL" clId="{5EAE6808-F991-9047-8021-E294B712E2DF}" dt="2020-08-26T13:58:38.480" v="237" actId="478"/>
          <ac:spMkLst>
            <pc:docMk/>
            <pc:sldMk cId="1781686369" sldId="343"/>
            <ac:spMk id="16" creationId="{84CD0269-F5BE-C54B-8B84-034ED26AB0B6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7" creationId="{F60EF99A-06F4-004B-8665-AD6E914C89C4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8" creationId="{8DEC5319-522D-7E4F-846D-E09FB27A17D7}"/>
          </ac:spMkLst>
        </pc:spChg>
        <pc:spChg chg="add mod">
          <ac:chgData name="WINDRIDGE Philip" userId="a20730c1-1805-4191-9c68-6e52c8725e9f" providerId="ADAL" clId="{5EAE6808-F991-9047-8021-E294B712E2DF}" dt="2020-08-26T13:57:59.394" v="234" actId="1076"/>
          <ac:spMkLst>
            <pc:docMk/>
            <pc:sldMk cId="1781686369" sldId="343"/>
            <ac:spMk id="19" creationId="{624B9970-6D26-A842-959D-532107AD8E0B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0" creationId="{5B370A3C-8A23-6C49-BAEB-75A2D686B348}"/>
          </ac:spMkLst>
        </pc:spChg>
        <pc:spChg chg="add mod">
          <ac:chgData name="WINDRIDGE Philip" userId="a20730c1-1805-4191-9c68-6e52c8725e9f" providerId="ADAL" clId="{5EAE6808-F991-9047-8021-E294B712E2DF}" dt="2020-08-26T13:59:39.041" v="242" actId="207"/>
          <ac:spMkLst>
            <pc:docMk/>
            <pc:sldMk cId="1781686369" sldId="343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5" creationId="{CDD37287-B301-6C4B-A129-A53B4F1155D9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6" creationId="{F7FFDD2D-67DF-1743-888D-EA6F8F5E9934}"/>
          </ac:spMkLst>
        </pc:spChg>
        <pc:spChg chg="add mod">
          <ac:chgData name="WINDRIDGE Philip" userId="a20730c1-1805-4191-9c68-6e52c8725e9f" providerId="ADAL" clId="{5EAE6808-F991-9047-8021-E294B712E2DF}" dt="2020-08-26T13:59:59.102" v="243" actId="692"/>
          <ac:spMkLst>
            <pc:docMk/>
            <pc:sldMk cId="1781686369" sldId="343"/>
            <ac:spMk id="27" creationId="{7AA59F92-77C9-DE49-896D-B1DEB6CF6C12}"/>
          </ac:spMkLst>
        </pc:spChg>
        <pc:cxnChg chg="del">
          <ac:chgData name="WINDRIDGE Philip" userId="a20730c1-1805-4191-9c68-6e52c8725e9f" providerId="ADAL" clId="{5EAE6808-F991-9047-8021-E294B712E2DF}" dt="2020-08-26T13:58:44.504" v="238" actId="478"/>
          <ac:cxnSpMkLst>
            <pc:docMk/>
            <pc:sldMk cId="1781686369" sldId="343"/>
            <ac:cxnSpMk id="13" creationId="{FFBA0E07-7D82-FE49-8AB7-8057678C13DA}"/>
          </ac:cxnSpMkLst>
        </pc:cxnChg>
        <pc:cxnChg chg="del">
          <ac:chgData name="WINDRIDGE Philip" userId="a20730c1-1805-4191-9c68-6e52c8725e9f" providerId="ADAL" clId="{5EAE6808-F991-9047-8021-E294B712E2DF}" dt="2020-08-26T13:58:47.136" v="239" actId="478"/>
          <ac:cxnSpMkLst>
            <pc:docMk/>
            <pc:sldMk cId="1781686369" sldId="343"/>
            <ac:cxnSpMk id="14" creationId="{990F56AF-F81D-CE4C-8E65-905874ADDA7F}"/>
          </ac:cxnSpMkLst>
        </pc:cxnChg>
        <pc:cxnChg chg="del">
          <ac:chgData name="WINDRIDGE Philip" userId="a20730c1-1805-4191-9c68-6e52c8725e9f" providerId="ADAL" clId="{5EAE6808-F991-9047-8021-E294B712E2DF}" dt="2020-08-26T13:58:49.824" v="240" actId="478"/>
          <ac:cxnSpMkLst>
            <pc:docMk/>
            <pc:sldMk cId="1781686369" sldId="343"/>
            <ac:cxnSpMk id="15" creationId="{C87DA829-CC61-654F-A83F-B538256EB2A1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1" creationId="{C6AEE64C-AABB-5045-A7D6-C6E8C520D97E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2" creationId="{FDA203C9-F1EE-C04D-8F61-1D8C1BF18366}"/>
          </ac:cxnSpMkLst>
        </pc:cxnChg>
        <pc:cxnChg chg="add mod">
          <ac:chgData name="WINDRIDGE Philip" userId="a20730c1-1805-4191-9c68-6e52c8725e9f" providerId="ADAL" clId="{5EAE6808-F991-9047-8021-E294B712E2DF}" dt="2020-08-26T13:59:59.102" v="243" actId="692"/>
          <ac:cxnSpMkLst>
            <pc:docMk/>
            <pc:sldMk cId="1781686369" sldId="343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6:06.185" v="287" actId="14100"/>
        <pc:sldMkLst>
          <pc:docMk/>
          <pc:sldMk cId="1396055179" sldId="344"/>
        </pc:sldMkLst>
        <pc:spChg chg="del">
          <ac:chgData name="WINDRIDGE Philip" userId="a20730c1-1805-4191-9c68-6e52c8725e9f" providerId="ADAL" clId="{5EAE6808-F991-9047-8021-E294B712E2DF}" dt="2020-08-26T14:22:55.604" v="248" actId="478"/>
          <ac:spMkLst>
            <pc:docMk/>
            <pc:sldMk cId="1396055179" sldId="344"/>
            <ac:spMk id="20" creationId="{5B370A3C-8A23-6C49-BAEB-75A2D686B348}"/>
          </ac:spMkLst>
        </pc:spChg>
        <pc:spChg chg="del">
          <ac:chgData name="WINDRIDGE Philip" userId="a20730c1-1805-4191-9c68-6e52c8725e9f" providerId="ADAL" clId="{5EAE6808-F991-9047-8021-E294B712E2DF}" dt="2020-08-26T14:24:41.471" v="266" actId="478"/>
          <ac:spMkLst>
            <pc:docMk/>
            <pc:sldMk cId="1396055179" sldId="344"/>
            <ac:spMk id="24" creationId="{D3236975-7FF8-D347-A4C3-7FBDD22A5477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8" creationId="{BE93E1AE-9863-784E-92E7-7AA54C5B6349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29" creationId="{FFB8B071-2B27-B44E-9A7B-E3DAC23E716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0" creationId="{AE5C403B-1D85-1F49-BF0C-FA8AD05B4F60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1" creationId="{887930B2-7C4D-9A4C-BD67-80FCAEB8378E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2" creationId="{61185082-9FA1-644B-8B39-F9A1FF716A12}"/>
          </ac:spMkLst>
        </pc:spChg>
        <pc:spChg chg="add mod">
          <ac:chgData name="WINDRIDGE Philip" userId="a20730c1-1805-4191-9c68-6e52c8725e9f" providerId="ADAL" clId="{5EAE6808-F991-9047-8021-E294B712E2DF}" dt="2020-08-26T14:25:42.642" v="285" actId="692"/>
          <ac:spMkLst>
            <pc:docMk/>
            <pc:sldMk cId="1396055179" sldId="344"/>
            <ac:spMk id="33" creationId="{A04448F1-F778-4D44-9F36-A6C7FCBAB3CD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4" creationId="{5A772491-5AAA-4841-8D09-D90177811B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5" creationId="{EF0BBFE1-87D5-DA4F-A0D4-48796135354C}"/>
          </ac:spMkLst>
        </pc:spChg>
        <pc:spChg chg="add mod">
          <ac:chgData name="WINDRIDGE Philip" userId="a20730c1-1805-4191-9c68-6e52c8725e9f" providerId="ADAL" clId="{5EAE6808-F991-9047-8021-E294B712E2DF}" dt="2020-08-26T14:25:55.583" v="286" actId="207"/>
          <ac:spMkLst>
            <pc:docMk/>
            <pc:sldMk cId="1396055179" sldId="344"/>
            <ac:spMk id="36" creationId="{25905D43-870F-134B-9D18-287CDBD5974A}"/>
          </ac:spMkLst>
        </pc:spChg>
        <pc:spChg chg="add mod">
          <ac:chgData name="WINDRIDGE Philip" userId="a20730c1-1805-4191-9c68-6e52c8725e9f" providerId="ADAL" clId="{5EAE6808-F991-9047-8021-E294B712E2DF}" dt="2020-08-26T14:26:06.185" v="287" actId="14100"/>
          <ac:spMkLst>
            <pc:docMk/>
            <pc:sldMk cId="1396055179" sldId="344"/>
            <ac:spMk id="37" creationId="{93E2AE71-C438-EA4E-A612-145B2E8B3DCC}"/>
          </ac:spMkLst>
        </pc:spChg>
        <pc:cxnChg chg="del">
          <ac:chgData name="WINDRIDGE Philip" userId="a20730c1-1805-4191-9c68-6e52c8725e9f" providerId="ADAL" clId="{5EAE6808-F991-9047-8021-E294B712E2DF}" dt="2020-08-26T14:23:01.651" v="251" actId="478"/>
          <ac:cxnSpMkLst>
            <pc:docMk/>
            <pc:sldMk cId="1396055179" sldId="344"/>
            <ac:cxnSpMk id="21" creationId="{C6AEE64C-AABB-5045-A7D6-C6E8C520D97E}"/>
          </ac:cxnSpMkLst>
        </pc:cxnChg>
        <pc:cxnChg chg="del mod">
          <ac:chgData name="WINDRIDGE Philip" userId="a20730c1-1805-4191-9c68-6e52c8725e9f" providerId="ADAL" clId="{5EAE6808-F991-9047-8021-E294B712E2DF}" dt="2020-08-26T14:22:59.683" v="250" actId="478"/>
          <ac:cxnSpMkLst>
            <pc:docMk/>
            <pc:sldMk cId="1396055179" sldId="344"/>
            <ac:cxnSpMk id="22" creationId="{FDA203C9-F1EE-C04D-8F61-1D8C1BF18366}"/>
          </ac:cxnSpMkLst>
        </pc:cxnChg>
        <pc:cxnChg chg="del">
          <ac:chgData name="WINDRIDGE Philip" userId="a20730c1-1805-4191-9c68-6e52c8725e9f" providerId="ADAL" clId="{5EAE6808-F991-9047-8021-E294B712E2DF}" dt="2020-08-26T14:22:57.996" v="249" actId="478"/>
          <ac:cxnSpMkLst>
            <pc:docMk/>
            <pc:sldMk cId="1396055179" sldId="344"/>
            <ac:cxnSpMk id="23" creationId="{3544EAEC-681D-7C48-A850-FBFB38AD011B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29:00.254" v="326" actId="1037"/>
        <pc:sldMkLst>
          <pc:docMk/>
          <pc:sldMk cId="271066500" sldId="345"/>
        </pc:sldMkLst>
        <pc:spChg chg="del">
          <ac:chgData name="WINDRIDGE Philip" userId="a20730c1-1805-4191-9c68-6e52c8725e9f" providerId="ADAL" clId="{5EAE6808-F991-9047-8021-E294B712E2DF}" dt="2020-08-26T14:27:55.875" v="296" actId="478"/>
          <ac:spMkLst>
            <pc:docMk/>
            <pc:sldMk cId="271066500" sldId="345"/>
            <ac:spMk id="11" creationId="{1EF09C4C-D8EB-214B-B82F-4B2FA18B394B}"/>
          </ac:spMkLst>
        </pc:spChg>
        <pc:spChg chg="del">
          <ac:chgData name="WINDRIDGE Philip" userId="a20730c1-1805-4191-9c68-6e52c8725e9f" providerId="ADAL" clId="{5EAE6808-F991-9047-8021-E294B712E2DF}" dt="2020-08-26T14:28:18.500" v="306" actId="478"/>
          <ac:spMkLst>
            <pc:docMk/>
            <pc:sldMk cId="271066500" sldId="345"/>
            <ac:spMk id="12" creationId="{E1A98134-88F4-9245-B26A-27D22EACF71E}"/>
          </ac:spMkLst>
        </pc:spChg>
        <pc:spChg chg="del">
          <ac:chgData name="WINDRIDGE Philip" userId="a20730c1-1805-4191-9c68-6e52c8725e9f" providerId="ADAL" clId="{5EAE6808-F991-9047-8021-E294B712E2DF}" dt="2020-08-26T14:27:58.404" v="297" actId="478"/>
          <ac:spMkLst>
            <pc:docMk/>
            <pc:sldMk cId="271066500" sldId="345"/>
            <ac:spMk id="18" creationId="{8DEC5319-522D-7E4F-846D-E09FB27A17D7}"/>
          </ac:spMkLst>
        </pc:spChg>
        <pc:spChg chg="del">
          <ac:chgData name="WINDRIDGE Philip" userId="a20730c1-1805-4191-9c68-6e52c8725e9f" providerId="ADAL" clId="{5EAE6808-F991-9047-8021-E294B712E2DF}" dt="2020-08-26T14:28:08.892" v="301" actId="478"/>
          <ac:spMkLst>
            <pc:docMk/>
            <pc:sldMk cId="271066500" sldId="345"/>
            <ac:spMk id="19" creationId="{624B9970-6D26-A842-959D-532107AD8E0B}"/>
          </ac:spMkLst>
        </pc:spChg>
        <pc:spChg chg="del">
          <ac:chgData name="WINDRIDGE Philip" userId="a20730c1-1805-4191-9c68-6e52c8725e9f" providerId="ADAL" clId="{5EAE6808-F991-9047-8021-E294B712E2DF}" dt="2020-08-26T14:27:54.323" v="295" actId="478"/>
          <ac:spMkLst>
            <pc:docMk/>
            <pc:sldMk cId="271066500" sldId="345"/>
            <ac:spMk id="26" creationId="{F7FFDD2D-67DF-1743-888D-EA6F8F5E9934}"/>
          </ac:spMkLst>
        </pc:spChg>
        <pc:spChg chg="del">
          <ac:chgData name="WINDRIDGE Philip" userId="a20730c1-1805-4191-9c68-6e52c8725e9f" providerId="ADAL" clId="{5EAE6808-F991-9047-8021-E294B712E2DF}" dt="2020-08-26T14:28:05.807" v="300" actId="478"/>
          <ac:spMkLst>
            <pc:docMk/>
            <pc:sldMk cId="271066500" sldId="345"/>
            <ac:spMk id="27" creationId="{7AA59F92-77C9-DE49-896D-B1DEB6CF6C12}"/>
          </ac:spMkLst>
        </pc:spChg>
        <pc:spChg chg="del">
          <ac:chgData name="WINDRIDGE Philip" userId="a20730c1-1805-4191-9c68-6e52c8725e9f" providerId="ADAL" clId="{5EAE6808-F991-9047-8021-E294B712E2DF}" dt="2020-08-26T14:28:16.531" v="305" actId="478"/>
          <ac:spMkLst>
            <pc:docMk/>
            <pc:sldMk cId="271066500" sldId="345"/>
            <ac:spMk id="29" creationId="{FFB8B071-2B27-B44E-9A7B-E3DAC23E7162}"/>
          </ac:spMkLst>
        </pc:spChg>
        <pc:spChg chg="del">
          <ac:chgData name="WINDRIDGE Philip" userId="a20730c1-1805-4191-9c68-6e52c8725e9f" providerId="ADAL" clId="{5EAE6808-F991-9047-8021-E294B712E2DF}" dt="2020-08-26T14:28:10.577" v="302" actId="478"/>
          <ac:spMkLst>
            <pc:docMk/>
            <pc:sldMk cId="271066500" sldId="345"/>
            <ac:spMk id="30" creationId="{AE5C403B-1D85-1F49-BF0C-FA8AD05B4F60}"/>
          </ac:spMkLst>
        </pc:spChg>
        <pc:spChg chg="del">
          <ac:chgData name="WINDRIDGE Philip" userId="a20730c1-1805-4191-9c68-6e52c8725e9f" providerId="ADAL" clId="{5EAE6808-F991-9047-8021-E294B712E2DF}" dt="2020-08-26T14:27:49.235" v="293" actId="478"/>
          <ac:spMkLst>
            <pc:docMk/>
            <pc:sldMk cId="271066500" sldId="345"/>
            <ac:spMk id="32" creationId="{61185082-9FA1-644B-8B39-F9A1FF716A12}"/>
          </ac:spMkLst>
        </pc:spChg>
        <pc:spChg chg="del">
          <ac:chgData name="WINDRIDGE Philip" userId="a20730c1-1805-4191-9c68-6e52c8725e9f" providerId="ADAL" clId="{5EAE6808-F991-9047-8021-E294B712E2DF}" dt="2020-08-26T14:28:04.329" v="299" actId="478"/>
          <ac:spMkLst>
            <pc:docMk/>
            <pc:sldMk cId="271066500" sldId="345"/>
            <ac:spMk id="33" creationId="{A04448F1-F778-4D44-9F36-A6C7FCBAB3CD}"/>
          </ac:spMkLst>
        </pc:spChg>
        <pc:spChg chg="del">
          <ac:chgData name="WINDRIDGE Philip" userId="a20730c1-1805-4191-9c68-6e52c8725e9f" providerId="ADAL" clId="{5EAE6808-F991-9047-8021-E294B712E2DF}" dt="2020-08-26T14:27:45.716" v="292" actId="478"/>
          <ac:spMkLst>
            <pc:docMk/>
            <pc:sldMk cId="271066500" sldId="345"/>
            <ac:spMk id="34" creationId="{5A772491-5AAA-4841-8D09-D90177811B4C}"/>
          </ac:spMkLst>
        </pc:spChg>
        <pc:spChg chg="del">
          <ac:chgData name="WINDRIDGE Philip" userId="a20730c1-1805-4191-9c68-6e52c8725e9f" providerId="ADAL" clId="{5EAE6808-F991-9047-8021-E294B712E2DF}" dt="2020-08-26T14:27:52.555" v="294" actId="478"/>
          <ac:spMkLst>
            <pc:docMk/>
            <pc:sldMk cId="271066500" sldId="345"/>
            <ac:spMk id="35" creationId="{EF0BBFE1-87D5-DA4F-A0D4-48796135354C}"/>
          </ac:spMkLst>
        </pc:spChg>
        <pc:spChg chg="del">
          <ac:chgData name="WINDRIDGE Philip" userId="a20730c1-1805-4191-9c68-6e52c8725e9f" providerId="ADAL" clId="{5EAE6808-F991-9047-8021-E294B712E2DF}" dt="2020-08-26T14:28:01.676" v="298" actId="478"/>
          <ac:spMkLst>
            <pc:docMk/>
            <pc:sldMk cId="271066500" sldId="345"/>
            <ac:spMk id="36" creationId="{25905D43-870F-134B-9D18-287CDBD5974A}"/>
          </ac:spMkLst>
        </pc:spChg>
        <pc:spChg chg="del">
          <ac:chgData name="WINDRIDGE Philip" userId="a20730c1-1805-4191-9c68-6e52c8725e9f" providerId="ADAL" clId="{5EAE6808-F991-9047-8021-E294B712E2DF}" dt="2020-08-26T14:28:25.493" v="307" actId="478"/>
          <ac:spMkLst>
            <pc:docMk/>
            <pc:sldMk cId="271066500" sldId="345"/>
            <ac:spMk id="37" creationId="{93E2AE71-C438-EA4E-A612-145B2E8B3DCC}"/>
          </ac:spMkLst>
        </pc:spChg>
        <pc:spChg chg="add mod">
          <ac:chgData name="WINDRIDGE Philip" userId="a20730c1-1805-4191-9c68-6e52c8725e9f" providerId="ADAL" clId="{5EAE6808-F991-9047-8021-E294B712E2DF}" dt="2020-08-26T14:28:51.481" v="309" actId="1076"/>
          <ac:spMkLst>
            <pc:docMk/>
            <pc:sldMk cId="271066500" sldId="345"/>
            <ac:spMk id="38" creationId="{28C8E053-207D-4340-A75E-6504FF9B0206}"/>
          </ac:spMkLst>
        </pc:spChg>
        <pc:spChg chg="add mod">
          <ac:chgData name="WINDRIDGE Philip" userId="a20730c1-1805-4191-9c68-6e52c8725e9f" providerId="ADAL" clId="{5EAE6808-F991-9047-8021-E294B712E2DF}" dt="2020-08-26T14:29:00.254" v="326" actId="1037"/>
          <ac:spMkLst>
            <pc:docMk/>
            <pc:sldMk cId="271066500" sldId="345"/>
            <ac:spMk id="39" creationId="{463C65B8-26AE-8640-B9FD-038D82DD63D1}"/>
          </ac:spMkLst>
        </pc:spChg>
        <pc:spChg chg="del">
          <ac:chgData name="WINDRIDGE Philip" userId="a20730c1-1805-4191-9c68-6e52c8725e9f" providerId="ADAL" clId="{5EAE6808-F991-9047-8021-E294B712E2DF}" dt="2020-08-26T14:28:14.364" v="304" actId="478"/>
          <ac:spMkLst>
            <pc:docMk/>
            <pc:sldMk cId="271066500" sldId="345"/>
            <ac:spMk id="45" creationId="{2015E6AC-39A7-DA4A-B731-14AD73F964E8}"/>
          </ac:spMkLst>
        </pc:spChg>
        <pc:spChg chg="del">
          <ac:chgData name="WINDRIDGE Philip" userId="a20730c1-1805-4191-9c68-6e52c8725e9f" providerId="ADAL" clId="{5EAE6808-F991-9047-8021-E294B712E2DF}" dt="2020-08-26T14:28:12.256" v="303" actId="478"/>
          <ac:spMkLst>
            <pc:docMk/>
            <pc:sldMk cId="271066500" sldId="345"/>
            <ac:spMk id="46" creationId="{E0B446F8-2E7A-F346-B4B5-9415F63B28C6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2:19.434" v="386" actId="692"/>
        <pc:sldMkLst>
          <pc:docMk/>
          <pc:sldMk cId="1191877690" sldId="346"/>
        </pc:sldMkLst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3" creationId="{6E5ECED7-337B-9E4F-9BC0-D469C8260F6B}"/>
          </ac:spMkLst>
        </pc:spChg>
        <pc:spChg chg="add mod">
          <ac:chgData name="WINDRIDGE Philip" userId="a20730c1-1805-4191-9c68-6e52c8725e9f" providerId="ADAL" clId="{5EAE6808-F991-9047-8021-E294B712E2DF}" dt="2020-08-26T14:32:19.434" v="386" actId="692"/>
          <ac:spMkLst>
            <pc:docMk/>
            <pc:sldMk cId="1191877690" sldId="346"/>
            <ac:spMk id="14" creationId="{E3AC5F85-8F93-344B-97DA-4417778ADD19}"/>
          </ac:spMkLst>
        </pc:spChg>
        <pc:spChg chg="add mod">
          <ac:chgData name="WINDRIDGE Philip" userId="a20730c1-1805-4191-9c68-6e52c8725e9f" providerId="ADAL" clId="{5EAE6808-F991-9047-8021-E294B712E2DF}" dt="2020-08-26T14:32:09.296" v="385" actId="207"/>
          <ac:spMkLst>
            <pc:docMk/>
            <pc:sldMk cId="1191877690" sldId="346"/>
            <ac:spMk id="15" creationId="{1A2ADD4F-DDD9-D840-AF28-5A2BA3B6F0E0}"/>
          </ac:spMkLst>
        </pc:spChg>
        <pc:spChg chg="del">
          <ac:chgData name="WINDRIDGE Philip" userId="a20730c1-1805-4191-9c68-6e52c8725e9f" providerId="ADAL" clId="{5EAE6808-F991-9047-8021-E294B712E2DF}" dt="2020-08-26T14:30:52.385" v="357" actId="478"/>
          <ac:spMkLst>
            <pc:docMk/>
            <pc:sldMk cId="1191877690" sldId="346"/>
            <ac:spMk id="39" creationId="{463C65B8-26AE-8640-B9FD-038D82DD63D1}"/>
          </ac:spMkLst>
        </pc:spChg>
      </pc:sldChg>
      <pc:sldChg chg="addSp delSp modSp add mod">
        <pc:chgData name="WINDRIDGE Philip" userId="a20730c1-1805-4191-9c68-6e52c8725e9f" providerId="ADAL" clId="{5EAE6808-F991-9047-8021-E294B712E2DF}" dt="2020-08-26T14:36:24.018" v="404" actId="207"/>
        <pc:sldMkLst>
          <pc:docMk/>
          <pc:sldMk cId="3031337728" sldId="347"/>
        </pc:sldMkLst>
        <pc:spChg chg="del">
          <ac:chgData name="WINDRIDGE Philip" userId="a20730c1-1805-4191-9c68-6e52c8725e9f" providerId="ADAL" clId="{5EAE6808-F991-9047-8021-E294B712E2DF}" dt="2020-08-26T14:35:19.153" v="394" actId="478"/>
          <ac:spMkLst>
            <pc:docMk/>
            <pc:sldMk cId="3031337728" sldId="347"/>
            <ac:spMk id="15" creationId="{1A2ADD4F-DDD9-D840-AF28-5A2BA3B6F0E0}"/>
          </ac:spMkLst>
        </pc:spChg>
        <pc:spChg chg="add mod">
          <ac:chgData name="WINDRIDGE Philip" userId="a20730c1-1805-4191-9c68-6e52c8725e9f" providerId="ADAL" clId="{5EAE6808-F991-9047-8021-E294B712E2DF}" dt="2020-08-26T14:34:10.970" v="390"/>
          <ac:spMkLst>
            <pc:docMk/>
            <pc:sldMk cId="3031337728" sldId="347"/>
            <ac:spMk id="16" creationId="{43617FBD-602F-1F45-9DF5-933F4FCD5E40}"/>
          </ac:spMkLst>
        </pc:spChg>
        <pc:spChg chg="add mod">
          <ac:chgData name="WINDRIDGE Philip" userId="a20730c1-1805-4191-9c68-6e52c8725e9f" providerId="ADAL" clId="{5EAE6808-F991-9047-8021-E294B712E2DF}" dt="2020-08-26T14:34:26.831" v="391"/>
          <ac:spMkLst>
            <pc:docMk/>
            <pc:sldMk cId="3031337728" sldId="347"/>
            <ac:spMk id="18" creationId="{2C0C8A20-1F5A-2A4C-A371-3408D524BF97}"/>
          </ac:spMkLst>
        </pc:spChg>
        <pc:spChg chg="add mod">
          <ac:chgData name="WINDRIDGE Philip" userId="a20730c1-1805-4191-9c68-6e52c8725e9f" providerId="ADAL" clId="{5EAE6808-F991-9047-8021-E294B712E2DF}" dt="2020-08-26T14:33:35.876" v="389"/>
          <ac:spMkLst>
            <pc:docMk/>
            <pc:sldMk cId="3031337728" sldId="347"/>
            <ac:spMk id="19" creationId="{87B22472-E093-1249-8C57-1C262E333933}"/>
          </ac:spMkLst>
        </pc:spChg>
        <pc:spChg chg="add mod">
          <ac:chgData name="WINDRIDGE Philip" userId="a20730c1-1805-4191-9c68-6e52c8725e9f" providerId="ADAL" clId="{5EAE6808-F991-9047-8021-E294B712E2DF}" dt="2020-08-26T14:36:24.018" v="404" actId="207"/>
          <ac:spMkLst>
            <pc:docMk/>
            <pc:sldMk cId="3031337728" sldId="347"/>
            <ac:spMk id="20" creationId="{34DCBACD-8A8F-464D-87BA-F8E118DF6A08}"/>
          </ac:spMkLst>
        </pc:spChg>
        <pc:spChg chg="mod">
          <ac:chgData name="WINDRIDGE Philip" userId="a20730c1-1805-4191-9c68-6e52c8725e9f" providerId="ADAL" clId="{5EAE6808-F991-9047-8021-E294B712E2DF}" dt="2020-08-26T14:36:07.477" v="403" actId="14100"/>
          <ac:spMkLst>
            <pc:docMk/>
            <pc:sldMk cId="3031337728" sldId="347"/>
            <ac:spMk id="81" creationId="{5A462D2A-6AD6-CC41-8102-17FA1D8D256C}"/>
          </ac:spMkLst>
        </pc:spChg>
        <pc:cxnChg chg="add mod">
          <ac:chgData name="WINDRIDGE Philip" userId="a20730c1-1805-4191-9c68-6e52c8725e9f" providerId="ADAL" clId="{5EAE6808-F991-9047-8021-E294B712E2DF}" dt="2020-08-26T14:36:01.535" v="402" actId="14100"/>
          <ac:cxnSpMkLst>
            <pc:docMk/>
            <pc:sldMk cId="3031337728" sldId="347"/>
            <ac:cxnSpMk id="21" creationId="{2E219592-E239-CE46-8A09-4B5D96D1F6A2}"/>
          </ac:cxnSpMkLst>
        </pc:cxnChg>
      </pc:sldChg>
      <pc:sldChg chg="addSp delSp modSp add mod">
        <pc:chgData name="WINDRIDGE Philip" userId="a20730c1-1805-4191-9c68-6e52c8725e9f" providerId="ADAL" clId="{5EAE6808-F991-9047-8021-E294B712E2DF}" dt="2020-08-26T14:39:48.504" v="417" actId="1076"/>
        <pc:sldMkLst>
          <pc:docMk/>
          <pc:sldMk cId="3360151425" sldId="348"/>
        </pc:sldMkLst>
        <pc:spChg chg="add mod">
          <ac:chgData name="WINDRIDGE Philip" userId="a20730c1-1805-4191-9c68-6e52c8725e9f" providerId="ADAL" clId="{5EAE6808-F991-9047-8021-E294B712E2DF}" dt="2020-08-26T14:38:28.949" v="411" actId="692"/>
          <ac:spMkLst>
            <pc:docMk/>
            <pc:sldMk cId="3360151425" sldId="348"/>
            <ac:spMk id="22" creationId="{BFE07FDF-C34F-0B4C-98EC-C4DA20AF7DEF}"/>
          </ac:spMkLst>
        </pc:spChg>
        <pc:spChg chg="add mod">
          <ac:chgData name="WINDRIDGE Philip" userId="a20730c1-1805-4191-9c68-6e52c8725e9f" providerId="ADAL" clId="{5EAE6808-F991-9047-8021-E294B712E2DF}" dt="2020-08-26T14:39:48.504" v="417" actId="1076"/>
          <ac:spMkLst>
            <pc:docMk/>
            <pc:sldMk cId="3360151425" sldId="348"/>
            <ac:spMk id="23" creationId="{284AC1DB-A5AF-5044-AA52-D52F92AE46EA}"/>
          </ac:spMkLst>
        </pc:spChg>
        <pc:spChg chg="del">
          <ac:chgData name="WINDRIDGE Philip" userId="a20730c1-1805-4191-9c68-6e52c8725e9f" providerId="ADAL" clId="{5EAE6808-F991-9047-8021-E294B712E2DF}" dt="2020-08-26T14:37:25.174" v="407" actId="478"/>
          <ac:spMkLst>
            <pc:docMk/>
            <pc:sldMk cId="3360151425" sldId="348"/>
            <ac:spMk id="31" creationId="{887930B2-7C4D-9A4C-BD67-80FCAEB8378E}"/>
          </ac:spMkLst>
        </pc:spChg>
        <pc:cxnChg chg="add mod">
          <ac:chgData name="WINDRIDGE Philip" userId="a20730c1-1805-4191-9c68-6e52c8725e9f" providerId="ADAL" clId="{5EAE6808-F991-9047-8021-E294B712E2DF}" dt="2020-08-26T14:39:38.615" v="416" actId="692"/>
          <ac:cxnSpMkLst>
            <pc:docMk/>
            <pc:sldMk cId="3360151425" sldId="348"/>
            <ac:cxnSpMk id="24" creationId="{FB2492EA-6387-024A-87C8-636113E91D33}"/>
          </ac:cxnSpMkLst>
        </pc:cxnChg>
      </pc:sldChg>
      <pc:sldChg chg="add">
        <pc:chgData name="WINDRIDGE Philip" userId="a20730c1-1805-4191-9c68-6e52c8725e9f" providerId="ADAL" clId="{5EAE6808-F991-9047-8021-E294B712E2DF}" dt="2020-08-26T14:46:40.876" v="507"/>
        <pc:sldMkLst>
          <pc:docMk/>
          <pc:sldMk cId="1799869904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09/10/2020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Sequencing Through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05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86.5,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130,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140,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FB0210-6778-0845-AC9C-94659FDF46D7}"/>
              </a:ext>
            </a:extLst>
          </p:cNvPr>
          <p:cNvSpPr/>
          <p:nvPr/>
        </p:nvSpPr>
        <p:spPr>
          <a:xfrm>
            <a:off x="6998263" y="3408712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24E8A4-9FA5-9647-A7EC-DFD42DE5068D}"/>
              </a:ext>
            </a:extLst>
          </p:cNvPr>
          <p:cNvSpPr/>
          <p:nvPr/>
        </p:nvSpPr>
        <p:spPr>
          <a:xfrm>
            <a:off x="6963094" y="3994482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904463-C09E-BC4B-9E60-4B0C1B2D1FE4}"/>
              </a:ext>
            </a:extLst>
          </p:cNvPr>
          <p:cNvSpPr/>
          <p:nvPr/>
        </p:nvSpPr>
        <p:spPr>
          <a:xfrm>
            <a:off x="7575631" y="4577851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5FD800-D35A-994C-B5F0-967ECF3D0812}"/>
              </a:ext>
            </a:extLst>
          </p:cNvPr>
          <p:cNvSpPr/>
          <p:nvPr/>
        </p:nvSpPr>
        <p:spPr>
          <a:xfrm>
            <a:off x="5928527" y="1755358"/>
            <a:ext cx="79382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C95AAD-24E3-2147-8110-B158AB3DB252}"/>
              </a:ext>
            </a:extLst>
          </p:cNvPr>
          <p:cNvSpPr/>
          <p:nvPr/>
        </p:nvSpPr>
        <p:spPr>
          <a:xfrm>
            <a:off x="5926403" y="1913328"/>
            <a:ext cx="795944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16D85E-B1E9-5348-9005-49D91943A7CF}"/>
              </a:ext>
            </a:extLst>
          </p:cNvPr>
          <p:cNvSpPr/>
          <p:nvPr/>
        </p:nvSpPr>
        <p:spPr>
          <a:xfrm>
            <a:off x="5926651" y="2042872"/>
            <a:ext cx="79382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0"/>
            <a:ext cx="3290485" cy="11963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FBE1056-6536-DF4A-AB9A-B4B0D6977E30}"/>
              </a:ext>
            </a:extLst>
          </p:cNvPr>
          <p:cNvSpPr/>
          <p:nvPr/>
        </p:nvSpPr>
        <p:spPr>
          <a:xfrm>
            <a:off x="6727371" y="1838848"/>
            <a:ext cx="1002929" cy="1592664"/>
          </a:xfrm>
          <a:custGeom>
            <a:avLst/>
            <a:gdLst>
              <a:gd name="connsiteX0" fmla="*/ 0 w 1002929"/>
              <a:gd name="connsiteY0" fmla="*/ 0 h 1592664"/>
              <a:gd name="connsiteX1" fmla="*/ 959618 w 1002929"/>
              <a:gd name="connsiteY1" fmla="*/ 808893 h 1592664"/>
              <a:gd name="connsiteX2" fmla="*/ 748603 w 1002929"/>
              <a:gd name="connsiteY2" fmla="*/ 1592664 h 159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929" h="1592664">
                <a:moveTo>
                  <a:pt x="0" y="0"/>
                </a:moveTo>
                <a:cubicBezTo>
                  <a:pt x="417425" y="271724"/>
                  <a:pt x="834851" y="543449"/>
                  <a:pt x="959618" y="808893"/>
                </a:cubicBezTo>
                <a:cubicBezTo>
                  <a:pt x="1084385" y="1074337"/>
                  <a:pt x="916494" y="1333500"/>
                  <a:pt x="748603" y="1592664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2320B55-435B-AE44-A190-DBC7FDDD3C03}"/>
              </a:ext>
            </a:extLst>
          </p:cNvPr>
          <p:cNvSpPr/>
          <p:nvPr/>
        </p:nvSpPr>
        <p:spPr>
          <a:xfrm>
            <a:off x="6727371" y="1999622"/>
            <a:ext cx="1115037" cy="2014694"/>
          </a:xfrm>
          <a:custGeom>
            <a:avLst/>
            <a:gdLst>
              <a:gd name="connsiteX0" fmla="*/ 0 w 1115037"/>
              <a:gd name="connsiteY0" fmla="*/ 0 h 2014694"/>
              <a:gd name="connsiteX1" fmla="*/ 1085222 w 1115037"/>
              <a:gd name="connsiteY1" fmla="*/ 643094 h 2014694"/>
              <a:gd name="connsiteX2" fmla="*/ 703385 w 1115037"/>
              <a:gd name="connsiteY2" fmla="*/ 2014694 h 201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037" h="2014694">
                <a:moveTo>
                  <a:pt x="0" y="0"/>
                </a:moveTo>
                <a:cubicBezTo>
                  <a:pt x="483995" y="153656"/>
                  <a:pt x="967991" y="307312"/>
                  <a:pt x="1085222" y="643094"/>
                </a:cubicBezTo>
                <a:cubicBezTo>
                  <a:pt x="1202453" y="978876"/>
                  <a:pt x="952919" y="1496785"/>
                  <a:pt x="703385" y="2014694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53B22B1-8839-044B-BE41-9157BA754F19}"/>
              </a:ext>
            </a:extLst>
          </p:cNvPr>
          <p:cNvSpPr/>
          <p:nvPr/>
        </p:nvSpPr>
        <p:spPr>
          <a:xfrm>
            <a:off x="6722347" y="2135275"/>
            <a:ext cx="1345085" cy="2446773"/>
          </a:xfrm>
          <a:custGeom>
            <a:avLst/>
            <a:gdLst>
              <a:gd name="connsiteX0" fmla="*/ 0 w 1345085"/>
              <a:gd name="connsiteY0" fmla="*/ 0 h 2446773"/>
              <a:gd name="connsiteX1" fmla="*/ 1240972 w 1345085"/>
              <a:gd name="connsiteY1" fmla="*/ 507441 h 2446773"/>
              <a:gd name="connsiteX2" fmla="*/ 1190730 w 1345085"/>
              <a:gd name="connsiteY2" fmla="*/ 2446773 h 244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085" h="2446773">
                <a:moveTo>
                  <a:pt x="0" y="0"/>
                </a:moveTo>
                <a:cubicBezTo>
                  <a:pt x="521258" y="49823"/>
                  <a:pt x="1042517" y="99646"/>
                  <a:pt x="1240972" y="507441"/>
                </a:cubicBezTo>
                <a:cubicBezTo>
                  <a:pt x="1439427" y="915236"/>
                  <a:pt x="1315078" y="1681004"/>
                  <a:pt x="1190730" y="2446773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717B20-095C-5D4F-8926-469B4DF37061}"/>
              </a:ext>
            </a:extLst>
          </p:cNvPr>
          <p:cNvSpPr txBox="1"/>
          <p:nvPr/>
        </p:nvSpPr>
        <p:spPr>
          <a:xfrm>
            <a:off x="6984186" y="849616"/>
            <a:ext cx="141496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we can now take the calculation out of sequence and do it at the same time as displaying 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92B72-BFB6-6447-A6FC-85E1D94A4DC8}"/>
              </a:ext>
            </a:extLst>
          </p:cNvPr>
          <p:cNvSpPr txBox="1"/>
          <p:nvPr/>
        </p:nvSpPr>
        <p:spPr>
          <a:xfrm>
            <a:off x="3113903" y="2347398"/>
            <a:ext cx="20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(from a developers point of view)</a:t>
            </a:r>
          </a:p>
        </p:txBody>
      </p:sp>
    </p:spTree>
    <p:extLst>
      <p:ext uri="{BB962C8B-B14F-4D97-AF65-F5344CB8AC3E}">
        <p14:creationId xmlns:p14="http://schemas.microsoft.com/office/powerpoint/2010/main" val="349978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9233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86.5, 86.5 * 0.035274</a:t>
            </a:r>
          </a:p>
          <a:p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130, 130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140, 140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0"/>
            <a:ext cx="3290485" cy="173008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C687B5-CFEC-9446-B37B-937E32D2DAB8}"/>
              </a:ext>
            </a:extLst>
          </p:cNvPr>
          <p:cNvSpPr/>
          <p:nvPr/>
        </p:nvSpPr>
        <p:spPr>
          <a:xfrm>
            <a:off x="6998263" y="3408712"/>
            <a:ext cx="787422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588C78-0491-2241-9214-51C3459E059E}"/>
              </a:ext>
            </a:extLst>
          </p:cNvPr>
          <p:cNvSpPr/>
          <p:nvPr/>
        </p:nvSpPr>
        <p:spPr>
          <a:xfrm>
            <a:off x="6963094" y="3994482"/>
            <a:ext cx="787422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6DA172-040C-9C43-B6E4-83389B7DE183}"/>
              </a:ext>
            </a:extLst>
          </p:cNvPr>
          <p:cNvSpPr/>
          <p:nvPr/>
        </p:nvSpPr>
        <p:spPr>
          <a:xfrm>
            <a:off x="7575631" y="4577851"/>
            <a:ext cx="787422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65B26-B4C9-9E40-A970-3DE9151D7022}"/>
              </a:ext>
            </a:extLst>
          </p:cNvPr>
          <p:cNvSpPr txBox="1"/>
          <p:nvPr/>
        </p:nvSpPr>
        <p:spPr>
          <a:xfrm>
            <a:off x="3113903" y="2347398"/>
            <a:ext cx="2065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are the calculations easy to find?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has meaning been lost? (is it easier or harder to make sense of the code?)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AE641-B13A-4C43-BCA7-D2C964F662A7}"/>
              </a:ext>
            </a:extLst>
          </p:cNvPr>
          <p:cNvSpPr txBox="1"/>
          <p:nvPr/>
        </p:nvSpPr>
        <p:spPr>
          <a:xfrm>
            <a:off x="7582142" y="2931483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2B91E2-1CDC-4043-8B62-E40DE96D033A}"/>
              </a:ext>
            </a:extLst>
          </p:cNvPr>
          <p:cNvCxnSpPr>
            <a:cxnSpLocks/>
          </p:cNvCxnSpPr>
          <p:nvPr/>
        </p:nvCxnSpPr>
        <p:spPr>
          <a:xfrm flipH="1">
            <a:off x="7620002" y="3137324"/>
            <a:ext cx="144256" cy="26294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91EFE6-A499-DF4E-AA93-0AB50E8B4EC3}"/>
              </a:ext>
            </a:extLst>
          </p:cNvPr>
          <p:cNvSpPr txBox="1"/>
          <p:nvPr/>
        </p:nvSpPr>
        <p:spPr>
          <a:xfrm>
            <a:off x="7581317" y="3563328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AB99E-5CF6-1E4C-BBF8-CB181935625B}"/>
              </a:ext>
            </a:extLst>
          </p:cNvPr>
          <p:cNvCxnSpPr>
            <a:cxnSpLocks/>
          </p:cNvCxnSpPr>
          <p:nvPr/>
        </p:nvCxnSpPr>
        <p:spPr>
          <a:xfrm flipH="1">
            <a:off x="7651304" y="3773733"/>
            <a:ext cx="112954" cy="2154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750539-13BB-0B4F-8836-1A8B87ACA853}"/>
              </a:ext>
            </a:extLst>
          </p:cNvPr>
          <p:cNvSpPr txBox="1"/>
          <p:nvPr/>
        </p:nvSpPr>
        <p:spPr>
          <a:xfrm>
            <a:off x="7581317" y="425036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931AFC-2A85-4749-91D0-6ABF0C1B6944}"/>
              </a:ext>
            </a:extLst>
          </p:cNvPr>
          <p:cNvCxnSpPr>
            <a:cxnSpLocks/>
          </p:cNvCxnSpPr>
          <p:nvPr/>
        </p:nvCxnSpPr>
        <p:spPr>
          <a:xfrm>
            <a:off x="7942270" y="4444849"/>
            <a:ext cx="9730" cy="1185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5066DC-0CE7-D54D-863E-040822253D4C}"/>
              </a:ext>
            </a:extLst>
          </p:cNvPr>
          <p:cNvSpPr txBox="1"/>
          <p:nvPr/>
        </p:nvSpPr>
        <p:spPr>
          <a:xfrm>
            <a:off x="7582142" y="184408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removed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A5A0DF-092E-0548-86E1-315AD34CC807}"/>
              </a:ext>
            </a:extLst>
          </p:cNvPr>
          <p:cNvCxnSpPr>
            <a:cxnSpLocks/>
          </p:cNvCxnSpPr>
          <p:nvPr/>
        </p:nvCxnSpPr>
        <p:spPr>
          <a:xfrm flipH="1">
            <a:off x="7260802" y="1985004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6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9233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86.5, 86.5 * 0.035274</a:t>
            </a:r>
          </a:p>
          <a:p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130, 130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140, 140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0"/>
            <a:ext cx="3290485" cy="173008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78A6F-1C84-BD47-94CA-80682CA78E88}"/>
              </a:ext>
            </a:extLst>
          </p:cNvPr>
          <p:cNvSpPr txBox="1"/>
          <p:nvPr/>
        </p:nvSpPr>
        <p:spPr>
          <a:xfrm>
            <a:off x="7110560" y="608216"/>
            <a:ext cx="137194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what is the overall effect of the changes on the sequence of actions that the program carries out?</a:t>
            </a:r>
          </a:p>
        </p:txBody>
      </p:sp>
    </p:spTree>
    <p:extLst>
      <p:ext uri="{BB962C8B-B14F-4D97-AF65-F5344CB8AC3E}">
        <p14:creationId xmlns:p14="http://schemas.microsoft.com/office/powerpoint/2010/main" val="10341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197639-5D6C-2542-86EB-0C55162849DD}"/>
              </a:ext>
            </a:extLst>
          </p:cNvPr>
          <p:cNvSpPr/>
          <p:nvPr/>
        </p:nvSpPr>
        <p:spPr>
          <a:xfrm>
            <a:off x="1030036" y="2511600"/>
            <a:ext cx="2972625" cy="230832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"{0:&lt;22}|{1:&gt;6}|{2:&gt;6}"</a:t>
            </a:r>
          </a:p>
          <a:p>
            <a:r>
              <a:rPr lang="en-GB" sz="900" dirty="0"/>
              <a:t>      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))</a:t>
            </a:r>
          </a:p>
          <a:p>
            <a:endParaRPr lang="en-GB" sz="900" dirty="0"/>
          </a:p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"="</a:t>
            </a:r>
            <a:r>
              <a:rPr lang="en-GB" sz="900" dirty="0"/>
              <a:t> * 36)</a:t>
            </a:r>
          </a:p>
          <a:p>
            <a:endParaRPr lang="en-GB" sz="900" dirty="0"/>
          </a:p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"{:&lt;22}|{:&gt;6.2f}|{:&gt;6.2f}"</a:t>
            </a:r>
          </a:p>
          <a:p>
            <a:r>
              <a:rPr lang="en-GB" sz="900" dirty="0"/>
              <a:t>      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86.5, 86.5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"{:&lt;22}|{:&gt;6.2f}|{:&gt;6.2f}"</a:t>
            </a:r>
          </a:p>
          <a:p>
            <a:r>
              <a:rPr lang="en-GB" sz="900" dirty="0"/>
              <a:t>      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130, 130 * 0.035274)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"{:&lt;22}|{:&gt;6.2f}|{:&gt;6.2f}"</a:t>
            </a:r>
          </a:p>
          <a:p>
            <a:r>
              <a:rPr lang="en-GB" sz="900" dirty="0"/>
              <a:t>      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140, 140 * 0.035274)</a:t>
            </a:r>
          </a:p>
          <a:p>
            <a:r>
              <a:rPr lang="en-GB" sz="9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C1E9BD-2762-C44A-B7ED-EBB30F40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417483" cy="88000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is the sequence now?</a:t>
            </a:r>
          </a:p>
          <a:p>
            <a:pPr lvl="1"/>
            <a:r>
              <a:rPr lang="en-GB" dirty="0"/>
              <a:t>Is there a downside to doing this?</a:t>
            </a:r>
          </a:p>
          <a:p>
            <a:pPr lvl="1"/>
            <a:r>
              <a:rPr lang="en-GB" dirty="0"/>
              <a:t>Are there any advantages to option 2?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4" y="2241785"/>
            <a:ext cx="3322584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1605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1605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1605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4" y="2884445"/>
            <a:ext cx="3322584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3" y="3100112"/>
            <a:ext cx="332258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.format(phone1.title(),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2" y="3697375"/>
            <a:ext cx="332258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.format(phone2.title(),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2" y="4272922"/>
            <a:ext cx="332258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.format(phone3.title(),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5E953-08F8-DB40-A5C1-04B0891F882C}"/>
              </a:ext>
            </a:extLst>
          </p:cNvPr>
          <p:cNvSpPr/>
          <p:nvPr/>
        </p:nvSpPr>
        <p:spPr>
          <a:xfrm>
            <a:off x="1030036" y="2517252"/>
            <a:ext cx="2890529" cy="253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0E562C-DD77-A946-B0D2-66B44B3B11D7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CC48A-2D6D-BC42-AE81-9A58FA23E0F3}"/>
              </a:ext>
            </a:extLst>
          </p:cNvPr>
          <p:cNvSpPr txBox="1"/>
          <p:nvPr/>
        </p:nvSpPr>
        <p:spPr>
          <a:xfrm>
            <a:off x="1029884" y="2157599"/>
            <a:ext cx="28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option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7DCDA3-90D7-0746-B006-FC47912AAD05}"/>
              </a:ext>
            </a:extLst>
          </p:cNvPr>
          <p:cNvSpPr txBox="1"/>
          <p:nvPr/>
        </p:nvSpPr>
        <p:spPr>
          <a:xfrm>
            <a:off x="5223432" y="150643"/>
            <a:ext cx="33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option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66A57-F5DD-1648-8916-58AD154C9F0D}"/>
              </a:ext>
            </a:extLst>
          </p:cNvPr>
          <p:cNvSpPr txBox="1"/>
          <p:nvPr/>
        </p:nvSpPr>
        <p:spPr>
          <a:xfrm>
            <a:off x="3967296" y="2366791"/>
            <a:ext cx="1220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there is still a sequence in option 2, but it is different than in option 1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it seems a lot more 'mixed' up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some meaning is lost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that matter?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B7076-F164-6247-AF42-A4A7790CCD1D}"/>
              </a:ext>
            </a:extLst>
          </p:cNvPr>
          <p:cNvSpPr txBox="1"/>
          <p:nvPr/>
        </p:nvSpPr>
        <p:spPr>
          <a:xfrm>
            <a:off x="4421201" y="4882410"/>
            <a:ext cx="92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(hint: yes!)</a:t>
            </a:r>
          </a:p>
        </p:txBody>
      </p:sp>
    </p:spTree>
    <p:extLst>
      <p:ext uri="{BB962C8B-B14F-4D97-AF65-F5344CB8AC3E}">
        <p14:creationId xmlns:p14="http://schemas.microsoft.com/office/powerpoint/2010/main" val="126747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B8CE-8CBD-1B48-A0D1-BC075276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on 1</a:t>
            </a:r>
            <a:r>
              <a:rPr lang="en-GB" baseline="30000" dirty="0"/>
              <a:t>st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76C0-868B-6841-9644-EF30B3F7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have choice when sequencing actions</a:t>
            </a:r>
          </a:p>
          <a:p>
            <a:pPr lvl="1"/>
            <a:r>
              <a:rPr lang="en-GB" dirty="0"/>
              <a:t>First thing is to get it to work!</a:t>
            </a:r>
          </a:p>
          <a:p>
            <a:pPr lvl="1"/>
            <a:r>
              <a:rPr lang="en-GB" dirty="0"/>
              <a:t>Next is to get it to work better</a:t>
            </a:r>
          </a:p>
          <a:p>
            <a:endParaRPr lang="en-GB" dirty="0"/>
          </a:p>
          <a:p>
            <a:r>
              <a:rPr lang="en-GB" dirty="0"/>
              <a:t>Your choice depends on a number of factors that benefit the developer (you), including</a:t>
            </a:r>
          </a:p>
          <a:p>
            <a:pPr lvl="1"/>
            <a:r>
              <a:rPr lang="en-GB" dirty="0"/>
              <a:t>readability</a:t>
            </a:r>
          </a:p>
          <a:p>
            <a:pPr lvl="1"/>
            <a:r>
              <a:rPr lang="en-GB" dirty="0"/>
              <a:t>ease of maintenance</a:t>
            </a:r>
          </a:p>
          <a:p>
            <a:pPr lvl="1"/>
            <a:r>
              <a:rPr lang="en-GB" dirty="0"/>
              <a:t>likelihood of future changes</a:t>
            </a:r>
          </a:p>
          <a:p>
            <a:pPr lvl="1"/>
            <a:r>
              <a:rPr lang="en-GB" dirty="0"/>
              <a:t>complexity (and length!) of program</a:t>
            </a:r>
          </a:p>
          <a:p>
            <a:pPr lvl="1"/>
            <a:r>
              <a:rPr lang="en-GB" dirty="0"/>
              <a:t>robustness (resistance to error)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4C91-CB80-BC41-BFAE-03D905CBEAD2}"/>
              </a:ext>
            </a:extLst>
          </p:cNvPr>
          <p:cNvSpPr txBox="1"/>
          <p:nvPr/>
        </p:nvSpPr>
        <p:spPr>
          <a:xfrm>
            <a:off x="5932635" y="1592407"/>
            <a:ext cx="181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isn't a choice!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088A4-6AEB-D44C-A0A1-06C3DE24175C}"/>
              </a:ext>
            </a:extLst>
          </p:cNvPr>
          <p:cNvSpPr txBox="1"/>
          <p:nvPr/>
        </p:nvSpPr>
        <p:spPr>
          <a:xfrm>
            <a:off x="4002659" y="2051838"/>
            <a:ext cx="219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you should be doing this (it helps you learn)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DACFDA-BE15-1343-A34E-0810DC7D837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02443" y="1746296"/>
            <a:ext cx="1830192" cy="5779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1399B3-D81D-1445-921C-F5EF98E28C82}"/>
              </a:ext>
            </a:extLst>
          </p:cNvPr>
          <p:cNvSpPr txBox="1"/>
          <p:nvPr/>
        </p:nvSpPr>
        <p:spPr>
          <a:xfrm>
            <a:off x="5589809" y="3379744"/>
            <a:ext cx="268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not a big consideration for the tasks in this module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96B6BB-6263-2844-B364-A6D5C86AB3B0}"/>
              </a:ext>
            </a:extLst>
          </p:cNvPr>
          <p:cNvCxnSpPr>
            <a:cxnSpLocks/>
          </p:cNvCxnSpPr>
          <p:nvPr/>
        </p:nvCxnSpPr>
        <p:spPr>
          <a:xfrm flipH="1">
            <a:off x="3882255" y="3533632"/>
            <a:ext cx="1707554" cy="2967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09721C-AC18-D740-9CE5-B7785DD61286}"/>
              </a:ext>
            </a:extLst>
          </p:cNvPr>
          <p:cNvSpPr txBox="1"/>
          <p:nvPr/>
        </p:nvSpPr>
        <p:spPr>
          <a:xfrm>
            <a:off x="4370911" y="4327180"/>
            <a:ext cx="3470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you need to be able to keep track of things – and so does anybody you ask for help!</a:t>
            </a:r>
          </a:p>
        </p:txBody>
      </p:sp>
    </p:spTree>
    <p:extLst>
      <p:ext uri="{BB962C8B-B14F-4D97-AF65-F5344CB8AC3E}">
        <p14:creationId xmlns:p14="http://schemas.microsoft.com/office/powerpoint/2010/main" val="91718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the problem?</a:t>
            </a:r>
          </a:p>
          <a:p>
            <a:pPr lvl="1"/>
            <a:r>
              <a:rPr lang="en-GB" dirty="0"/>
              <a:t>There are two variables – variable 'a' and variable 'b'</a:t>
            </a:r>
          </a:p>
          <a:p>
            <a:pPr lvl="2"/>
            <a:r>
              <a:rPr lang="en-GB" dirty="0"/>
              <a:t>Variable 'a' has the value of 12</a:t>
            </a:r>
          </a:p>
          <a:p>
            <a:pPr lvl="2"/>
            <a:r>
              <a:rPr lang="en-GB" dirty="0"/>
              <a:t>Variable 'b' has the value of 32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values of the two variables need to be swapped</a:t>
            </a:r>
          </a:p>
          <a:p>
            <a:pPr lvl="2"/>
            <a:r>
              <a:rPr lang="en-GB" dirty="0"/>
              <a:t>Variable 'a' should end up with the value of 32</a:t>
            </a:r>
          </a:p>
          <a:p>
            <a:pPr lvl="2"/>
            <a:r>
              <a:rPr lang="en-GB" dirty="0"/>
              <a:t>Variable 'b' should end up with the value of 12</a:t>
            </a:r>
          </a:p>
          <a:p>
            <a:endParaRPr lang="en-GB" dirty="0"/>
          </a:p>
          <a:p>
            <a:r>
              <a:rPr lang="en-GB" dirty="0"/>
              <a:t>What is the sequence of actions?</a:t>
            </a:r>
          </a:p>
          <a:p>
            <a:endParaRPr lang="en-GB" dirty="0"/>
          </a:p>
          <a:p>
            <a:r>
              <a:rPr lang="en-GB" dirty="0"/>
              <a:t>Swapping values is useful</a:t>
            </a:r>
          </a:p>
          <a:p>
            <a:pPr lvl="1"/>
            <a:r>
              <a:rPr lang="en-GB" dirty="0"/>
              <a:t>For example when sorting a collection of values</a:t>
            </a:r>
          </a:p>
        </p:txBody>
      </p:sp>
    </p:spTree>
    <p:extLst>
      <p:ext uri="{BB962C8B-B14F-4D97-AF65-F5344CB8AC3E}">
        <p14:creationId xmlns:p14="http://schemas.microsoft.com/office/powerpoint/2010/main" val="228194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59544" cy="424217"/>
          </a:xfrm>
        </p:spPr>
        <p:txBody>
          <a:bodyPr>
            <a:normAutofit/>
          </a:bodyPr>
          <a:lstStyle/>
          <a:p>
            <a:r>
              <a:rPr lang="en-GB" dirty="0"/>
              <a:t>Attempt 1 – straight swap – step 1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A9B3B-A898-4248-8C04-1698A592071B}"/>
              </a:ext>
            </a:extLst>
          </p:cNvPr>
          <p:cNvSpPr/>
          <p:nvPr/>
        </p:nvSpPr>
        <p:spPr>
          <a:xfrm>
            <a:off x="4182443" y="3236720"/>
            <a:ext cx="2972625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= 12</a:t>
            </a:r>
          </a:p>
          <a:p>
            <a:r>
              <a:rPr lang="en-GB" dirty="0">
                <a:solidFill>
                  <a:srgbClr val="FF0000"/>
                </a:solidFill>
              </a:rPr>
              <a:t>b = 32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DBC23-8CE3-5B45-BD9C-6B1174B74F86}"/>
              </a:ext>
            </a:extLst>
          </p:cNvPr>
          <p:cNvSpPr txBox="1"/>
          <p:nvPr/>
        </p:nvSpPr>
        <p:spPr>
          <a:xfrm>
            <a:off x="2090658" y="3630653"/>
            <a:ext cx="20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assign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283025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59544" cy="424217"/>
          </a:xfrm>
        </p:spPr>
        <p:txBody>
          <a:bodyPr>
            <a:normAutofit/>
          </a:bodyPr>
          <a:lstStyle/>
          <a:p>
            <a:r>
              <a:rPr lang="en-GB" dirty="0"/>
              <a:t>Attempt 1 – straight swap – step 2</a:t>
            </a:r>
          </a:p>
          <a:p>
            <a:pPr lvl="1"/>
            <a:endParaRPr lang="en-GB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D658282-6A47-1A4E-979A-D9F6696955E5}"/>
              </a:ext>
            </a:extLst>
          </p:cNvPr>
          <p:cNvSpPr/>
          <p:nvPr/>
        </p:nvSpPr>
        <p:spPr>
          <a:xfrm>
            <a:off x="4572000" y="2121818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A9B3B-A898-4248-8C04-1698A592071B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a = </a:t>
            </a:r>
            <a:r>
              <a:rPr lang="en-GB" dirty="0">
                <a:solidFill>
                  <a:srgbClr val="FF0000"/>
                </a:solidFill>
              </a:rPr>
              <a:t>b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47249-504B-9D4D-989C-981FABFFB30F}"/>
              </a:ext>
            </a:extLst>
          </p:cNvPr>
          <p:cNvSpPr txBox="1"/>
          <p:nvPr/>
        </p:nvSpPr>
        <p:spPr>
          <a:xfrm>
            <a:off x="5985061" y="1685913"/>
            <a:ext cx="203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variable 'a' is assigned the value of variable 'b'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A19D-F6DB-F447-A176-2FAA318E7291}"/>
              </a:ext>
            </a:extLst>
          </p:cNvPr>
          <p:cNvSpPr txBox="1"/>
          <p:nvPr/>
        </p:nvSpPr>
        <p:spPr>
          <a:xfrm>
            <a:off x="628650" y="3092837"/>
            <a:ext cx="2031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should be a straightforward, simple sequence</a:t>
            </a:r>
          </a:p>
        </p:txBody>
      </p:sp>
    </p:spTree>
    <p:extLst>
      <p:ext uri="{BB962C8B-B14F-4D97-AF65-F5344CB8AC3E}">
        <p14:creationId xmlns:p14="http://schemas.microsoft.com/office/powerpoint/2010/main" val="121052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59544" cy="424217"/>
          </a:xfrm>
        </p:spPr>
        <p:txBody>
          <a:bodyPr>
            <a:normAutofit/>
          </a:bodyPr>
          <a:lstStyle/>
          <a:p>
            <a:r>
              <a:rPr lang="en-GB" dirty="0"/>
              <a:t>Attempt 1 – straight swap – step 2</a:t>
            </a:r>
          </a:p>
          <a:p>
            <a:pPr lvl="1"/>
            <a:endParaRPr lang="en-GB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D658282-6A47-1A4E-979A-D9F6696955E5}"/>
              </a:ext>
            </a:extLst>
          </p:cNvPr>
          <p:cNvSpPr/>
          <p:nvPr/>
        </p:nvSpPr>
        <p:spPr>
          <a:xfrm>
            <a:off x="4572000" y="2121818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A9B3B-A898-4248-8C04-1698A592071B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= b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823B9-6FC3-DB40-8A5C-0B0DD2BD2337}"/>
              </a:ext>
            </a:extLst>
          </p:cNvPr>
          <p:cNvSpPr txBox="1"/>
          <p:nvPr/>
        </p:nvSpPr>
        <p:spPr>
          <a:xfrm>
            <a:off x="2019164" y="2972478"/>
            <a:ext cx="2031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oops…we now just have two variables with the same value</a:t>
            </a:r>
          </a:p>
          <a:p>
            <a:endParaRPr lang="en-GB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954722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737352" cy="424217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1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A9B3B-A898-4248-8C04-1698A592071B}"/>
              </a:ext>
            </a:extLst>
          </p:cNvPr>
          <p:cNvSpPr/>
          <p:nvPr/>
        </p:nvSpPr>
        <p:spPr>
          <a:xfrm>
            <a:off x="4182443" y="3236720"/>
            <a:ext cx="2972625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= 12</a:t>
            </a:r>
          </a:p>
          <a:p>
            <a:r>
              <a:rPr lang="en-GB" dirty="0">
                <a:solidFill>
                  <a:srgbClr val="FF0000"/>
                </a:solidFill>
              </a:rPr>
              <a:t>b = 32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A7C58-6F72-284E-911D-49DEACA1A5C2}"/>
              </a:ext>
            </a:extLst>
          </p:cNvPr>
          <p:cNvSpPr txBox="1"/>
          <p:nvPr/>
        </p:nvSpPr>
        <p:spPr>
          <a:xfrm>
            <a:off x="2090658" y="3630653"/>
            <a:ext cx="20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assign the initial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38FF0-9390-1647-ABE5-5CBFF9C6BBE1}"/>
              </a:ext>
            </a:extLst>
          </p:cNvPr>
          <p:cNvSpPr txBox="1"/>
          <p:nvPr/>
        </p:nvSpPr>
        <p:spPr>
          <a:xfrm>
            <a:off x="2368935" y="1764467"/>
            <a:ext cx="321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approach will introduce a third variable to the sequence of actions</a:t>
            </a:r>
          </a:p>
        </p:txBody>
      </p:sp>
    </p:spTree>
    <p:extLst>
      <p:ext uri="{BB962C8B-B14F-4D97-AF65-F5344CB8AC3E}">
        <p14:creationId xmlns:p14="http://schemas.microsoft.com/office/powerpoint/2010/main" val="182591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C1E9BD-2762-C44A-B7ED-EBB30F40C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4" y="2241785"/>
            <a:ext cx="3321604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5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5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5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4" y="2884445"/>
            <a:ext cx="3321604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3" y="3100112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.format(phone1.title(),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2" y="3697375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.format(phone2.title(),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2" y="4272922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.format(phone3.title(),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A24B4-D6D3-3344-8006-A1FBB53FD1C9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AA917-9AAD-5840-8931-7F9749962270}"/>
              </a:ext>
            </a:extLst>
          </p:cNvPr>
          <p:cNvSpPr txBox="1"/>
          <p:nvPr/>
        </p:nvSpPr>
        <p:spPr>
          <a:xfrm>
            <a:off x="7428238" y="664421"/>
            <a:ext cx="126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there is a clear and distinct sequence of commands, these are split into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calculation</a:t>
            </a:r>
          </a:p>
          <a:p>
            <a:pPr marL="171450" indent="-171450">
              <a:buFontTx/>
              <a:buChar char="-"/>
            </a:pP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66250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2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</a:t>
            </a:r>
            <a:r>
              <a:rPr lang="en-GB" dirty="0">
                <a:solidFill>
                  <a:srgbClr val="FF0000"/>
                </a:solidFill>
              </a:rPr>
              <a:t>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temp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C6EC630-25CF-374B-9BAF-9A6BF2B15413}"/>
              </a:ext>
            </a:extLst>
          </p:cNvPr>
          <p:cNvSpPr/>
          <p:nvPr/>
        </p:nvSpPr>
        <p:spPr>
          <a:xfrm>
            <a:off x="2172332" y="2127970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41059-CE10-F740-9247-B7F9D9A8D79D}"/>
              </a:ext>
            </a:extLst>
          </p:cNvPr>
          <p:cNvSpPr txBox="1"/>
          <p:nvPr/>
        </p:nvSpPr>
        <p:spPr>
          <a:xfrm>
            <a:off x="3778356" y="1702002"/>
            <a:ext cx="21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'temp' variable is assigned the value of variable 'a'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0EFA6-9FBE-1D47-A1DD-F4DD067E37D8}"/>
              </a:ext>
            </a:extLst>
          </p:cNvPr>
          <p:cNvSpPr txBox="1"/>
          <p:nvPr/>
        </p:nvSpPr>
        <p:spPr>
          <a:xfrm>
            <a:off x="905047" y="4051761"/>
            <a:ext cx="21677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'protect' the value of variable 'a' by temporarily storing it in 'temp'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86A2E-7BDA-3E46-960A-80532AD1650C}"/>
              </a:ext>
            </a:extLst>
          </p:cNvPr>
          <p:cNvSpPr txBox="1"/>
          <p:nvPr/>
        </p:nvSpPr>
        <p:spPr>
          <a:xfrm>
            <a:off x="411308" y="3322684"/>
            <a:ext cx="266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 slightly more complex sequence to avoid over-writing values</a:t>
            </a:r>
          </a:p>
        </p:txBody>
      </p:sp>
    </p:spTree>
    <p:extLst>
      <p:ext uri="{BB962C8B-B14F-4D97-AF65-F5344CB8AC3E}">
        <p14:creationId xmlns:p14="http://schemas.microsoft.com/office/powerpoint/2010/main" val="376347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2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temp</a:t>
            </a:r>
            <a:r>
              <a:rPr lang="en-GB" dirty="0"/>
              <a:t> = 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temp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C6EC630-25CF-374B-9BAF-9A6BF2B15413}"/>
              </a:ext>
            </a:extLst>
          </p:cNvPr>
          <p:cNvSpPr/>
          <p:nvPr/>
        </p:nvSpPr>
        <p:spPr>
          <a:xfrm>
            <a:off x="2172332" y="2127970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74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3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a</a:t>
            </a:r>
          </a:p>
          <a:p>
            <a:r>
              <a:rPr lang="en-GB" dirty="0"/>
              <a:t>a = </a:t>
            </a:r>
            <a:r>
              <a:rPr lang="en-GB" dirty="0">
                <a:solidFill>
                  <a:srgbClr val="FF0000"/>
                </a:solidFill>
              </a:rPr>
              <a:t>b</a:t>
            </a:r>
          </a:p>
          <a:p>
            <a:endParaRPr lang="en-GB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temp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AC4E15E-1BFD-BB49-978B-3679D10069E0}"/>
              </a:ext>
            </a:extLst>
          </p:cNvPr>
          <p:cNvSpPr/>
          <p:nvPr/>
        </p:nvSpPr>
        <p:spPr>
          <a:xfrm>
            <a:off x="4572000" y="2121818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9841B2-E3F9-F840-8B59-62BC9B54C862}"/>
              </a:ext>
            </a:extLst>
          </p:cNvPr>
          <p:cNvSpPr txBox="1"/>
          <p:nvPr/>
        </p:nvSpPr>
        <p:spPr>
          <a:xfrm>
            <a:off x="6347580" y="1769637"/>
            <a:ext cx="21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variable 'a' is assigned the value of variable 'b'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AA3BF-9944-514E-9691-B2A81FDCA891}"/>
              </a:ext>
            </a:extLst>
          </p:cNvPr>
          <p:cNvSpPr txBox="1"/>
          <p:nvPr/>
        </p:nvSpPr>
        <p:spPr>
          <a:xfrm>
            <a:off x="709478" y="3563312"/>
            <a:ext cx="216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now we can perform the step that caused attempt 1 to fail</a:t>
            </a:r>
          </a:p>
        </p:txBody>
      </p:sp>
    </p:spTree>
    <p:extLst>
      <p:ext uri="{BB962C8B-B14F-4D97-AF65-F5344CB8AC3E}">
        <p14:creationId xmlns:p14="http://schemas.microsoft.com/office/powerpoint/2010/main" val="150567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3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a</a:t>
            </a:r>
          </a:p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 = b</a:t>
            </a:r>
          </a:p>
          <a:p>
            <a:endParaRPr lang="en-GB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temp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AC4E15E-1BFD-BB49-978B-3679D10069E0}"/>
              </a:ext>
            </a:extLst>
          </p:cNvPr>
          <p:cNvSpPr/>
          <p:nvPr/>
        </p:nvSpPr>
        <p:spPr>
          <a:xfrm>
            <a:off x="4572000" y="2121818"/>
            <a:ext cx="234409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65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4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a</a:t>
            </a:r>
          </a:p>
          <a:p>
            <a:r>
              <a:rPr lang="en-GB" dirty="0"/>
              <a:t>a = b</a:t>
            </a:r>
          </a:p>
          <a:p>
            <a:r>
              <a:rPr lang="en-GB" dirty="0"/>
              <a:t>b = </a:t>
            </a:r>
            <a:r>
              <a:rPr lang="en-GB" dirty="0">
                <a:solidFill>
                  <a:srgbClr val="FF0000"/>
                </a:solidFill>
              </a:rPr>
              <a:t>temp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temp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AC4E15E-1BFD-BB49-978B-3679D10069E0}"/>
              </a:ext>
            </a:extLst>
          </p:cNvPr>
          <p:cNvSpPr/>
          <p:nvPr/>
        </p:nvSpPr>
        <p:spPr>
          <a:xfrm>
            <a:off x="2167280" y="2121818"/>
            <a:ext cx="474881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92AED-184A-0D4B-B0DF-26F7E993C4A3}"/>
              </a:ext>
            </a:extLst>
          </p:cNvPr>
          <p:cNvSpPr txBox="1"/>
          <p:nvPr/>
        </p:nvSpPr>
        <p:spPr>
          <a:xfrm>
            <a:off x="5850175" y="1711138"/>
            <a:ext cx="21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variable 'b' is assigned the value of the 'temp' 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C4869-8C17-A444-9B2F-A1EE9ADCC051}"/>
              </a:ext>
            </a:extLst>
          </p:cNvPr>
          <p:cNvSpPr txBox="1"/>
          <p:nvPr/>
        </p:nvSpPr>
        <p:spPr>
          <a:xfrm>
            <a:off x="844922" y="3466258"/>
            <a:ext cx="203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we still have the original value of variable 'a' which we can now put in variable 'b'</a:t>
            </a:r>
          </a:p>
        </p:txBody>
      </p:sp>
    </p:spTree>
    <p:extLst>
      <p:ext uri="{BB962C8B-B14F-4D97-AF65-F5344CB8AC3E}">
        <p14:creationId xmlns:p14="http://schemas.microsoft.com/office/powerpoint/2010/main" val="812545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369219"/>
            <a:ext cx="7277627" cy="676814"/>
          </a:xfrm>
        </p:spPr>
        <p:txBody>
          <a:bodyPr>
            <a:normAutofit/>
          </a:bodyPr>
          <a:lstStyle/>
          <a:p>
            <a:r>
              <a:rPr lang="en-GB" dirty="0"/>
              <a:t>Attempt 2 – introduce a temporary store (temp) – step 4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810076" y="2415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E7D0A-A1EB-7C48-BFC9-6A49EAA13791}"/>
              </a:ext>
            </a:extLst>
          </p:cNvPr>
          <p:cNvSpPr/>
          <p:nvPr/>
        </p:nvSpPr>
        <p:spPr>
          <a:xfrm>
            <a:off x="4182443" y="3236720"/>
            <a:ext cx="2972625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temp = a</a:t>
            </a:r>
          </a:p>
          <a:p>
            <a:r>
              <a:rPr lang="en-GB" dirty="0"/>
              <a:t>a = b</a:t>
            </a:r>
          </a:p>
          <a:p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 = temp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93C37-3804-3A49-A16D-93FC71B53C8C}"/>
              </a:ext>
            </a:extLst>
          </p:cNvPr>
          <p:cNvSpPr txBox="1"/>
          <p:nvPr/>
        </p:nvSpPr>
        <p:spPr>
          <a:xfrm>
            <a:off x="610653" y="2415664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temp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AC4E15E-1BFD-BB49-978B-3679D10069E0}"/>
              </a:ext>
            </a:extLst>
          </p:cNvPr>
          <p:cNvSpPr/>
          <p:nvPr/>
        </p:nvSpPr>
        <p:spPr>
          <a:xfrm>
            <a:off x="2167280" y="2121818"/>
            <a:ext cx="4748817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8A6884C-288B-3042-9BB3-EC47B3B261C2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6B2F1-848F-3746-A3CD-87B7BB96B61F}"/>
              </a:ext>
            </a:extLst>
          </p:cNvPr>
          <p:cNvSpPr txBox="1"/>
          <p:nvPr/>
        </p:nvSpPr>
        <p:spPr>
          <a:xfrm>
            <a:off x="1331764" y="4112390"/>
            <a:ext cx="285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 value must be stored in temp first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BCB9-44B3-6A45-AC0D-F0298CEE5926}"/>
              </a:ext>
            </a:extLst>
          </p:cNvPr>
          <p:cNvSpPr txBox="1"/>
          <p:nvPr/>
        </p:nvSpPr>
        <p:spPr>
          <a:xfrm>
            <a:off x="1493425" y="4657601"/>
            <a:ext cx="266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and then retrieved in the last step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69965-0DE0-654A-AF5B-EF2CF8B882E0}"/>
              </a:ext>
            </a:extLst>
          </p:cNvPr>
          <p:cNvSpPr txBox="1"/>
          <p:nvPr/>
        </p:nvSpPr>
        <p:spPr>
          <a:xfrm>
            <a:off x="-1" y="4391816"/>
            <a:ext cx="418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the variable from the first step can now be overwritten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BB9F5-1AF2-184D-9C29-0C4684D6B115}"/>
              </a:ext>
            </a:extLst>
          </p:cNvPr>
          <p:cNvCxnSpPr>
            <a:cxnSpLocks/>
          </p:cNvCxnSpPr>
          <p:nvPr/>
        </p:nvCxnSpPr>
        <p:spPr>
          <a:xfrm>
            <a:off x="4066807" y="4259721"/>
            <a:ext cx="15521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DD5842-4CDE-B94A-8AB1-14C2E218B006}"/>
              </a:ext>
            </a:extLst>
          </p:cNvPr>
          <p:cNvCxnSpPr>
            <a:cxnSpLocks/>
          </p:cNvCxnSpPr>
          <p:nvPr/>
        </p:nvCxnSpPr>
        <p:spPr>
          <a:xfrm>
            <a:off x="4067647" y="4538421"/>
            <a:ext cx="15521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E51182-4E2B-804F-929A-4200F2F71048}"/>
              </a:ext>
            </a:extLst>
          </p:cNvPr>
          <p:cNvCxnSpPr>
            <a:cxnSpLocks/>
          </p:cNvCxnSpPr>
          <p:nvPr/>
        </p:nvCxnSpPr>
        <p:spPr>
          <a:xfrm>
            <a:off x="4067647" y="4801125"/>
            <a:ext cx="155219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96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716862" cy="424217"/>
          </a:xfrm>
        </p:spPr>
        <p:txBody>
          <a:bodyPr>
            <a:normAutofit/>
          </a:bodyPr>
          <a:lstStyle/>
          <a:p>
            <a:r>
              <a:rPr lang="en-GB" dirty="0"/>
              <a:t>Attempt 3 – straight swap (using a tuple) – step 1</a:t>
            </a:r>
          </a:p>
          <a:p>
            <a:pPr lvl="1"/>
            <a:endParaRPr lang="en-GB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C6D8296-8BB1-D245-BDD5-393AFF6FD3F3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7507B-1B6A-034B-8B9A-8FEE9F4CFCAE}"/>
              </a:ext>
            </a:extLst>
          </p:cNvPr>
          <p:cNvSpPr txBox="1"/>
          <p:nvPr/>
        </p:nvSpPr>
        <p:spPr>
          <a:xfrm>
            <a:off x="996078" y="2415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3B011-CDD4-3442-AB00-B69D203F9C05}"/>
              </a:ext>
            </a:extLst>
          </p:cNvPr>
          <p:cNvSpPr/>
          <p:nvPr/>
        </p:nvSpPr>
        <p:spPr>
          <a:xfrm>
            <a:off x="4182443" y="3236720"/>
            <a:ext cx="2972625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= 12</a:t>
            </a:r>
          </a:p>
          <a:p>
            <a:r>
              <a:rPr lang="en-GB" dirty="0">
                <a:solidFill>
                  <a:srgbClr val="FF0000"/>
                </a:solidFill>
              </a:rPr>
              <a:t>b = 32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C5F5F4-1031-3048-89C4-7587BCB41607}"/>
              </a:ext>
            </a:extLst>
          </p:cNvPr>
          <p:cNvSpPr txBox="1"/>
          <p:nvPr/>
        </p:nvSpPr>
        <p:spPr>
          <a:xfrm>
            <a:off x="2090658" y="3630653"/>
            <a:ext cx="20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assign the initial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578AB-2228-2F43-8771-46E1F80AC3F9}"/>
              </a:ext>
            </a:extLst>
          </p:cNvPr>
          <p:cNvSpPr txBox="1"/>
          <p:nvPr/>
        </p:nvSpPr>
        <p:spPr>
          <a:xfrm>
            <a:off x="5123348" y="1796352"/>
            <a:ext cx="20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a collection of values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341A1-83F9-834E-9C8F-A9E0AC468583}"/>
              </a:ext>
            </a:extLst>
          </p:cNvPr>
          <p:cNvCxnSpPr>
            <a:cxnSpLocks/>
          </p:cNvCxnSpPr>
          <p:nvPr/>
        </p:nvCxnSpPr>
        <p:spPr>
          <a:xfrm flipH="1" flipV="1">
            <a:off x="5026674" y="1651983"/>
            <a:ext cx="257649" cy="20207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5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716862" cy="424217"/>
          </a:xfrm>
        </p:spPr>
        <p:txBody>
          <a:bodyPr>
            <a:normAutofit/>
          </a:bodyPr>
          <a:lstStyle/>
          <a:p>
            <a:r>
              <a:rPr lang="en-GB" dirty="0"/>
              <a:t>Attempt 3 – straight swap (using a tuple) – step 2</a:t>
            </a:r>
          </a:p>
          <a:p>
            <a:pPr lvl="1"/>
            <a:endParaRPr lang="en-GB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D658282-6A47-1A4E-979A-D9F6696955E5}"/>
              </a:ext>
            </a:extLst>
          </p:cNvPr>
          <p:cNvSpPr/>
          <p:nvPr/>
        </p:nvSpPr>
        <p:spPr>
          <a:xfrm>
            <a:off x="2157176" y="2121818"/>
            <a:ext cx="4758921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436576" y="241550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(b, a)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C6D8296-8BB1-D245-BDD5-393AFF6FD3F3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EAC1F356-06B4-8446-BA59-21AAC5D1FF5F}"/>
              </a:ext>
            </a:extLst>
          </p:cNvPr>
          <p:cNvSpPr/>
          <p:nvPr/>
        </p:nvSpPr>
        <p:spPr>
          <a:xfrm>
            <a:off x="7477367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7507B-1B6A-034B-8B9A-8FEE9F4CFCAE}"/>
              </a:ext>
            </a:extLst>
          </p:cNvPr>
          <p:cNvSpPr txBox="1"/>
          <p:nvPr/>
        </p:nvSpPr>
        <p:spPr>
          <a:xfrm>
            <a:off x="996078" y="2415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a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B99965-C547-344E-9697-665C0D53F1FB}"/>
              </a:ext>
            </a:extLst>
          </p:cNvPr>
          <p:cNvSpPr/>
          <p:nvPr/>
        </p:nvSpPr>
        <p:spPr>
          <a:xfrm>
            <a:off x="4572000" y="2121818"/>
            <a:ext cx="3520169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3B011-CDD4-3442-AB00-B69D203F9C05}"/>
              </a:ext>
            </a:extLst>
          </p:cNvPr>
          <p:cNvSpPr/>
          <p:nvPr/>
        </p:nvSpPr>
        <p:spPr>
          <a:xfrm>
            <a:off x="4182443" y="3236720"/>
            <a:ext cx="2972625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/>
              <a:t>a, b = </a:t>
            </a:r>
            <a:r>
              <a:rPr lang="en-GB" dirty="0">
                <a:solidFill>
                  <a:srgbClr val="FF0000"/>
                </a:solidFill>
              </a:rPr>
              <a:t>b, a</a:t>
            </a:r>
          </a:p>
          <a:p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6A18F9-ECD4-A343-95C3-A36BF364BE30}"/>
              </a:ext>
            </a:extLst>
          </p:cNvPr>
          <p:cNvCxnSpPr>
            <a:cxnSpLocks/>
          </p:cNvCxnSpPr>
          <p:nvPr/>
        </p:nvCxnSpPr>
        <p:spPr>
          <a:xfrm flipH="1">
            <a:off x="5188336" y="4076423"/>
            <a:ext cx="176665" cy="11163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B31470-BDF6-9443-A19C-807E2F431C7B}"/>
              </a:ext>
            </a:extLst>
          </p:cNvPr>
          <p:cNvSpPr txBox="1"/>
          <p:nvPr/>
        </p:nvSpPr>
        <p:spPr>
          <a:xfrm>
            <a:off x="5365001" y="3707091"/>
            <a:ext cx="2851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you can get away with this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but usually you would form a tuple with parentheses '(b, a)'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74636-9230-EA48-9B4D-B5ACC3A7D759}"/>
              </a:ext>
            </a:extLst>
          </p:cNvPr>
          <p:cNvSpPr txBox="1"/>
          <p:nvPr/>
        </p:nvSpPr>
        <p:spPr>
          <a:xfrm>
            <a:off x="739922" y="3526354"/>
            <a:ext cx="28512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this works because the first thing python does is creates the tuple in memory separately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7413E-E148-FA42-83F5-FE6A70C09C60}"/>
              </a:ext>
            </a:extLst>
          </p:cNvPr>
          <p:cNvSpPr txBox="1"/>
          <p:nvPr/>
        </p:nvSpPr>
        <p:spPr>
          <a:xfrm>
            <a:off x="4659516" y="4765397"/>
            <a:ext cx="3226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Python will evaluate the right-hand side first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A2C79-F0F3-A845-83F4-ED281FC4F775}"/>
              </a:ext>
            </a:extLst>
          </p:cNvPr>
          <p:cNvCxnSpPr>
            <a:cxnSpLocks/>
          </p:cNvCxnSpPr>
          <p:nvPr/>
        </p:nvCxnSpPr>
        <p:spPr>
          <a:xfrm flipH="1" flipV="1">
            <a:off x="5001414" y="4369196"/>
            <a:ext cx="197026" cy="4402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4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716862" cy="424217"/>
          </a:xfrm>
        </p:spPr>
        <p:txBody>
          <a:bodyPr>
            <a:normAutofit/>
          </a:bodyPr>
          <a:lstStyle/>
          <a:p>
            <a:r>
              <a:rPr lang="en-GB" dirty="0"/>
              <a:t>Attempt 3 – straight swap (using a tuple) – step 2</a:t>
            </a:r>
          </a:p>
          <a:p>
            <a:pPr lvl="1"/>
            <a:endParaRPr lang="en-GB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D658282-6A47-1A4E-979A-D9F6696955E5}"/>
              </a:ext>
            </a:extLst>
          </p:cNvPr>
          <p:cNvSpPr/>
          <p:nvPr/>
        </p:nvSpPr>
        <p:spPr>
          <a:xfrm>
            <a:off x="2157176" y="2121818"/>
            <a:ext cx="4758921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EE623CF-97D0-E34A-880C-8A81D67190AE}"/>
              </a:ext>
            </a:extLst>
          </p:cNvPr>
          <p:cNvSpPr/>
          <p:nvPr/>
        </p:nvSpPr>
        <p:spPr>
          <a:xfrm>
            <a:off x="3902773" y="2571750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4257955-A605-184A-BDB5-B6A839799DAD}"/>
              </a:ext>
            </a:extLst>
          </p:cNvPr>
          <p:cNvSpPr/>
          <p:nvPr/>
        </p:nvSpPr>
        <p:spPr>
          <a:xfrm>
            <a:off x="6267359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DC3C7-C6AD-4047-BAF0-D507E21DC780}"/>
              </a:ext>
            </a:extLst>
          </p:cNvPr>
          <p:cNvSpPr txBox="1"/>
          <p:nvPr/>
        </p:nvSpPr>
        <p:spPr>
          <a:xfrm>
            <a:off x="3344381" y="24148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CDAE-0C73-9E42-B939-ED8AFA8FA91F}"/>
              </a:ext>
            </a:extLst>
          </p:cNvPr>
          <p:cNvSpPr txBox="1"/>
          <p:nvPr/>
        </p:nvSpPr>
        <p:spPr>
          <a:xfrm>
            <a:off x="5436576" y="241550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(b, a)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C6D8296-8BB1-D245-BDD5-393AFF6FD3F3}"/>
              </a:ext>
            </a:extLst>
          </p:cNvPr>
          <p:cNvSpPr/>
          <p:nvPr/>
        </p:nvSpPr>
        <p:spPr>
          <a:xfrm>
            <a:off x="1543239" y="2578698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32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EAC1F356-06B4-8446-BA59-21AAC5D1FF5F}"/>
              </a:ext>
            </a:extLst>
          </p:cNvPr>
          <p:cNvSpPr/>
          <p:nvPr/>
        </p:nvSpPr>
        <p:spPr>
          <a:xfrm>
            <a:off x="7477367" y="2564802"/>
            <a:ext cx="1333403" cy="490776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7507B-1B6A-034B-8B9A-8FEE9F4CFCAE}"/>
              </a:ext>
            </a:extLst>
          </p:cNvPr>
          <p:cNvSpPr txBox="1"/>
          <p:nvPr/>
        </p:nvSpPr>
        <p:spPr>
          <a:xfrm>
            <a:off x="996078" y="2415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B99965-C547-344E-9697-665C0D53F1FB}"/>
              </a:ext>
            </a:extLst>
          </p:cNvPr>
          <p:cNvSpPr/>
          <p:nvPr/>
        </p:nvSpPr>
        <p:spPr>
          <a:xfrm>
            <a:off x="4572000" y="2121818"/>
            <a:ext cx="3520169" cy="887560"/>
          </a:xfrm>
          <a:prstGeom prst="arc">
            <a:avLst>
              <a:gd name="adj1" fmla="val 10760779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3B011-CDD4-3442-AB00-B69D203F9C05}"/>
              </a:ext>
            </a:extLst>
          </p:cNvPr>
          <p:cNvSpPr/>
          <p:nvPr/>
        </p:nvSpPr>
        <p:spPr>
          <a:xfrm>
            <a:off x="4182443" y="3236720"/>
            <a:ext cx="2972625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a = 12</a:t>
            </a:r>
          </a:p>
          <a:p>
            <a:r>
              <a:rPr lang="en-GB" dirty="0"/>
              <a:t>b = 32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 = b, a</a:t>
            </a:r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BD6FD-5011-CB40-A123-2348EB7879E8}"/>
              </a:ext>
            </a:extLst>
          </p:cNvPr>
          <p:cNvSpPr txBox="1"/>
          <p:nvPr/>
        </p:nvSpPr>
        <p:spPr>
          <a:xfrm>
            <a:off x="840254" y="4592657"/>
            <a:ext cx="340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 tuple values are 'unpacked' into these variables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so that the values of 'a' and 'b' are overwritten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36B845-7C6A-8D4D-AE6C-6A891C8911CC}"/>
              </a:ext>
            </a:extLst>
          </p:cNvPr>
          <p:cNvCxnSpPr>
            <a:cxnSpLocks/>
          </p:cNvCxnSpPr>
          <p:nvPr/>
        </p:nvCxnSpPr>
        <p:spPr>
          <a:xfrm flipV="1">
            <a:off x="3749388" y="4314287"/>
            <a:ext cx="494236" cy="322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05A92560-C251-844E-83E8-C08EF98AF5F0}"/>
              </a:ext>
            </a:extLst>
          </p:cNvPr>
          <p:cNvSpPr/>
          <p:nvPr/>
        </p:nvSpPr>
        <p:spPr>
          <a:xfrm>
            <a:off x="4337723" y="4012591"/>
            <a:ext cx="532341" cy="322415"/>
          </a:xfrm>
          <a:prstGeom prst="arc">
            <a:avLst>
              <a:gd name="adj1" fmla="val 10760779"/>
              <a:gd name="adj2" fmla="val 21298142"/>
            </a:avLst>
          </a:prstGeom>
          <a:ln w="127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E719D3C-53A2-4748-B154-AD50BE017BFF}"/>
              </a:ext>
            </a:extLst>
          </p:cNvPr>
          <p:cNvSpPr/>
          <p:nvPr/>
        </p:nvSpPr>
        <p:spPr>
          <a:xfrm>
            <a:off x="4565903" y="4013431"/>
            <a:ext cx="532341" cy="322415"/>
          </a:xfrm>
          <a:prstGeom prst="arc">
            <a:avLst>
              <a:gd name="adj1" fmla="val 10760779"/>
              <a:gd name="adj2" fmla="val 21298142"/>
            </a:avLst>
          </a:prstGeom>
          <a:ln w="1270"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42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8F6-A437-7847-9E4B-8C974A21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Swapping Numbers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455C-5B1E-C547-B822-0610A2EC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Sometimes actions in the sequence are not always obvious</a:t>
            </a:r>
          </a:p>
          <a:p>
            <a:pPr lvl="1"/>
            <a:r>
              <a:rPr lang="en-GB" dirty="0"/>
              <a:t>Make a best guess and change/add as necessary</a:t>
            </a:r>
          </a:p>
          <a:p>
            <a:pPr lvl="1"/>
            <a:endParaRPr lang="en-GB" dirty="0"/>
          </a:p>
          <a:p>
            <a:r>
              <a:rPr lang="en-GB" dirty="0"/>
              <a:t>Experience and knowledge can help</a:t>
            </a:r>
          </a:p>
          <a:p>
            <a:pPr lvl="1"/>
            <a:r>
              <a:rPr lang="en-GB" dirty="0"/>
              <a:t>Experience of programming algorithms led to attempt 2</a:t>
            </a:r>
          </a:p>
          <a:p>
            <a:pPr lvl="1"/>
            <a:r>
              <a:rPr lang="en-GB" dirty="0"/>
              <a:t>Knowledge of Python led to attempt 3</a:t>
            </a:r>
          </a:p>
        </p:txBody>
      </p:sp>
    </p:spTree>
    <p:extLst>
      <p:ext uri="{BB962C8B-B14F-4D97-AF65-F5344CB8AC3E}">
        <p14:creationId xmlns:p14="http://schemas.microsoft.com/office/powerpoint/2010/main" val="2288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A8792BC-FF2B-9747-BC22-9C5208BCFA40}"/>
              </a:ext>
            </a:extLst>
          </p:cNvPr>
          <p:cNvSpPr txBox="1"/>
          <p:nvPr/>
        </p:nvSpPr>
        <p:spPr>
          <a:xfrm>
            <a:off x="3113903" y="2347398"/>
            <a:ext cx="20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(from a developers point of view)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4" y="2241785"/>
            <a:ext cx="3321604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5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5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5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4" y="2884445"/>
            <a:ext cx="3321604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3" y="3100112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.format(phone1.title(),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2" y="3697375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.format(phone2.title(),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2" y="4272922"/>
            <a:ext cx="3321605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.format(phone3.title(),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2AA420-9489-3048-B3DF-88C8448F5166}"/>
              </a:ext>
            </a:extLst>
          </p:cNvPr>
          <p:cNvSpPr/>
          <p:nvPr/>
        </p:nvSpPr>
        <p:spPr>
          <a:xfrm>
            <a:off x="6148181" y="4586113"/>
            <a:ext cx="658750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063E0B-212B-4948-AE33-249AF67251A1}"/>
              </a:ext>
            </a:extLst>
          </p:cNvPr>
          <p:cNvSpPr/>
          <p:nvPr/>
        </p:nvSpPr>
        <p:spPr>
          <a:xfrm>
            <a:off x="6148181" y="3994831"/>
            <a:ext cx="658750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A20E65-F05E-184C-8B64-AB10C127E720}"/>
              </a:ext>
            </a:extLst>
          </p:cNvPr>
          <p:cNvSpPr/>
          <p:nvPr/>
        </p:nvSpPr>
        <p:spPr>
          <a:xfrm>
            <a:off x="6138818" y="3402066"/>
            <a:ext cx="658750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42853E-385B-7749-AC3A-A249ADF00304}"/>
              </a:ext>
            </a:extLst>
          </p:cNvPr>
          <p:cNvSpPr/>
          <p:nvPr/>
        </p:nvSpPr>
        <p:spPr>
          <a:xfrm>
            <a:off x="5740226" y="722681"/>
            <a:ext cx="626734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B3B519-4D23-ED44-9223-92D1C224B15B}"/>
              </a:ext>
            </a:extLst>
          </p:cNvPr>
          <p:cNvSpPr/>
          <p:nvPr/>
        </p:nvSpPr>
        <p:spPr>
          <a:xfrm>
            <a:off x="5740226" y="869023"/>
            <a:ext cx="626734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8ECEA59-35EF-314D-A3EB-E05CCBEC6F85}"/>
              </a:ext>
            </a:extLst>
          </p:cNvPr>
          <p:cNvSpPr/>
          <p:nvPr/>
        </p:nvSpPr>
        <p:spPr>
          <a:xfrm>
            <a:off x="5740226" y="997017"/>
            <a:ext cx="1278548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B78545F9-0910-5448-9ABA-B13156F3CC7C}"/>
              </a:ext>
            </a:extLst>
          </p:cNvPr>
          <p:cNvSpPr/>
          <p:nvPr/>
        </p:nvSpPr>
        <p:spPr>
          <a:xfrm>
            <a:off x="5436502" y="813916"/>
            <a:ext cx="793476" cy="2617596"/>
          </a:xfrm>
          <a:custGeom>
            <a:avLst/>
            <a:gdLst>
              <a:gd name="connsiteX0" fmla="*/ 306131 w 793476"/>
              <a:gd name="connsiteY0" fmla="*/ 0 h 2617596"/>
              <a:gd name="connsiteX1" fmla="*/ 19753 w 793476"/>
              <a:gd name="connsiteY1" fmla="*/ 1090247 h 2617596"/>
              <a:gd name="connsiteX2" fmla="*/ 793476 w 793476"/>
              <a:gd name="connsiteY2" fmla="*/ 2617596 h 26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476" h="2617596">
                <a:moveTo>
                  <a:pt x="306131" y="0"/>
                </a:moveTo>
                <a:cubicBezTo>
                  <a:pt x="122330" y="326990"/>
                  <a:pt x="-61471" y="653981"/>
                  <a:pt x="19753" y="1090247"/>
                </a:cubicBezTo>
                <a:cubicBezTo>
                  <a:pt x="100977" y="1526513"/>
                  <a:pt x="447226" y="2072054"/>
                  <a:pt x="793476" y="2617596"/>
                </a:cubicBezTo>
              </a:path>
            </a:pathLst>
          </a:custGeom>
          <a:noFill/>
          <a:ln w="635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4502848-80DF-6348-BED0-E3B404FB6DA8}"/>
              </a:ext>
            </a:extLst>
          </p:cNvPr>
          <p:cNvSpPr/>
          <p:nvPr/>
        </p:nvSpPr>
        <p:spPr>
          <a:xfrm>
            <a:off x="5458274" y="996460"/>
            <a:ext cx="793476" cy="3017150"/>
          </a:xfrm>
          <a:custGeom>
            <a:avLst/>
            <a:gdLst>
              <a:gd name="connsiteX0" fmla="*/ 306131 w 793476"/>
              <a:gd name="connsiteY0" fmla="*/ 0 h 2617596"/>
              <a:gd name="connsiteX1" fmla="*/ 19753 w 793476"/>
              <a:gd name="connsiteY1" fmla="*/ 1090247 h 2617596"/>
              <a:gd name="connsiteX2" fmla="*/ 793476 w 793476"/>
              <a:gd name="connsiteY2" fmla="*/ 2617596 h 26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476" h="2617596">
                <a:moveTo>
                  <a:pt x="306131" y="0"/>
                </a:moveTo>
                <a:cubicBezTo>
                  <a:pt x="122330" y="326990"/>
                  <a:pt x="-61471" y="653981"/>
                  <a:pt x="19753" y="1090247"/>
                </a:cubicBezTo>
                <a:cubicBezTo>
                  <a:pt x="100977" y="1526513"/>
                  <a:pt x="447226" y="2072054"/>
                  <a:pt x="793476" y="2617596"/>
                </a:cubicBezTo>
              </a:path>
            </a:pathLst>
          </a:custGeom>
          <a:noFill/>
          <a:ln w="635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E1C2B638-A765-CB4B-AD26-318AF80B7592}"/>
              </a:ext>
            </a:extLst>
          </p:cNvPr>
          <p:cNvSpPr/>
          <p:nvPr/>
        </p:nvSpPr>
        <p:spPr>
          <a:xfrm>
            <a:off x="5495118" y="1138811"/>
            <a:ext cx="793476" cy="3453685"/>
          </a:xfrm>
          <a:custGeom>
            <a:avLst/>
            <a:gdLst>
              <a:gd name="connsiteX0" fmla="*/ 306131 w 793476"/>
              <a:gd name="connsiteY0" fmla="*/ 0 h 2617596"/>
              <a:gd name="connsiteX1" fmla="*/ 19753 w 793476"/>
              <a:gd name="connsiteY1" fmla="*/ 1090247 h 2617596"/>
              <a:gd name="connsiteX2" fmla="*/ 793476 w 793476"/>
              <a:gd name="connsiteY2" fmla="*/ 2617596 h 26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476" h="2617596">
                <a:moveTo>
                  <a:pt x="306131" y="0"/>
                </a:moveTo>
                <a:cubicBezTo>
                  <a:pt x="122330" y="326990"/>
                  <a:pt x="-61471" y="653981"/>
                  <a:pt x="19753" y="1090247"/>
                </a:cubicBezTo>
                <a:cubicBezTo>
                  <a:pt x="100977" y="1526513"/>
                  <a:pt x="447226" y="2072054"/>
                  <a:pt x="793476" y="2617596"/>
                </a:cubicBezTo>
              </a:path>
            </a:pathLst>
          </a:custGeom>
          <a:noFill/>
          <a:ln w="635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B283B214-0302-214E-A948-156F89E1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908D5-94F7-6F43-958F-E0467CAB2AC1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8E299D-7C98-1846-949D-7F24C72EACA1}"/>
              </a:ext>
            </a:extLst>
          </p:cNvPr>
          <p:cNvSpPr txBox="1"/>
          <p:nvPr/>
        </p:nvSpPr>
        <p:spPr>
          <a:xfrm>
            <a:off x="7182053" y="742970"/>
            <a:ext cx="1267983" cy="101566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these values could be placed as literal strings directly in the print method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FBF0D9-311B-3E48-BBA8-DC1DC8FDB1D0}"/>
              </a:ext>
            </a:extLst>
          </p:cNvPr>
          <p:cNvSpPr txBox="1"/>
          <p:nvPr/>
        </p:nvSpPr>
        <p:spPr>
          <a:xfrm>
            <a:off x="5432094" y="16220"/>
            <a:ext cx="30179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it's nice to have these in one place </a:t>
            </a:r>
          </a:p>
          <a:p>
            <a:r>
              <a:rPr lang="en-GB" sz="1000" dirty="0">
                <a:solidFill>
                  <a:schemeClr val="accent5">
                    <a:lumMod val="75000"/>
                  </a:schemeClr>
                </a:solidFill>
              </a:rPr>
              <a:t>but the main advantage would be if they appear more than once in the code (not the case here)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0273C8-EF53-BE48-A301-F2C20F7DA46B}"/>
              </a:ext>
            </a:extLst>
          </p:cNvPr>
          <p:cNvCxnSpPr>
            <a:cxnSpLocks/>
          </p:cNvCxnSpPr>
          <p:nvPr/>
        </p:nvCxnSpPr>
        <p:spPr>
          <a:xfrm flipH="1">
            <a:off x="6500448" y="523640"/>
            <a:ext cx="170236" cy="2957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0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725729"/>
            <a:ext cx="3290485" cy="4949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BF4A91-4699-744C-BA3B-853155C0B072}"/>
              </a:ext>
            </a:extLst>
          </p:cNvPr>
          <p:cNvSpPr/>
          <p:nvPr/>
        </p:nvSpPr>
        <p:spPr>
          <a:xfrm>
            <a:off x="6148180" y="4586113"/>
            <a:ext cx="1221389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64564A-F2CA-094D-82E8-83FBC1C63D42}"/>
              </a:ext>
            </a:extLst>
          </p:cNvPr>
          <p:cNvSpPr/>
          <p:nvPr/>
        </p:nvSpPr>
        <p:spPr>
          <a:xfrm>
            <a:off x="6148181" y="3994831"/>
            <a:ext cx="598610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B7713C-EDEB-7140-8720-CDB2CA966B63}"/>
              </a:ext>
            </a:extLst>
          </p:cNvPr>
          <p:cNvSpPr/>
          <p:nvPr/>
        </p:nvSpPr>
        <p:spPr>
          <a:xfrm>
            <a:off x="6138818" y="3402066"/>
            <a:ext cx="607972" cy="182794"/>
          </a:xfrm>
          <a:prstGeom prst="ellipse">
            <a:avLst/>
          </a:prstGeom>
          <a:noFill/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6E00D-21F6-EA41-9DE0-E77012BE4854}"/>
              </a:ext>
            </a:extLst>
          </p:cNvPr>
          <p:cNvSpPr txBox="1"/>
          <p:nvPr/>
        </p:nvSpPr>
        <p:spPr>
          <a:xfrm>
            <a:off x="3113903" y="2347398"/>
            <a:ext cx="20650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readability?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functionality?</a:t>
            </a: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maintainability?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 sequence is now changed (a step has been removed), can we justify it?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8959D-F18D-9948-A1DC-1BBBCEA7588A}"/>
              </a:ext>
            </a:extLst>
          </p:cNvPr>
          <p:cNvSpPr txBox="1"/>
          <p:nvPr/>
        </p:nvSpPr>
        <p:spPr>
          <a:xfrm>
            <a:off x="7578023" y="787179"/>
            <a:ext cx="71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removed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A693D9-3B30-6E4F-B3A7-B6F652B50371}"/>
              </a:ext>
            </a:extLst>
          </p:cNvPr>
          <p:cNvCxnSpPr>
            <a:cxnSpLocks/>
          </p:cNvCxnSpPr>
          <p:nvPr/>
        </p:nvCxnSpPr>
        <p:spPr>
          <a:xfrm flipH="1">
            <a:off x="7256683" y="928094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E02246-C4D5-9947-AE09-361AC4C672C1}"/>
              </a:ext>
            </a:extLst>
          </p:cNvPr>
          <p:cNvSpPr txBox="1"/>
          <p:nvPr/>
        </p:nvSpPr>
        <p:spPr>
          <a:xfrm>
            <a:off x="7582142" y="2931483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A8040E-0311-D149-94D8-87FC96018836}"/>
              </a:ext>
            </a:extLst>
          </p:cNvPr>
          <p:cNvCxnSpPr>
            <a:cxnSpLocks/>
          </p:cNvCxnSpPr>
          <p:nvPr/>
        </p:nvCxnSpPr>
        <p:spPr>
          <a:xfrm flipH="1">
            <a:off x="6796216" y="3072398"/>
            <a:ext cx="824610" cy="32966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305853-D198-2A43-9CA8-939DB7C11BE9}"/>
              </a:ext>
            </a:extLst>
          </p:cNvPr>
          <p:cNvSpPr txBox="1"/>
          <p:nvPr/>
        </p:nvSpPr>
        <p:spPr>
          <a:xfrm>
            <a:off x="7581317" y="3563328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ED3AA7-2363-FE4C-9CC3-65BF91976DE6}"/>
              </a:ext>
            </a:extLst>
          </p:cNvPr>
          <p:cNvCxnSpPr>
            <a:cxnSpLocks/>
          </p:cNvCxnSpPr>
          <p:nvPr/>
        </p:nvCxnSpPr>
        <p:spPr>
          <a:xfrm flipH="1">
            <a:off x="6796216" y="3704243"/>
            <a:ext cx="823785" cy="29058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AC5789-4780-6240-957C-386EADD02F57}"/>
              </a:ext>
            </a:extLst>
          </p:cNvPr>
          <p:cNvSpPr txBox="1"/>
          <p:nvPr/>
        </p:nvSpPr>
        <p:spPr>
          <a:xfrm>
            <a:off x="7581317" y="425036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FD5446-622B-4A4D-81B7-A3D3AAC610D5}"/>
              </a:ext>
            </a:extLst>
          </p:cNvPr>
          <p:cNvCxnSpPr>
            <a:cxnSpLocks/>
          </p:cNvCxnSpPr>
          <p:nvPr/>
        </p:nvCxnSpPr>
        <p:spPr>
          <a:xfrm flipH="1">
            <a:off x="7314375" y="4391284"/>
            <a:ext cx="305626" cy="1360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0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OUNCE</a:t>
            </a:r>
          </a:p>
          <a:p>
            <a:r>
              <a:rPr lang="en-GB" sz="900" dirty="0"/>
              <a:t>oz_phone2 = g_phone2 * OUNCE</a:t>
            </a:r>
          </a:p>
          <a:p>
            <a:r>
              <a:rPr lang="en-GB" sz="900" dirty="0"/>
              <a:t>oz_phone3 = g_phone3 * OUNCE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725729"/>
            <a:ext cx="3290485" cy="4949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8E5196E-6F73-A041-8009-FA8821BCADB7}"/>
              </a:ext>
            </a:extLst>
          </p:cNvPr>
          <p:cNvSpPr/>
          <p:nvPr/>
        </p:nvSpPr>
        <p:spPr>
          <a:xfrm>
            <a:off x="6219930" y="597877"/>
            <a:ext cx="764846" cy="1170633"/>
          </a:xfrm>
          <a:custGeom>
            <a:avLst/>
            <a:gdLst>
              <a:gd name="connsiteX0" fmla="*/ 0 w 764846"/>
              <a:gd name="connsiteY0" fmla="*/ 0 h 1170633"/>
              <a:gd name="connsiteX1" fmla="*/ 723481 w 764846"/>
              <a:gd name="connsiteY1" fmla="*/ 507442 h 1170633"/>
              <a:gd name="connsiteX2" fmla="*/ 612949 w 764846"/>
              <a:gd name="connsiteY2" fmla="*/ 1170633 h 117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4846" h="1170633">
                <a:moveTo>
                  <a:pt x="0" y="0"/>
                </a:moveTo>
                <a:cubicBezTo>
                  <a:pt x="310661" y="156168"/>
                  <a:pt x="621323" y="312337"/>
                  <a:pt x="723481" y="507442"/>
                </a:cubicBezTo>
                <a:cubicBezTo>
                  <a:pt x="825639" y="702548"/>
                  <a:pt x="719294" y="936590"/>
                  <a:pt x="612949" y="1170633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CEA6664-1B97-6145-8C9E-01D6AB58B336}"/>
              </a:ext>
            </a:extLst>
          </p:cNvPr>
          <p:cNvSpPr/>
          <p:nvPr/>
        </p:nvSpPr>
        <p:spPr>
          <a:xfrm>
            <a:off x="6235002" y="597877"/>
            <a:ext cx="888309" cy="1336431"/>
          </a:xfrm>
          <a:custGeom>
            <a:avLst/>
            <a:gdLst>
              <a:gd name="connsiteX0" fmla="*/ 0 w 888309"/>
              <a:gd name="connsiteY0" fmla="*/ 0 h 1336431"/>
              <a:gd name="connsiteX1" fmla="*/ 854110 w 888309"/>
              <a:gd name="connsiteY1" fmla="*/ 507442 h 1336431"/>
              <a:gd name="connsiteX2" fmla="*/ 638071 w 888309"/>
              <a:gd name="connsiteY2" fmla="*/ 1336431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309" h="1336431">
                <a:moveTo>
                  <a:pt x="0" y="0"/>
                </a:moveTo>
                <a:cubicBezTo>
                  <a:pt x="373882" y="142352"/>
                  <a:pt x="747765" y="284704"/>
                  <a:pt x="854110" y="507442"/>
                </a:cubicBezTo>
                <a:cubicBezTo>
                  <a:pt x="960455" y="730180"/>
                  <a:pt x="799263" y="1033305"/>
                  <a:pt x="638071" y="1336431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7283DFC-0289-A743-ABD8-F1E7DF89D077}"/>
              </a:ext>
            </a:extLst>
          </p:cNvPr>
          <p:cNvSpPr/>
          <p:nvPr/>
        </p:nvSpPr>
        <p:spPr>
          <a:xfrm>
            <a:off x="6255099" y="592853"/>
            <a:ext cx="1002166" cy="1492180"/>
          </a:xfrm>
          <a:custGeom>
            <a:avLst/>
            <a:gdLst>
              <a:gd name="connsiteX0" fmla="*/ 0 w 1002166"/>
              <a:gd name="connsiteY0" fmla="*/ 0 h 1492180"/>
              <a:gd name="connsiteX1" fmla="*/ 974690 w 1002166"/>
              <a:gd name="connsiteY1" fmla="*/ 512466 h 1492180"/>
              <a:gd name="connsiteX2" fmla="*/ 638070 w 1002166"/>
              <a:gd name="connsiteY2" fmla="*/ 1492180 h 149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2166" h="1492180">
                <a:moveTo>
                  <a:pt x="0" y="0"/>
                </a:moveTo>
                <a:cubicBezTo>
                  <a:pt x="434172" y="131884"/>
                  <a:pt x="868345" y="263769"/>
                  <a:pt x="974690" y="512466"/>
                </a:cubicBezTo>
                <a:cubicBezTo>
                  <a:pt x="1081035" y="761163"/>
                  <a:pt x="859552" y="1126671"/>
                  <a:pt x="638070" y="1492180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BAB5C28-3304-9F4E-B0BB-424BF3AE2B0C}"/>
              </a:ext>
            </a:extLst>
          </p:cNvPr>
          <p:cNvSpPr/>
          <p:nvPr/>
        </p:nvSpPr>
        <p:spPr>
          <a:xfrm>
            <a:off x="6484089" y="1751981"/>
            <a:ext cx="43471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8AE556-CE2E-0148-943A-81D52F6F5DD6}"/>
              </a:ext>
            </a:extLst>
          </p:cNvPr>
          <p:cNvSpPr/>
          <p:nvPr/>
        </p:nvSpPr>
        <p:spPr>
          <a:xfrm>
            <a:off x="6485764" y="1899357"/>
            <a:ext cx="43471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AD76DFE-9F1E-1F40-859D-2D104D32E434}"/>
              </a:ext>
            </a:extLst>
          </p:cNvPr>
          <p:cNvSpPr/>
          <p:nvPr/>
        </p:nvSpPr>
        <p:spPr>
          <a:xfrm>
            <a:off x="6492464" y="2041709"/>
            <a:ext cx="43471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EEB5D-2710-D743-853B-B41BE8C4FD17}"/>
              </a:ext>
            </a:extLst>
          </p:cNvPr>
          <p:cNvSpPr txBox="1"/>
          <p:nvPr/>
        </p:nvSpPr>
        <p:spPr>
          <a:xfrm>
            <a:off x="7143408" y="1249949"/>
            <a:ext cx="1371942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rolling back the 'constant' to remove its assignment  from the sequence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7FE60F-7912-3A4D-B2FC-0D440D095E1F}"/>
              </a:ext>
            </a:extLst>
          </p:cNvPr>
          <p:cNvSpPr txBox="1"/>
          <p:nvPr/>
        </p:nvSpPr>
        <p:spPr>
          <a:xfrm>
            <a:off x="3113903" y="2347398"/>
            <a:ext cx="20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(from a developers point of view)</a:t>
            </a:r>
          </a:p>
        </p:txBody>
      </p:sp>
    </p:spTree>
    <p:extLst>
      <p:ext uri="{BB962C8B-B14F-4D97-AF65-F5344CB8AC3E}">
        <p14:creationId xmlns:p14="http://schemas.microsoft.com/office/powerpoint/2010/main" val="264758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0.035274</a:t>
            </a:r>
          </a:p>
          <a:p>
            <a:r>
              <a:rPr lang="en-GB" sz="900" dirty="0"/>
              <a:t>oz_phone2 = g_phone2 * 0.035274</a:t>
            </a:r>
          </a:p>
          <a:p>
            <a:r>
              <a:rPr lang="en-GB" sz="900" dirty="0"/>
              <a:t>oz_phone3 = g_phone3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1"/>
            <a:ext cx="3290485" cy="6917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9BBACF-AC05-9441-99AE-A16C02066DBD}"/>
              </a:ext>
            </a:extLst>
          </p:cNvPr>
          <p:cNvSpPr/>
          <p:nvPr/>
        </p:nvSpPr>
        <p:spPr>
          <a:xfrm>
            <a:off x="6484089" y="1751981"/>
            <a:ext cx="50983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633187-89F2-4145-8238-41406EE79DA0}"/>
              </a:ext>
            </a:extLst>
          </p:cNvPr>
          <p:cNvSpPr/>
          <p:nvPr/>
        </p:nvSpPr>
        <p:spPr>
          <a:xfrm>
            <a:off x="6485764" y="1899357"/>
            <a:ext cx="50983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714167-FEA8-7C4B-8CF4-47752B8A82D3}"/>
              </a:ext>
            </a:extLst>
          </p:cNvPr>
          <p:cNvSpPr/>
          <p:nvPr/>
        </p:nvSpPr>
        <p:spPr>
          <a:xfrm>
            <a:off x="6492464" y="2041709"/>
            <a:ext cx="50983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CC311A-E634-6740-AC3F-1D27B0C369DB}"/>
              </a:ext>
            </a:extLst>
          </p:cNvPr>
          <p:cNvSpPr txBox="1"/>
          <p:nvPr/>
        </p:nvSpPr>
        <p:spPr>
          <a:xfrm>
            <a:off x="3113903" y="2347398"/>
            <a:ext cx="2065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there is a disadvantage here – for example, if we'd made a mistake on the conversion it is harder to correct 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CBAFE1-F13C-D345-BADA-6808D005CE01}"/>
              </a:ext>
            </a:extLst>
          </p:cNvPr>
          <p:cNvSpPr txBox="1"/>
          <p:nvPr/>
        </p:nvSpPr>
        <p:spPr>
          <a:xfrm>
            <a:off x="3195695" y="3858957"/>
            <a:ext cx="1983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…but let's do it anyway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47CA8-9C68-F647-96B6-2AD1D7D2A961}"/>
              </a:ext>
            </a:extLst>
          </p:cNvPr>
          <p:cNvSpPr txBox="1"/>
          <p:nvPr/>
        </p:nvSpPr>
        <p:spPr>
          <a:xfrm>
            <a:off x="7578023" y="456014"/>
            <a:ext cx="71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removed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EED5BE-1D96-CE4B-929E-56DA380D848D}"/>
              </a:ext>
            </a:extLst>
          </p:cNvPr>
          <p:cNvCxnSpPr>
            <a:cxnSpLocks/>
          </p:cNvCxnSpPr>
          <p:nvPr/>
        </p:nvCxnSpPr>
        <p:spPr>
          <a:xfrm flipH="1">
            <a:off x="7256683" y="596929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5263EBD-3305-CE4D-8034-3A6F340EB54A}"/>
              </a:ext>
            </a:extLst>
          </p:cNvPr>
          <p:cNvSpPr txBox="1"/>
          <p:nvPr/>
        </p:nvSpPr>
        <p:spPr>
          <a:xfrm>
            <a:off x="7582142" y="184408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4BCC80-70F7-7944-8F1E-2917BBD7C0E6}"/>
              </a:ext>
            </a:extLst>
          </p:cNvPr>
          <p:cNvCxnSpPr>
            <a:cxnSpLocks/>
          </p:cNvCxnSpPr>
          <p:nvPr/>
        </p:nvCxnSpPr>
        <p:spPr>
          <a:xfrm flipH="1">
            <a:off x="7260802" y="1985004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6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g_phone1 * 0.035274</a:t>
            </a:r>
          </a:p>
          <a:p>
            <a:r>
              <a:rPr lang="en-GB" sz="900" dirty="0"/>
              <a:t>oz_phone2 = g_phone2 * 0.035274</a:t>
            </a:r>
          </a:p>
          <a:p>
            <a:r>
              <a:rPr lang="en-GB" sz="900" dirty="0"/>
              <a:t>oz_phone3 = g_phone3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DF972D-A990-6449-8227-388D9B243182}"/>
              </a:ext>
            </a:extLst>
          </p:cNvPr>
          <p:cNvSpPr/>
          <p:nvPr/>
        </p:nvSpPr>
        <p:spPr>
          <a:xfrm>
            <a:off x="5737038" y="1423199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CE6271-12EA-C849-9B84-CFE047C6C5FF}"/>
              </a:ext>
            </a:extLst>
          </p:cNvPr>
          <p:cNvSpPr/>
          <p:nvPr/>
        </p:nvSpPr>
        <p:spPr>
          <a:xfrm>
            <a:off x="5735268" y="1535967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27D852-9056-BE43-BE56-FF81D65EBD2C}"/>
              </a:ext>
            </a:extLst>
          </p:cNvPr>
          <p:cNvSpPr/>
          <p:nvPr/>
        </p:nvSpPr>
        <p:spPr>
          <a:xfrm>
            <a:off x="5737039" y="1272307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5FD800-D35A-994C-B5F0-967ECF3D0812}"/>
              </a:ext>
            </a:extLst>
          </p:cNvPr>
          <p:cNvSpPr/>
          <p:nvPr/>
        </p:nvSpPr>
        <p:spPr>
          <a:xfrm>
            <a:off x="5928527" y="1755358"/>
            <a:ext cx="53546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3075E32-FFDB-2D43-8A25-D0F96830E6F5}"/>
              </a:ext>
            </a:extLst>
          </p:cNvPr>
          <p:cNvSpPr/>
          <p:nvPr/>
        </p:nvSpPr>
        <p:spPr>
          <a:xfrm>
            <a:off x="5574971" y="1371600"/>
            <a:ext cx="378677" cy="452176"/>
          </a:xfrm>
          <a:custGeom>
            <a:avLst/>
            <a:gdLst>
              <a:gd name="connsiteX0" fmla="*/ 172686 w 378677"/>
              <a:gd name="connsiteY0" fmla="*/ 0 h 452176"/>
              <a:gd name="connsiteX1" fmla="*/ 6888 w 378677"/>
              <a:gd name="connsiteY1" fmla="*/ 256233 h 452176"/>
              <a:gd name="connsiteX2" fmla="*/ 378677 w 378677"/>
              <a:gd name="connsiteY2" fmla="*/ 452176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77" h="452176">
                <a:moveTo>
                  <a:pt x="172686" y="0"/>
                </a:moveTo>
                <a:cubicBezTo>
                  <a:pt x="72621" y="90435"/>
                  <a:pt x="-27444" y="180870"/>
                  <a:pt x="6888" y="256233"/>
                </a:cubicBezTo>
                <a:cubicBezTo>
                  <a:pt x="41220" y="331596"/>
                  <a:pt x="209948" y="391886"/>
                  <a:pt x="378677" y="452176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4C03E3E-746E-A94D-82C9-E87425C8DA9C}"/>
              </a:ext>
            </a:extLst>
          </p:cNvPr>
          <p:cNvSpPr/>
          <p:nvPr/>
        </p:nvSpPr>
        <p:spPr>
          <a:xfrm>
            <a:off x="5577478" y="1522492"/>
            <a:ext cx="378677" cy="452176"/>
          </a:xfrm>
          <a:custGeom>
            <a:avLst/>
            <a:gdLst>
              <a:gd name="connsiteX0" fmla="*/ 172686 w 378677"/>
              <a:gd name="connsiteY0" fmla="*/ 0 h 452176"/>
              <a:gd name="connsiteX1" fmla="*/ 6888 w 378677"/>
              <a:gd name="connsiteY1" fmla="*/ 256233 h 452176"/>
              <a:gd name="connsiteX2" fmla="*/ 378677 w 378677"/>
              <a:gd name="connsiteY2" fmla="*/ 452176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77" h="452176">
                <a:moveTo>
                  <a:pt x="172686" y="0"/>
                </a:moveTo>
                <a:cubicBezTo>
                  <a:pt x="72621" y="90435"/>
                  <a:pt x="-27444" y="180870"/>
                  <a:pt x="6888" y="256233"/>
                </a:cubicBezTo>
                <a:cubicBezTo>
                  <a:pt x="41220" y="331596"/>
                  <a:pt x="209948" y="391886"/>
                  <a:pt x="378677" y="452176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C95AAD-24E3-2147-8110-B158AB3DB252}"/>
              </a:ext>
            </a:extLst>
          </p:cNvPr>
          <p:cNvSpPr/>
          <p:nvPr/>
        </p:nvSpPr>
        <p:spPr>
          <a:xfrm>
            <a:off x="5926403" y="1913328"/>
            <a:ext cx="53546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16D85E-B1E9-5348-9005-49D91943A7CF}"/>
              </a:ext>
            </a:extLst>
          </p:cNvPr>
          <p:cNvSpPr/>
          <p:nvPr/>
        </p:nvSpPr>
        <p:spPr>
          <a:xfrm>
            <a:off x="5926651" y="2042872"/>
            <a:ext cx="535465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5AAD0F1-F2D2-934E-AC51-C26467FEBF70}"/>
              </a:ext>
            </a:extLst>
          </p:cNvPr>
          <p:cNvSpPr/>
          <p:nvPr/>
        </p:nvSpPr>
        <p:spPr>
          <a:xfrm>
            <a:off x="5582014" y="1665207"/>
            <a:ext cx="378677" cy="447910"/>
          </a:xfrm>
          <a:custGeom>
            <a:avLst/>
            <a:gdLst>
              <a:gd name="connsiteX0" fmla="*/ 172686 w 378677"/>
              <a:gd name="connsiteY0" fmla="*/ 0 h 452176"/>
              <a:gd name="connsiteX1" fmla="*/ 6888 w 378677"/>
              <a:gd name="connsiteY1" fmla="*/ 256233 h 452176"/>
              <a:gd name="connsiteX2" fmla="*/ 378677 w 378677"/>
              <a:gd name="connsiteY2" fmla="*/ 452176 h 45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677" h="452176">
                <a:moveTo>
                  <a:pt x="172686" y="0"/>
                </a:moveTo>
                <a:cubicBezTo>
                  <a:pt x="72621" y="90435"/>
                  <a:pt x="-27444" y="180870"/>
                  <a:pt x="6888" y="256233"/>
                </a:cubicBezTo>
                <a:cubicBezTo>
                  <a:pt x="41220" y="331596"/>
                  <a:pt x="209948" y="391886"/>
                  <a:pt x="378677" y="452176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1"/>
            <a:ext cx="3290485" cy="6917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E81003-EFEB-B248-91BD-4169931E9505}"/>
              </a:ext>
            </a:extLst>
          </p:cNvPr>
          <p:cNvSpPr txBox="1"/>
          <p:nvPr/>
        </p:nvSpPr>
        <p:spPr>
          <a:xfrm>
            <a:off x="7110560" y="608216"/>
            <a:ext cx="137194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 phone weight in grams could be used directly in the calculation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1DB6CB-79FF-F44D-89B4-4BE621AD17AA}"/>
              </a:ext>
            </a:extLst>
          </p:cNvPr>
          <p:cNvSpPr txBox="1"/>
          <p:nvPr/>
        </p:nvSpPr>
        <p:spPr>
          <a:xfrm>
            <a:off x="3113903" y="2347398"/>
            <a:ext cx="20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(from a developers point of view)</a:t>
            </a:r>
          </a:p>
        </p:txBody>
      </p:sp>
    </p:spTree>
    <p:extLst>
      <p:ext uri="{BB962C8B-B14F-4D97-AF65-F5344CB8AC3E}">
        <p14:creationId xmlns:p14="http://schemas.microsoft.com/office/powerpoint/2010/main" val="36017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200F227-424B-B145-9357-304786AF02B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g_phone1,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g_phone2,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 g_phone3,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FB0210-6778-0845-AC9C-94659FDF46D7}"/>
              </a:ext>
            </a:extLst>
          </p:cNvPr>
          <p:cNvSpPr/>
          <p:nvPr/>
        </p:nvSpPr>
        <p:spPr>
          <a:xfrm>
            <a:off x="6721933" y="3406964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24E8A4-9FA5-9647-A7EC-DFD42DE5068D}"/>
              </a:ext>
            </a:extLst>
          </p:cNvPr>
          <p:cNvSpPr/>
          <p:nvPr/>
        </p:nvSpPr>
        <p:spPr>
          <a:xfrm>
            <a:off x="6721933" y="4019110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904463-C09E-BC4B-9E60-4B0C1B2D1FE4}"/>
              </a:ext>
            </a:extLst>
          </p:cNvPr>
          <p:cNvSpPr/>
          <p:nvPr/>
        </p:nvSpPr>
        <p:spPr>
          <a:xfrm>
            <a:off x="7344931" y="4572592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DF972D-A990-6449-8227-388D9B243182}"/>
              </a:ext>
            </a:extLst>
          </p:cNvPr>
          <p:cNvSpPr/>
          <p:nvPr/>
        </p:nvSpPr>
        <p:spPr>
          <a:xfrm>
            <a:off x="5737038" y="1423199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CE6271-12EA-C849-9B84-CFE047C6C5FF}"/>
              </a:ext>
            </a:extLst>
          </p:cNvPr>
          <p:cNvSpPr/>
          <p:nvPr/>
        </p:nvSpPr>
        <p:spPr>
          <a:xfrm>
            <a:off x="5735268" y="1535967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27D852-9056-BE43-BE56-FF81D65EBD2C}"/>
              </a:ext>
            </a:extLst>
          </p:cNvPr>
          <p:cNvSpPr/>
          <p:nvPr/>
        </p:nvSpPr>
        <p:spPr>
          <a:xfrm>
            <a:off x="5737039" y="1272307"/>
            <a:ext cx="552660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1"/>
            <a:ext cx="3290485" cy="69173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60C93C1-ABC6-6749-A15A-CC0B6C25FEF4}"/>
              </a:ext>
            </a:extLst>
          </p:cNvPr>
          <p:cNvSpPr/>
          <p:nvPr/>
        </p:nvSpPr>
        <p:spPr>
          <a:xfrm>
            <a:off x="6280510" y="1351503"/>
            <a:ext cx="1138699" cy="2069961"/>
          </a:xfrm>
          <a:custGeom>
            <a:avLst/>
            <a:gdLst>
              <a:gd name="connsiteX0" fmla="*/ 0 w 1108844"/>
              <a:gd name="connsiteY0" fmla="*/ 0 h 2069961"/>
              <a:gd name="connsiteX1" fmla="*/ 1055077 w 1108844"/>
              <a:gd name="connsiteY1" fmla="*/ 648119 h 2069961"/>
              <a:gd name="connsiteX2" fmla="*/ 859134 w 1108844"/>
              <a:gd name="connsiteY2" fmla="*/ 2069961 h 206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8844" h="2069961">
                <a:moveTo>
                  <a:pt x="0" y="0"/>
                </a:moveTo>
                <a:cubicBezTo>
                  <a:pt x="455944" y="151563"/>
                  <a:pt x="911888" y="303126"/>
                  <a:pt x="1055077" y="648119"/>
                </a:cubicBezTo>
                <a:cubicBezTo>
                  <a:pt x="1198266" y="993112"/>
                  <a:pt x="1028700" y="1531536"/>
                  <a:pt x="859134" y="2069961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15B7927-F489-9643-9073-CAB80E45416A}"/>
              </a:ext>
            </a:extLst>
          </p:cNvPr>
          <p:cNvSpPr/>
          <p:nvPr/>
        </p:nvSpPr>
        <p:spPr>
          <a:xfrm>
            <a:off x="6287553" y="1512277"/>
            <a:ext cx="1310930" cy="2532185"/>
          </a:xfrm>
          <a:custGeom>
            <a:avLst/>
            <a:gdLst>
              <a:gd name="connsiteX0" fmla="*/ 0 w 1288117"/>
              <a:gd name="connsiteY0" fmla="*/ 0 h 2697983"/>
              <a:gd name="connsiteX1" fmla="*/ 1245995 w 1288117"/>
              <a:gd name="connsiteY1" fmla="*/ 658167 h 2697983"/>
              <a:gd name="connsiteX2" fmla="*/ 874206 w 1288117"/>
              <a:gd name="connsiteY2" fmla="*/ 2697983 h 269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117" h="2697983">
                <a:moveTo>
                  <a:pt x="0" y="0"/>
                </a:moveTo>
                <a:cubicBezTo>
                  <a:pt x="550147" y="104251"/>
                  <a:pt x="1100294" y="208503"/>
                  <a:pt x="1245995" y="658167"/>
                </a:cubicBezTo>
                <a:cubicBezTo>
                  <a:pt x="1391696" y="1107831"/>
                  <a:pt x="1132951" y="1902907"/>
                  <a:pt x="874206" y="2697983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CD2131-A747-8745-B509-7B0AA5A652D8}"/>
              </a:ext>
            </a:extLst>
          </p:cNvPr>
          <p:cNvSpPr/>
          <p:nvPr/>
        </p:nvSpPr>
        <p:spPr>
          <a:xfrm>
            <a:off x="6287928" y="1622809"/>
            <a:ext cx="1927311" cy="2964264"/>
          </a:xfrm>
          <a:custGeom>
            <a:avLst/>
            <a:gdLst>
              <a:gd name="connsiteX0" fmla="*/ 0 w 1899850"/>
              <a:gd name="connsiteY0" fmla="*/ 0 h 3250642"/>
              <a:gd name="connsiteX1" fmla="*/ 1808703 w 1899850"/>
              <a:gd name="connsiteY1" fmla="*/ 643094 h 3250642"/>
              <a:gd name="connsiteX2" fmla="*/ 1467059 w 1899850"/>
              <a:gd name="connsiteY2" fmla="*/ 3250642 h 325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9850" h="3250642">
                <a:moveTo>
                  <a:pt x="0" y="0"/>
                </a:moveTo>
                <a:cubicBezTo>
                  <a:pt x="782096" y="50660"/>
                  <a:pt x="1564193" y="101320"/>
                  <a:pt x="1808703" y="643094"/>
                </a:cubicBezTo>
                <a:cubicBezTo>
                  <a:pt x="2053213" y="1184868"/>
                  <a:pt x="1760136" y="2217755"/>
                  <a:pt x="1467059" y="3250642"/>
                </a:cubicBezTo>
              </a:path>
            </a:pathLst>
          </a:custGeom>
          <a:noFill/>
          <a:ln w="6350">
            <a:solidFill>
              <a:schemeClr val="accent5">
                <a:lumMod val="75000"/>
              </a:schemeClr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E81003-EFEB-B248-91BD-4169931E9505}"/>
              </a:ext>
            </a:extLst>
          </p:cNvPr>
          <p:cNvSpPr txBox="1"/>
          <p:nvPr/>
        </p:nvSpPr>
        <p:spPr>
          <a:xfrm>
            <a:off x="7110560" y="608216"/>
            <a:ext cx="1371942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the phone weight in grams could be used directly in the calculation and the display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90EE74C-14AA-9440-96F2-4045FE3768CE}"/>
              </a:ext>
            </a:extLst>
          </p:cNvPr>
          <p:cNvSpPr/>
          <p:nvPr/>
        </p:nvSpPr>
        <p:spPr>
          <a:xfrm>
            <a:off x="5928527" y="1755358"/>
            <a:ext cx="212186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F594FE2-D5B7-9248-9495-715BD5A63160}"/>
              </a:ext>
            </a:extLst>
          </p:cNvPr>
          <p:cNvSpPr/>
          <p:nvPr/>
        </p:nvSpPr>
        <p:spPr>
          <a:xfrm>
            <a:off x="5926403" y="1913328"/>
            <a:ext cx="212754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3C2098-4DE2-BF4A-AE22-7BD6B03ABF09}"/>
              </a:ext>
            </a:extLst>
          </p:cNvPr>
          <p:cNvSpPr/>
          <p:nvPr/>
        </p:nvSpPr>
        <p:spPr>
          <a:xfrm>
            <a:off x="5926651" y="2042872"/>
            <a:ext cx="212186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5490C4-A7A5-2C4F-8A72-D211A5B2FE6A}"/>
              </a:ext>
            </a:extLst>
          </p:cNvPr>
          <p:cNvSpPr txBox="1"/>
          <p:nvPr/>
        </p:nvSpPr>
        <p:spPr>
          <a:xfrm>
            <a:off x="3113903" y="2347398"/>
            <a:ext cx="2065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(from a developers point of view)</a:t>
            </a:r>
          </a:p>
        </p:txBody>
      </p:sp>
    </p:spTree>
    <p:extLst>
      <p:ext uri="{BB962C8B-B14F-4D97-AF65-F5344CB8AC3E}">
        <p14:creationId xmlns:p14="http://schemas.microsoft.com/office/powerpoint/2010/main" val="338265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BB038AE-9BB9-D045-94AD-AD4B0C1040A4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788C2-AD94-2241-B0A4-16AEA82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Revisiting </a:t>
            </a:r>
            <a:r>
              <a:rPr lang="en-GB" dirty="0" err="1"/>
              <a:t>phone_table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1AD18-55FC-BD45-ABDD-6DE1E57A60EE}"/>
              </a:ext>
            </a:extLst>
          </p:cNvPr>
          <p:cNvSpPr/>
          <p:nvPr/>
        </p:nvSpPr>
        <p:spPr>
          <a:xfrm>
            <a:off x="5223435" y="2241785"/>
            <a:ext cx="3321606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"{0:&lt;22}|{1:&gt;6}|{2:&gt;6}"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"Phone"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"Grams"</a:t>
            </a:r>
            <a:r>
              <a:rPr lang="en-GB" sz="900" dirty="0"/>
              <a:t>, </a:t>
            </a:r>
            <a:r>
              <a:rPr lang="en-GB" sz="900" dirty="0">
                <a:solidFill>
                  <a:schemeClr val="accent6"/>
                </a:solidFill>
              </a:rPr>
              <a:t>"Ounces"</a:t>
            </a:r>
            <a:r>
              <a:rPr lang="en-GB" sz="900" dirty="0"/>
              <a:t>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DB0664-6D92-1240-AEAF-B0AC8841CDFF}"/>
              </a:ext>
            </a:extLst>
          </p:cNvPr>
          <p:cNvSpPr/>
          <p:nvPr/>
        </p:nvSpPr>
        <p:spPr>
          <a:xfrm>
            <a:off x="5224260" y="494897"/>
            <a:ext cx="3320627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OUNCE = 0.035274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5DB29-3502-C641-9BE2-5CD6F208A1A2}"/>
              </a:ext>
            </a:extLst>
          </p:cNvPr>
          <p:cNvSpPr/>
          <p:nvPr/>
        </p:nvSpPr>
        <p:spPr>
          <a:xfrm>
            <a:off x="5224257" y="1741393"/>
            <a:ext cx="3320627" cy="50783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oz_phone1 = 86.5 * 0.035274</a:t>
            </a:r>
          </a:p>
          <a:p>
            <a:r>
              <a:rPr lang="en-GB" sz="900" dirty="0"/>
              <a:t>oz_phone2 = 130 * 0.035274</a:t>
            </a:r>
          </a:p>
          <a:p>
            <a:r>
              <a:rPr lang="en-GB" sz="900" dirty="0"/>
              <a:t>oz_phone3 = 140 * 0.035274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66678-5DFE-474B-8B23-B8AAE8591934}"/>
              </a:ext>
            </a:extLst>
          </p:cNvPr>
          <p:cNvSpPr/>
          <p:nvPr/>
        </p:nvSpPr>
        <p:spPr>
          <a:xfrm>
            <a:off x="5224258" y="702647"/>
            <a:ext cx="3320627" cy="1061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/>
              <a:t>phone1 = 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</a:p>
          <a:p>
            <a:r>
              <a:rPr lang="en-GB" sz="900" dirty="0"/>
              <a:t>phone2 = 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</a:p>
          <a:p>
            <a:r>
              <a:rPr lang="en-GB" sz="900" dirty="0"/>
              <a:t>phone3 = 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</a:p>
          <a:p>
            <a:endParaRPr lang="en-GB" sz="900" dirty="0"/>
          </a:p>
          <a:p>
            <a:r>
              <a:rPr lang="en-GB" sz="900" dirty="0"/>
              <a:t>g_phone1 = 86.5</a:t>
            </a:r>
          </a:p>
          <a:p>
            <a:r>
              <a:rPr lang="en-GB" sz="900" dirty="0"/>
              <a:t>g_phone2 = 130</a:t>
            </a:r>
          </a:p>
          <a:p>
            <a:r>
              <a:rPr lang="en-GB" sz="900" dirty="0"/>
              <a:t>g_phone3 = 140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9B731-4FFB-3540-A374-45C156935301}"/>
              </a:ext>
            </a:extLst>
          </p:cNvPr>
          <p:cNvSpPr/>
          <p:nvPr/>
        </p:nvSpPr>
        <p:spPr>
          <a:xfrm>
            <a:off x="5223435" y="2884445"/>
            <a:ext cx="3321606" cy="23083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("=" * 36)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BB858-1B2C-7545-AA27-ECDF36BA730E}"/>
              </a:ext>
            </a:extLst>
          </p:cNvPr>
          <p:cNvSpPr/>
          <p:nvPr/>
        </p:nvSpPr>
        <p:spPr>
          <a:xfrm>
            <a:off x="5223434" y="310011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"Nokia 220"</a:t>
            </a:r>
            <a:r>
              <a:rPr lang="en-GB" sz="900" dirty="0"/>
              <a:t>, 86.5, oz_phone1)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91FBA-D1E7-AE45-A3F5-A168D092977C}"/>
              </a:ext>
            </a:extLst>
          </p:cNvPr>
          <p:cNvSpPr/>
          <p:nvPr/>
        </p:nvSpPr>
        <p:spPr>
          <a:xfrm>
            <a:off x="5223433" y="3697375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"Alcatel 1X"</a:t>
            </a:r>
            <a:r>
              <a:rPr lang="en-GB" sz="900" dirty="0"/>
              <a:t>, 130, oz_phone2)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0268A-1169-D146-BE7E-6B4241069177}"/>
              </a:ext>
            </a:extLst>
          </p:cNvPr>
          <p:cNvSpPr/>
          <p:nvPr/>
        </p:nvSpPr>
        <p:spPr>
          <a:xfrm>
            <a:off x="5223433" y="4272922"/>
            <a:ext cx="3321607" cy="78483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Ins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"{:&lt;22}|{:&gt;6.2f}|{:&gt;6.2f}"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        </a:t>
            </a:r>
            <a:r>
              <a:rPr lang="en-GB" sz="900" dirty="0"/>
              <a:t>.format(</a:t>
            </a:r>
            <a:r>
              <a:rPr lang="en-GB" sz="900" dirty="0">
                <a:solidFill>
                  <a:schemeClr val="accent6"/>
                </a:solidFill>
              </a:rPr>
              <a:t>"Motorola Moto E6 Play"</a:t>
            </a:r>
            <a:r>
              <a:rPr lang="en-GB" sz="900" dirty="0"/>
              <a:t>, 140, oz_phone3)</a:t>
            </a:r>
          </a:p>
          <a:p>
            <a:r>
              <a:rPr lang="en-GB" sz="900" dirty="0"/>
              <a:t>)</a:t>
            </a:r>
          </a:p>
          <a:p>
            <a:endParaRPr lang="en-GB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4C5310-C357-4140-BF35-87D42BC493C8}"/>
              </a:ext>
            </a:extLst>
          </p:cNvPr>
          <p:cNvSpPr/>
          <p:nvPr/>
        </p:nvSpPr>
        <p:spPr>
          <a:xfrm>
            <a:off x="5254776" y="528970"/>
            <a:ext cx="3290485" cy="119630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6AB96-5652-8D4D-9995-399088FC80D5}"/>
              </a:ext>
            </a:extLst>
          </p:cNvPr>
          <p:cNvSpPr/>
          <p:nvPr/>
        </p:nvSpPr>
        <p:spPr>
          <a:xfrm>
            <a:off x="5224260" y="502697"/>
            <a:ext cx="3321606" cy="455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4881530F-FC21-5943-A0CB-63629CB41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587750" cy="1297781"/>
          </a:xfrm>
        </p:spPr>
        <p:txBody>
          <a:bodyPr/>
          <a:lstStyle/>
          <a:p>
            <a:r>
              <a:rPr lang="en-GB" dirty="0"/>
              <a:t>What is the sequence?</a:t>
            </a:r>
          </a:p>
          <a:p>
            <a:pPr lvl="1"/>
            <a:r>
              <a:rPr lang="en-GB" dirty="0"/>
              <a:t>Could we do this differently?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F9AB65-2895-7048-946E-02E733D28EA2}"/>
              </a:ext>
            </a:extLst>
          </p:cNvPr>
          <p:cNvSpPr/>
          <p:nvPr/>
        </p:nvSpPr>
        <p:spPr>
          <a:xfrm>
            <a:off x="6721933" y="3406964"/>
            <a:ext cx="25200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10321E-1E12-E34A-84A5-2B351FF50BEF}"/>
              </a:ext>
            </a:extLst>
          </p:cNvPr>
          <p:cNvSpPr/>
          <p:nvPr/>
        </p:nvSpPr>
        <p:spPr>
          <a:xfrm>
            <a:off x="6721933" y="4019110"/>
            <a:ext cx="25200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66A99A-84D9-B246-BC37-097AA415E909}"/>
              </a:ext>
            </a:extLst>
          </p:cNvPr>
          <p:cNvSpPr/>
          <p:nvPr/>
        </p:nvSpPr>
        <p:spPr>
          <a:xfrm>
            <a:off x="7344931" y="4572592"/>
            <a:ext cx="252003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391401-85E8-3A46-B53A-AD284D3EEA9C}"/>
              </a:ext>
            </a:extLst>
          </p:cNvPr>
          <p:cNvSpPr/>
          <p:nvPr/>
        </p:nvSpPr>
        <p:spPr>
          <a:xfrm>
            <a:off x="5928527" y="1755358"/>
            <a:ext cx="212186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26358-22DA-604B-A7EB-11AD2F41040A}"/>
              </a:ext>
            </a:extLst>
          </p:cNvPr>
          <p:cNvSpPr/>
          <p:nvPr/>
        </p:nvSpPr>
        <p:spPr>
          <a:xfrm>
            <a:off x="5926403" y="1913328"/>
            <a:ext cx="212754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B18616-036B-2E48-A702-D4EE26400D87}"/>
              </a:ext>
            </a:extLst>
          </p:cNvPr>
          <p:cNvSpPr/>
          <p:nvPr/>
        </p:nvSpPr>
        <p:spPr>
          <a:xfrm>
            <a:off x="5926651" y="2042872"/>
            <a:ext cx="212186" cy="182794"/>
          </a:xfrm>
          <a:prstGeom prst="ellipse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08A91-6BFE-6B4E-991D-8BF9AA4D81D6}"/>
              </a:ext>
            </a:extLst>
          </p:cNvPr>
          <p:cNvSpPr txBox="1"/>
          <p:nvPr/>
        </p:nvSpPr>
        <p:spPr>
          <a:xfrm>
            <a:off x="3113903" y="2347398"/>
            <a:ext cx="2065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does making this change make things better or worse?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I can't think of any advantage in doing this, but there are disadvantages…</a:t>
            </a:r>
          </a:p>
          <a:p>
            <a:endParaRPr lang="en-GB" sz="1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can you think what they are?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21399-0CF9-6D4B-A1D9-9E26A28D8EC9}"/>
              </a:ext>
            </a:extLst>
          </p:cNvPr>
          <p:cNvSpPr txBox="1"/>
          <p:nvPr/>
        </p:nvSpPr>
        <p:spPr>
          <a:xfrm>
            <a:off x="7578023" y="1335820"/>
            <a:ext cx="716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removed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406630-BC8D-804E-BA7A-97B3F2B4D9EB}"/>
              </a:ext>
            </a:extLst>
          </p:cNvPr>
          <p:cNvCxnSpPr>
            <a:cxnSpLocks/>
          </p:cNvCxnSpPr>
          <p:nvPr/>
        </p:nvCxnSpPr>
        <p:spPr>
          <a:xfrm flipH="1">
            <a:off x="7256683" y="1476735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A3727E-5A70-C24A-AD20-27CF83C70436}"/>
              </a:ext>
            </a:extLst>
          </p:cNvPr>
          <p:cNvSpPr txBox="1"/>
          <p:nvPr/>
        </p:nvSpPr>
        <p:spPr>
          <a:xfrm>
            <a:off x="7582142" y="2931483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661B3B-9BC3-4040-839F-524DB3C5CBD7}"/>
              </a:ext>
            </a:extLst>
          </p:cNvPr>
          <p:cNvCxnSpPr>
            <a:cxnSpLocks/>
          </p:cNvCxnSpPr>
          <p:nvPr/>
        </p:nvCxnSpPr>
        <p:spPr>
          <a:xfrm flipH="1">
            <a:off x="6973936" y="3072398"/>
            <a:ext cx="646890" cy="33456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49E100F-9D9E-754B-9C1F-E9AA5AC21A15}"/>
              </a:ext>
            </a:extLst>
          </p:cNvPr>
          <p:cNvSpPr txBox="1"/>
          <p:nvPr/>
        </p:nvSpPr>
        <p:spPr>
          <a:xfrm>
            <a:off x="7581317" y="3563328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D36978-DC72-DB4F-B72C-2AC52A401DF5}"/>
              </a:ext>
            </a:extLst>
          </p:cNvPr>
          <p:cNvCxnSpPr>
            <a:cxnSpLocks/>
          </p:cNvCxnSpPr>
          <p:nvPr/>
        </p:nvCxnSpPr>
        <p:spPr>
          <a:xfrm flipH="1">
            <a:off x="6973936" y="3704243"/>
            <a:ext cx="646066" cy="31486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CF9FD0-C23F-6C42-872E-2231C73E68F3}"/>
              </a:ext>
            </a:extLst>
          </p:cNvPr>
          <p:cNvSpPr txBox="1"/>
          <p:nvPr/>
        </p:nvSpPr>
        <p:spPr>
          <a:xfrm>
            <a:off x="7581317" y="425036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463AD5-93CB-AF4A-BE3A-C78FF3B87EFD}"/>
              </a:ext>
            </a:extLst>
          </p:cNvPr>
          <p:cNvCxnSpPr>
            <a:cxnSpLocks/>
          </p:cNvCxnSpPr>
          <p:nvPr/>
        </p:nvCxnSpPr>
        <p:spPr>
          <a:xfrm flipH="1">
            <a:off x="7527737" y="4443490"/>
            <a:ext cx="123567" cy="12910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199706A-4307-DB47-BE87-08B509E6B0CC}"/>
              </a:ext>
            </a:extLst>
          </p:cNvPr>
          <p:cNvSpPr txBox="1"/>
          <p:nvPr/>
        </p:nvSpPr>
        <p:spPr>
          <a:xfrm>
            <a:off x="7582142" y="1844089"/>
            <a:ext cx="790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1CA8D5-F194-D847-BDE5-084E07B42EDF}"/>
              </a:ext>
            </a:extLst>
          </p:cNvPr>
          <p:cNvCxnSpPr>
            <a:cxnSpLocks/>
          </p:cNvCxnSpPr>
          <p:nvPr/>
        </p:nvCxnSpPr>
        <p:spPr>
          <a:xfrm flipH="1">
            <a:off x="7260802" y="1985004"/>
            <a:ext cx="36002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3637</TotalTime>
  <Words>3738</Words>
  <Application>Microsoft Macintosh PowerPoint</Application>
  <PresentationFormat>On-screen Show (16:9)</PresentationFormat>
  <Paragraphs>681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Bradley Hand ITC</vt:lpstr>
      <vt:lpstr>Calibri</vt:lpstr>
      <vt:lpstr>Calibri Light</vt:lpstr>
      <vt:lpstr>Office Theme</vt:lpstr>
      <vt:lpstr>Sequencing Through Examples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Revisiting phone_table</vt:lpstr>
      <vt:lpstr>Recap on 1st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Swapping Numbers Example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68</cp:revision>
  <dcterms:created xsi:type="dcterms:W3CDTF">2017-04-05T14:08:44Z</dcterms:created>
  <dcterms:modified xsi:type="dcterms:W3CDTF">2020-10-09T08:20:05Z</dcterms:modified>
</cp:coreProperties>
</file>