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31" r:id="rId11"/>
    <p:sldId id="317" r:id="rId12"/>
    <p:sldId id="308" r:id="rId13"/>
    <p:sldId id="318" r:id="rId14"/>
    <p:sldId id="319" r:id="rId15"/>
    <p:sldId id="332" r:id="rId16"/>
    <p:sldId id="320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34" r:id="rId25"/>
    <p:sldId id="335" r:id="rId26"/>
    <p:sldId id="336" r:id="rId27"/>
    <p:sldId id="339" r:id="rId28"/>
    <p:sldId id="337" r:id="rId29"/>
    <p:sldId id="338" r:id="rId30"/>
    <p:sldId id="329" r:id="rId31"/>
    <p:sldId id="340" r:id="rId32"/>
    <p:sldId id="341" r:id="rId33"/>
    <p:sldId id="342" r:id="rId34"/>
    <p:sldId id="321" r:id="rId35"/>
    <p:sldId id="333" r:id="rId36"/>
    <p:sldId id="330" r:id="rId37"/>
    <p:sldId id="307" r:id="rId38"/>
    <p:sldId id="25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87D37-745F-914F-8DB8-FAF3E7777CB0}" v="8" dt="2020-10-07T15:14:13.252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1575" autoAdjust="0"/>
  </p:normalViewPr>
  <p:slideViewPr>
    <p:cSldViewPr snapToGrid="0">
      <p:cViewPr varScale="1">
        <p:scale>
          <a:sx n="258" d="100"/>
          <a:sy n="25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698D2C57-0072-FB42-AD3A-A758AE4AE932}"/>
    <pc:docChg chg="undo redo custSel addSld delSld modSld sldOrd">
      <pc:chgData name="WINDRIDGE Philip" userId="a20730c1-1805-4191-9c68-6e52c8725e9f" providerId="ADAL" clId="{698D2C57-0072-FB42-AD3A-A758AE4AE932}" dt="2020-09-15T12:42:55.337" v="7646" actId="2696"/>
      <pc:docMkLst>
        <pc:docMk/>
      </pc:docMkLst>
      <pc:sldChg chg="addSp delSp modSp mod">
        <pc:chgData name="WINDRIDGE Philip" userId="a20730c1-1805-4191-9c68-6e52c8725e9f" providerId="ADAL" clId="{698D2C57-0072-FB42-AD3A-A758AE4AE932}" dt="2020-09-14T09:43:21.385" v="68"/>
        <pc:sldMkLst>
          <pc:docMk/>
          <pc:sldMk cId="939059386" sldId="256"/>
        </pc:sldMkLst>
        <pc:spChg chg="mod">
          <ac:chgData name="WINDRIDGE Philip" userId="a20730c1-1805-4191-9c68-6e52c8725e9f" providerId="ADAL" clId="{698D2C57-0072-FB42-AD3A-A758AE4AE932}" dt="2020-09-14T09:42:55.587" v="66" actId="20577"/>
          <ac:spMkLst>
            <pc:docMk/>
            <pc:sldMk cId="939059386" sldId="256"/>
            <ac:spMk id="2" creationId="{9B762048-6F52-244A-B003-D5C4D44CFDA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4" creationId="{49C315F2-E641-4148-A6B4-C456D17541BB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5" creationId="{969F1AB9-69F1-3641-A5DA-E5E749DBAD4C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6" creationId="{DEA8FE2F-5CB8-F74A-B6CD-8A6F789C1412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7" creationId="{EE460BFF-CD6B-034A-B6D8-220CB721D92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8" creationId="{D9393B60-0727-3249-9DA5-A0011A38C2F9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9" creationId="{ED212D0F-4C48-CE44-BD91-A3CBB0C55D15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10" creationId="{22141B5E-20EF-5B4F-BF66-367CF2DF1AFF}"/>
          </ac:spMkLst>
        </pc:spChg>
      </pc:sldChg>
      <pc:sldChg chg="del">
        <pc:chgData name="WINDRIDGE Philip" userId="a20730c1-1805-4191-9c68-6e52c8725e9f" providerId="ADAL" clId="{698D2C57-0072-FB42-AD3A-A758AE4AE932}" dt="2020-09-15T12:42:55.337" v="7646" actId="2696"/>
        <pc:sldMkLst>
          <pc:docMk/>
          <pc:sldMk cId="326861300" sldId="258"/>
        </pc:sldMkLst>
      </pc:sldChg>
      <pc:sldChg chg="add del">
        <pc:chgData name="WINDRIDGE Philip" userId="a20730c1-1805-4191-9c68-6e52c8725e9f" providerId="ADAL" clId="{698D2C57-0072-FB42-AD3A-A758AE4AE932}" dt="2020-09-14T11:48:24.127" v="883" actId="2696"/>
        <pc:sldMkLst>
          <pc:docMk/>
          <pc:sldMk cId="3993256625" sldId="295"/>
        </pc:sldMkLst>
      </pc:sldChg>
      <pc:sldChg chg="modSp add del mod modClrScheme chgLayout">
        <pc:chgData name="WINDRIDGE Philip" userId="a20730c1-1805-4191-9c68-6e52c8725e9f" providerId="ADAL" clId="{698D2C57-0072-FB42-AD3A-A758AE4AE932}" dt="2020-09-15T10:10:13.823" v="5104" actId="2696"/>
        <pc:sldMkLst>
          <pc:docMk/>
          <pc:sldMk cId="311995539" sldId="299"/>
        </pc:sldMkLst>
        <pc:spChg chg="mod ord">
          <ac:chgData name="WINDRIDGE Philip" userId="a20730c1-1805-4191-9c68-6e52c8725e9f" providerId="ADAL" clId="{698D2C57-0072-FB42-AD3A-A758AE4AE932}" dt="2020-09-14T14:39:13.129" v="2360" actId="27636"/>
          <ac:spMkLst>
            <pc:docMk/>
            <pc:sldMk cId="311995539" sldId="299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13.119" v="2359" actId="700"/>
          <ac:spMkLst>
            <pc:docMk/>
            <pc:sldMk cId="311995539" sldId="299"/>
            <ac:spMk id="5122" creationId="{00000000-0000-0000-0000-000000000000}"/>
          </ac:spMkLst>
        </pc:spChg>
      </pc:sldChg>
      <pc:sldChg chg="delSp modSp add del mod modClrScheme chgLayout">
        <pc:chgData name="WINDRIDGE Philip" userId="a20730c1-1805-4191-9c68-6e52c8725e9f" providerId="ADAL" clId="{698D2C57-0072-FB42-AD3A-A758AE4AE932}" dt="2020-09-15T10:10:15.866" v="5105" actId="2696"/>
        <pc:sldMkLst>
          <pc:docMk/>
          <pc:sldMk cId="1942654151" sldId="300"/>
        </pc:sldMkLst>
        <pc:spChg chg="del">
          <ac:chgData name="WINDRIDGE Philip" userId="a20730c1-1805-4191-9c68-6e52c8725e9f" providerId="ADAL" clId="{698D2C57-0072-FB42-AD3A-A758AE4AE932}" dt="2020-09-14T14:40:05.061" v="2363" actId="478"/>
          <ac:spMkLst>
            <pc:docMk/>
            <pc:sldMk cId="1942654151" sldId="300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3" creationId="{DC68B784-5CCF-3A4F-AE0D-7296D058304D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6146" creationId="{00000000-0000-0000-0000-000000000000}"/>
          </ac:spMkLst>
        </pc:spChg>
        <pc:grpChg chg="mod">
          <ac:chgData name="WINDRIDGE Philip" userId="a20730c1-1805-4191-9c68-6e52c8725e9f" providerId="ADAL" clId="{698D2C57-0072-FB42-AD3A-A758AE4AE932}" dt="2020-09-14T14:39:54.490" v="2362" actId="1076"/>
          <ac:grpSpMkLst>
            <pc:docMk/>
            <pc:sldMk cId="1942654151" sldId="300"/>
            <ac:grpSpMk id="39" creationId="{6E398C54-577E-E440-AF72-BE52D02A2375}"/>
          </ac:grpSpMkLst>
        </pc:grpChg>
      </pc:sldChg>
      <pc:sldChg chg="modSp add del mod modClrScheme chgLayout">
        <pc:chgData name="WINDRIDGE Philip" userId="a20730c1-1805-4191-9c68-6e52c8725e9f" providerId="ADAL" clId="{698D2C57-0072-FB42-AD3A-A758AE4AE932}" dt="2020-09-15T10:10:18.872" v="5106" actId="2696"/>
        <pc:sldMkLst>
          <pc:docMk/>
          <pc:sldMk cId="3193224722" sldId="301"/>
        </pc:sldMkLst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0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1" creationId="{00000000-0000-0000-0000-000000000000}"/>
          </ac:spMkLst>
        </pc:spChg>
      </pc:sldChg>
      <pc:sldChg chg="add del">
        <pc:chgData name="WINDRIDGE Philip" userId="a20730c1-1805-4191-9c68-6e52c8725e9f" providerId="ADAL" clId="{698D2C57-0072-FB42-AD3A-A758AE4AE932}" dt="2020-09-15T10:10:26.226" v="5107" actId="2696"/>
        <pc:sldMkLst>
          <pc:docMk/>
          <pc:sldMk cId="1890724782" sldId="302"/>
        </pc:sldMkLst>
      </pc:sldChg>
      <pc:sldChg chg="modSp add del mod">
        <pc:chgData name="WINDRIDGE Philip" userId="a20730c1-1805-4191-9c68-6e52c8725e9f" providerId="ADAL" clId="{698D2C57-0072-FB42-AD3A-A758AE4AE932}" dt="2020-09-15T10:10:30.265" v="5108" actId="2696"/>
        <pc:sldMkLst>
          <pc:docMk/>
          <pc:sldMk cId="4009267626" sldId="303"/>
        </pc:sldMkLst>
        <pc:spChg chg="mod">
          <ac:chgData name="WINDRIDGE Philip" userId="a20730c1-1805-4191-9c68-6e52c8725e9f" providerId="ADAL" clId="{698D2C57-0072-FB42-AD3A-A758AE4AE932}" dt="2020-09-14T14:39:02.056" v="2357" actId="27636"/>
          <ac:spMkLst>
            <pc:docMk/>
            <pc:sldMk cId="4009267626" sldId="303"/>
            <ac:spMk id="2" creationId="{00000000-0000-0000-0000-000000000000}"/>
          </ac:spMkLst>
        </pc:spChg>
      </pc:sldChg>
      <pc:sldChg chg="del">
        <pc:chgData name="WINDRIDGE Philip" userId="a20730c1-1805-4191-9c68-6e52c8725e9f" providerId="ADAL" clId="{698D2C57-0072-FB42-AD3A-A758AE4AE932}" dt="2020-09-14T11:44:45.617" v="859" actId="2696"/>
        <pc:sldMkLst>
          <pc:docMk/>
          <pc:sldMk cId="3085137052" sldId="395"/>
        </pc:sldMkLst>
      </pc:sldChg>
      <pc:sldChg chg="del">
        <pc:chgData name="WINDRIDGE Philip" userId="a20730c1-1805-4191-9c68-6e52c8725e9f" providerId="ADAL" clId="{698D2C57-0072-FB42-AD3A-A758AE4AE932}" dt="2020-09-14T11:44:45.637" v="861" actId="2696"/>
        <pc:sldMkLst>
          <pc:docMk/>
          <pc:sldMk cId="952427537" sldId="396"/>
        </pc:sldMkLst>
      </pc:sldChg>
      <pc:sldChg chg="del">
        <pc:chgData name="WINDRIDGE Philip" userId="a20730c1-1805-4191-9c68-6e52c8725e9f" providerId="ADAL" clId="{698D2C57-0072-FB42-AD3A-A758AE4AE932}" dt="2020-09-14T11:44:45.621" v="860" actId="2696"/>
        <pc:sldMkLst>
          <pc:docMk/>
          <pc:sldMk cId="2009886097" sldId="397"/>
        </pc:sldMkLst>
      </pc:sldChg>
      <pc:sldChg chg="del">
        <pc:chgData name="WINDRIDGE Philip" userId="a20730c1-1805-4191-9c68-6e52c8725e9f" providerId="ADAL" clId="{698D2C57-0072-FB42-AD3A-A758AE4AE932}" dt="2020-09-14T11:44:45.582" v="855" actId="2696"/>
        <pc:sldMkLst>
          <pc:docMk/>
          <pc:sldMk cId="2746511942" sldId="398"/>
        </pc:sldMkLst>
      </pc:sldChg>
      <pc:sldChg chg="del">
        <pc:chgData name="WINDRIDGE Philip" userId="a20730c1-1805-4191-9c68-6e52c8725e9f" providerId="ADAL" clId="{698D2C57-0072-FB42-AD3A-A758AE4AE932}" dt="2020-09-14T11:44:45.653" v="863" actId="2696"/>
        <pc:sldMkLst>
          <pc:docMk/>
          <pc:sldMk cId="1242476121" sldId="520"/>
        </pc:sldMkLst>
      </pc:sldChg>
      <pc:sldChg chg="del">
        <pc:chgData name="WINDRIDGE Philip" userId="a20730c1-1805-4191-9c68-6e52c8725e9f" providerId="ADAL" clId="{698D2C57-0072-FB42-AD3A-A758AE4AE932}" dt="2020-09-14T11:44:45.641" v="862" actId="2696"/>
        <pc:sldMkLst>
          <pc:docMk/>
          <pc:sldMk cId="1701876145" sldId="521"/>
        </pc:sldMkLst>
      </pc:sldChg>
      <pc:sldChg chg="del">
        <pc:chgData name="WINDRIDGE Philip" userId="a20730c1-1805-4191-9c68-6e52c8725e9f" providerId="ADAL" clId="{698D2C57-0072-FB42-AD3A-A758AE4AE932}" dt="2020-09-14T11:44:45.588" v="856" actId="2696"/>
        <pc:sldMkLst>
          <pc:docMk/>
          <pc:sldMk cId="1258784741" sldId="522"/>
        </pc:sldMkLst>
      </pc:sldChg>
      <pc:sldChg chg="del">
        <pc:chgData name="WINDRIDGE Philip" userId="a20730c1-1805-4191-9c68-6e52c8725e9f" providerId="ADAL" clId="{698D2C57-0072-FB42-AD3A-A758AE4AE932}" dt="2020-09-14T11:44:45.593" v="857" actId="2696"/>
        <pc:sldMkLst>
          <pc:docMk/>
          <pc:sldMk cId="3284812222" sldId="523"/>
        </pc:sldMkLst>
      </pc:sldChg>
      <pc:sldChg chg="del">
        <pc:chgData name="WINDRIDGE Philip" userId="a20730c1-1805-4191-9c68-6e52c8725e9f" providerId="ADAL" clId="{698D2C57-0072-FB42-AD3A-A758AE4AE932}" dt="2020-09-14T11:44:45.598" v="858" actId="2696"/>
        <pc:sldMkLst>
          <pc:docMk/>
          <pc:sldMk cId="4011339457" sldId="524"/>
        </pc:sldMkLst>
      </pc:sldChg>
      <pc:sldChg chg="addSp delSp modSp add mod modClrScheme chgLayout">
        <pc:chgData name="WINDRIDGE Philip" userId="a20730c1-1805-4191-9c68-6e52c8725e9f" providerId="ADAL" clId="{698D2C57-0072-FB42-AD3A-A758AE4AE932}" dt="2020-09-14T12:23:02.785" v="1262" actId="1038"/>
        <pc:sldMkLst>
          <pc:docMk/>
          <pc:sldMk cId="2662508761" sldId="525"/>
        </pc:sldMkLst>
        <pc:spChg chg="mod ord">
          <ac:chgData name="WINDRIDGE Philip" userId="a20730c1-1805-4191-9c68-6e52c8725e9f" providerId="ADAL" clId="{698D2C57-0072-FB42-AD3A-A758AE4AE932}" dt="2020-09-14T09:47:26.131" v="211" actId="700"/>
          <ac:spMkLst>
            <pc:docMk/>
            <pc:sldMk cId="2662508761" sldId="525"/>
            <ac:spMk id="2" creationId="{756788C2-AD94-2241-B0A4-16AEA82C0799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3" creationId="{3DD9B731-4FFB-3540-A374-45C156935301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4" creationId="{8B71AD18-55FC-BD45-ABDD-6DE1E57A60E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5" creationId="{121BB858-1B2C-7545-AA27-ECDF36BA730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6" creationId="{11DB0664-6D92-1240-AEAF-B0AC8841CDFF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7" creationId="{A7F5DB29-3502-C641-9BE2-5CD6F208A1A2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8" creationId="{2F966678-5DFE-474B-8B23-B8AAE8591934}"/>
          </ac:spMkLst>
        </pc:spChg>
        <pc:spChg chg="add del mod">
          <ac:chgData name="WINDRIDGE Philip" userId="a20730c1-1805-4191-9c68-6e52c8725e9f" providerId="ADAL" clId="{698D2C57-0072-FB42-AD3A-A758AE4AE932}" dt="2020-09-14T11:48:28.255" v="888" actId="478"/>
          <ac:spMkLst>
            <pc:docMk/>
            <pc:sldMk cId="2662508761" sldId="525"/>
            <ac:spMk id="9" creationId="{9E86AB96-5652-8D4D-9995-399088FC80D5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0" creationId="{38291FBA-D1E7-AE45-A3F5-A168D092977C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1" creationId="{E360268A-1169-D146-BE7E-6B4241069177}"/>
          </ac:spMkLst>
        </pc:spChg>
        <pc:spChg chg="add mod ord">
          <ac:chgData name="WINDRIDGE Philip" userId="a20730c1-1805-4191-9c68-6e52c8725e9f" providerId="ADAL" clId="{698D2C57-0072-FB42-AD3A-A758AE4AE932}" dt="2020-09-14T10:12:58.742" v="438" actId="14100"/>
          <ac:spMkLst>
            <pc:docMk/>
            <pc:sldMk cId="2662508761" sldId="525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56:12.496" v="948" actId="478"/>
          <ac:spMkLst>
            <pc:docMk/>
            <pc:sldMk cId="2662508761" sldId="525"/>
            <ac:spMk id="13" creationId="{A47EAD7F-1A6A-EB4A-BF01-E6386C1AC299}"/>
          </ac:spMkLst>
        </pc:spChg>
        <pc:spChg chg="add mod">
          <ac:chgData name="WINDRIDGE Philip" userId="a20730c1-1805-4191-9c68-6e52c8725e9f" providerId="ADAL" clId="{698D2C57-0072-FB42-AD3A-A758AE4AE932}" dt="2020-09-14T11:56:08.222" v="947"/>
          <ac:spMkLst>
            <pc:docMk/>
            <pc:sldMk cId="2662508761" sldId="525"/>
            <ac:spMk id="14" creationId="{6CAA24B4-D6D3-3344-8006-A1FBB53FD1C9}"/>
          </ac:spMkLst>
        </pc:spChg>
        <pc:spChg chg="add mod">
          <ac:chgData name="WINDRIDGE Philip" userId="a20730c1-1805-4191-9c68-6e52c8725e9f" providerId="ADAL" clId="{698D2C57-0072-FB42-AD3A-A758AE4AE932}" dt="2020-09-14T12:23:02.785" v="1262" actId="1038"/>
          <ac:spMkLst>
            <pc:docMk/>
            <pc:sldMk cId="2662508761" sldId="525"/>
            <ac:spMk id="15" creationId="{1B9AA917-9AAD-5840-8931-7F97499622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5:35.102" v="2423" actId="1037"/>
        <pc:sldMkLst>
          <pc:docMk/>
          <pc:sldMk cId="1324603260" sldId="526"/>
        </pc:sldMkLst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8" creationId="{2F966678-5DFE-474B-8B23-B8AAE8591934}"/>
          </ac:spMkLst>
        </pc:spChg>
        <pc:spChg chg="del">
          <ac:chgData name="WINDRIDGE Philip" userId="a20730c1-1805-4191-9c68-6e52c8725e9f" providerId="ADAL" clId="{698D2C57-0072-FB42-AD3A-A758AE4AE932}" dt="2020-09-14T11:49:20.355" v="894" actId="478"/>
          <ac:spMkLst>
            <pc:docMk/>
            <pc:sldMk cId="1324603260" sldId="526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1" creationId="{E360268A-1169-D146-BE7E-6B4241069177}"/>
          </ac:spMkLst>
        </pc:spChg>
        <pc:spChg chg="del mod">
          <ac:chgData name="WINDRIDGE Philip" userId="a20730c1-1805-4191-9c68-6e52c8725e9f" providerId="ADAL" clId="{698D2C57-0072-FB42-AD3A-A758AE4AE932}" dt="2020-09-14T11:51:33.398" v="902" actId="478"/>
          <ac:spMkLst>
            <pc:docMk/>
            <pc:sldMk cId="1324603260" sldId="526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09:58:24.781" v="241"/>
          <ac:spMkLst>
            <pc:docMk/>
            <pc:sldMk cId="1324603260" sldId="526"/>
            <ac:spMk id="13" creationId="{4BD02E19-D50C-684E-9AA5-EB6122C72C18}"/>
          </ac:spMkLst>
        </pc:spChg>
        <pc:spChg chg="add del mod">
          <ac:chgData name="WINDRIDGE Philip" userId="a20730c1-1805-4191-9c68-6e52c8725e9f" providerId="ADAL" clId="{698D2C57-0072-FB42-AD3A-A758AE4AE932}" dt="2020-09-14T11:52:10.272" v="909" actId="478"/>
          <ac:spMkLst>
            <pc:docMk/>
            <pc:sldMk cId="1324603260" sldId="526"/>
            <ac:spMk id="14" creationId="{65197639-5D6C-2542-86EB-0C55162849DD}"/>
          </ac:spMkLst>
        </pc:spChg>
        <pc:spChg chg="add del mod">
          <ac:chgData name="WINDRIDGE Philip" userId="a20730c1-1805-4191-9c68-6e52c8725e9f" providerId="ADAL" clId="{698D2C57-0072-FB42-AD3A-A758AE4AE932}" dt="2020-09-14T11:52:07.571" v="908" actId="478"/>
          <ac:spMkLst>
            <pc:docMk/>
            <pc:sldMk cId="1324603260" sldId="526"/>
            <ac:spMk id="15" creationId="{7195E953-08F8-DB40-A5C1-04B0891F882C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6" creationId="{48B63477-0D79-8143-9A33-C601D50C4F7F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7" creationId="{8A160A5F-98F3-E54E-906A-1B3A9F8FF2A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8" creationId="{0E9539BE-5857-C546-8F12-CC69B6934411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9" creationId="{81FB0210-6778-0845-AC9C-94659FDF46D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0" creationId="{9024E8A4-9FA5-9647-A7EC-DFD42DE5068D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1" creationId="{E8904463-C09E-BC4B-9E60-4B0C1B2D1FE4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2" creationId="{C22AA420-9489-3048-B3DF-88C8448F5166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3" creationId="{3B063E0B-212B-4948-AE33-249AF67251A1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4" creationId="{79A20E65-F05E-184C-8B64-AB10C127E720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5" creationId="{8142853E-385B-7749-AC3A-A249ADF00304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6" creationId="{0DB3B519-4D23-ED44-9223-92D1C224B15B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1:03:34.117" v="697" actId="478"/>
          <ac:spMkLst>
            <pc:docMk/>
            <pc:sldMk cId="1324603260" sldId="526"/>
            <ac:spMk id="28" creationId="{74343070-6A06-6341-A445-B7EF3ECC0E1E}"/>
          </ac:spMkLst>
        </pc:spChg>
        <pc:spChg chg="add del mod">
          <ac:chgData name="WINDRIDGE Philip" userId="a20730c1-1805-4191-9c68-6e52c8725e9f" providerId="ADAL" clId="{698D2C57-0072-FB42-AD3A-A758AE4AE932}" dt="2020-09-14T11:03:30.311" v="696" actId="478"/>
          <ac:spMkLst>
            <pc:docMk/>
            <pc:sldMk cId="1324603260" sldId="526"/>
            <ac:spMk id="29" creationId="{7CB35F75-F051-B24F-9460-79790BEC8706}"/>
          </ac:spMkLst>
        </pc:spChg>
        <pc:spChg chg="add del mod">
          <ac:chgData name="WINDRIDGE Philip" userId="a20730c1-1805-4191-9c68-6e52c8725e9f" providerId="ADAL" clId="{698D2C57-0072-FB42-AD3A-A758AE4AE932}" dt="2020-09-14T11:03:24.701" v="694" actId="478"/>
          <ac:spMkLst>
            <pc:docMk/>
            <pc:sldMk cId="1324603260" sldId="526"/>
            <ac:spMk id="30" creationId="{3AC89361-53BC-AD4B-A374-9F3E3D0C7EFE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1" creationId="{01DF972D-A990-6449-8227-388D9B24318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2" creationId="{4ECE6271-12EA-C849-9B84-CFE047C6C5FF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3" creationId="{844E2ADB-40E8-4A4B-9484-BD33AB4FD774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4" creationId="{EC27D852-9056-BE43-BE56-FF81D65EBD2C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5" creationId="{D65FD800-D35A-994C-B5F0-967ECF3D081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03:27.149" v="695" actId="478"/>
          <ac:spMkLst>
            <pc:docMk/>
            <pc:sldMk cId="1324603260" sldId="526"/>
            <ac:spMk id="37" creationId="{E3820918-6E9F-3D41-BB89-26BC646BA6DE}"/>
          </ac:spMkLst>
        </pc:spChg>
        <pc:spChg chg="add del mod">
          <ac:chgData name="WINDRIDGE Philip" userId="a20730c1-1805-4191-9c68-6e52c8725e9f" providerId="ADAL" clId="{698D2C57-0072-FB42-AD3A-A758AE4AE932}" dt="2020-09-14T11:03:06.686" v="693" actId="478"/>
          <ac:spMkLst>
            <pc:docMk/>
            <pc:sldMk cId="1324603260" sldId="526"/>
            <ac:spMk id="38" creationId="{64C9EC54-F1C4-5642-8706-515B0B7E6CFB}"/>
          </ac:spMkLst>
        </pc:spChg>
        <pc:spChg chg="add mod">
          <ac:chgData name="WINDRIDGE Philip" userId="a20730c1-1805-4191-9c68-6e52c8725e9f" providerId="ADAL" clId="{698D2C57-0072-FB42-AD3A-A758AE4AE932}" dt="2020-09-14T11:04:41.927" v="704" actId="692"/>
          <ac:spMkLst>
            <pc:docMk/>
            <pc:sldMk cId="1324603260" sldId="526"/>
            <ac:spMk id="39" creationId="{B78545F9-0910-5448-9ABA-B13156F3CC7C}"/>
          </ac:spMkLst>
        </pc:spChg>
        <pc:spChg chg="add mod">
          <ac:chgData name="WINDRIDGE Philip" userId="a20730c1-1805-4191-9c68-6e52c8725e9f" providerId="ADAL" clId="{698D2C57-0072-FB42-AD3A-A758AE4AE932}" dt="2020-09-14T11:05:09.550" v="726" actId="14100"/>
          <ac:spMkLst>
            <pc:docMk/>
            <pc:sldMk cId="1324603260" sldId="526"/>
            <ac:spMk id="40" creationId="{A4502848-80DF-6348-BED0-E3B404FB6DA8}"/>
          </ac:spMkLst>
        </pc:spChg>
        <pc:spChg chg="add mod">
          <ac:chgData name="WINDRIDGE Philip" userId="a20730c1-1805-4191-9c68-6e52c8725e9f" providerId="ADAL" clId="{698D2C57-0072-FB42-AD3A-A758AE4AE932}" dt="2020-09-14T11:05:31.589" v="741" actId="14100"/>
          <ac:spMkLst>
            <pc:docMk/>
            <pc:sldMk cId="1324603260" sldId="526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1:55:42.646" v="945" actId="478"/>
          <ac:spMkLst>
            <pc:docMk/>
            <pc:sldMk cId="1324603260" sldId="526"/>
            <ac:spMk id="42" creationId="{4AF1A93B-02C1-054D-95C7-F1A1EA274BA2}"/>
          </ac:spMkLst>
        </pc:spChg>
        <pc:spChg chg="add del mod">
          <ac:chgData name="WINDRIDGE Philip" userId="a20730c1-1805-4191-9c68-6e52c8725e9f" providerId="ADAL" clId="{698D2C57-0072-FB42-AD3A-A758AE4AE932}" dt="2020-09-14T11:51:35.730" v="903" actId="478"/>
          <ac:spMkLst>
            <pc:docMk/>
            <pc:sldMk cId="1324603260" sldId="526"/>
            <ac:spMk id="44" creationId="{868BAB28-D8BF-4D4D-B441-B8A9E597F7B1}"/>
          </ac:spMkLst>
        </pc:spChg>
        <pc:spChg chg="add mod">
          <ac:chgData name="WINDRIDGE Philip" userId="a20730c1-1805-4191-9c68-6e52c8725e9f" providerId="ADAL" clId="{698D2C57-0072-FB42-AD3A-A758AE4AE932}" dt="2020-09-14T11:51:44.508" v="904"/>
          <ac:spMkLst>
            <pc:docMk/>
            <pc:sldMk cId="1324603260" sldId="526"/>
            <ac:spMk id="45" creationId="{B283B214-0302-214E-A948-156F89E1BEAD}"/>
          </ac:spMkLst>
        </pc:spChg>
        <pc:spChg chg="add mod">
          <ac:chgData name="WINDRIDGE Philip" userId="a20730c1-1805-4191-9c68-6e52c8725e9f" providerId="ADAL" clId="{698D2C57-0072-FB42-AD3A-A758AE4AE932}" dt="2020-09-14T11:55:37.669" v="944"/>
          <ac:spMkLst>
            <pc:docMk/>
            <pc:sldMk cId="1324603260" sldId="526"/>
            <ac:spMk id="46" creationId="{F78908D5-94F7-6F43-958F-E0467CAB2AC1}"/>
          </ac:spMkLst>
        </pc:spChg>
        <pc:spChg chg="add mod">
          <ac:chgData name="WINDRIDGE Philip" userId="a20730c1-1805-4191-9c68-6e52c8725e9f" providerId="ADAL" clId="{698D2C57-0072-FB42-AD3A-A758AE4AE932}" dt="2020-09-14T12:39:35.061" v="1620" actId="692"/>
          <ac:spMkLst>
            <pc:docMk/>
            <pc:sldMk cId="1324603260" sldId="526"/>
            <ac:spMk id="47" creationId="{A58E299D-7C98-1846-949D-7F24C72EACA1}"/>
          </ac:spMkLst>
        </pc:spChg>
        <pc:spChg chg="add mod">
          <ac:chgData name="WINDRIDGE Philip" userId="a20730c1-1805-4191-9c68-6e52c8725e9f" providerId="ADAL" clId="{698D2C57-0072-FB42-AD3A-A758AE4AE932}" dt="2020-09-14T19:25:35.102" v="2423" actId="1037"/>
          <ac:spMkLst>
            <pc:docMk/>
            <pc:sldMk cId="1324603260" sldId="526"/>
            <ac:spMk id="48" creationId="{AA38D51B-D054-6745-97ED-17EA7884FEEF}"/>
          </ac:spMkLst>
        </pc:spChg>
        <pc:spChg chg="add mod">
          <ac:chgData name="WINDRIDGE Philip" userId="a20730c1-1805-4191-9c68-6e52c8725e9f" providerId="ADAL" clId="{698D2C57-0072-FB42-AD3A-A758AE4AE932}" dt="2020-09-14T12:36:04.980" v="1613" actId="20577"/>
          <ac:spMkLst>
            <pc:docMk/>
            <pc:sldMk cId="1324603260" sldId="526"/>
            <ac:spMk id="49" creationId="{C5FBF0D9-311B-3E48-BBA8-DC1DC8FDB1D0}"/>
          </ac:spMkLst>
        </pc:spChg>
        <pc:cxnChg chg="add mod">
          <ac:chgData name="WINDRIDGE Philip" userId="a20730c1-1805-4191-9c68-6e52c8725e9f" providerId="ADAL" clId="{698D2C57-0072-FB42-AD3A-A758AE4AE932}" dt="2020-09-14T12:36:56.673" v="1616" actId="14100"/>
          <ac:cxnSpMkLst>
            <pc:docMk/>
            <pc:sldMk cId="1324603260" sldId="526"/>
            <ac:cxnSpMk id="50" creationId="{960273C8-EF53-BE48-A301-F2C20F7DA46B}"/>
          </ac:cxnSpMkLst>
        </pc:cxnChg>
      </pc:sldChg>
      <pc:sldChg chg="addSp delSp modSp add mod ord">
        <pc:chgData name="WINDRIDGE Philip" userId="a20730c1-1805-4191-9c68-6e52c8725e9f" providerId="ADAL" clId="{698D2C57-0072-FB42-AD3A-A758AE4AE932}" dt="2020-09-14T19:26:21.335" v="2468" actId="20577"/>
        <pc:sldMkLst>
          <pc:docMk/>
          <pc:sldMk cId="1251070559" sldId="527"/>
        </pc:sldMkLst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6" creationId="{11DB0664-6D92-1240-AEAF-B0AC8841CDFF}"/>
          </ac:spMkLst>
        </pc:spChg>
        <pc:spChg chg="add del mod">
          <ac:chgData name="WINDRIDGE Philip" userId="a20730c1-1805-4191-9c68-6e52c8725e9f" providerId="ADAL" clId="{698D2C57-0072-FB42-AD3A-A758AE4AE932}" dt="2020-09-14T12:01:39.299" v="977" actId="1076"/>
          <ac:spMkLst>
            <pc:docMk/>
            <pc:sldMk cId="1251070559" sldId="527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8" creationId="{2F966678-5DFE-474B-8B23-B8AAE8591934}"/>
          </ac:spMkLst>
        </pc:spChg>
        <pc:spChg chg="mod">
          <ac:chgData name="WINDRIDGE Philip" userId="a20730c1-1805-4191-9c68-6e52c8725e9f" providerId="ADAL" clId="{698D2C57-0072-FB42-AD3A-A758AE4AE932}" dt="2020-09-14T11:53:59.788" v="936" actId="14100"/>
          <ac:spMkLst>
            <pc:docMk/>
            <pc:sldMk cId="1251070559" sldId="527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7:17.318" v="953" actId="3064"/>
          <ac:spMkLst>
            <pc:docMk/>
            <pc:sldMk cId="1251070559" sldId="527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1:51:26.055" v="900" actId="478"/>
          <ac:spMkLst>
            <pc:docMk/>
            <pc:sldMk cId="1251070559" sldId="527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08:06.846" v="758" actId="478"/>
          <ac:spMkLst>
            <pc:docMk/>
            <pc:sldMk cId="1251070559" sldId="527"/>
            <ac:spMk id="13" creationId="{DF604951-0E14-5D4F-8B34-0064A31BA66A}"/>
          </ac:spMkLst>
        </pc:spChg>
        <pc:spChg chg="del">
          <ac:chgData name="WINDRIDGE Philip" userId="a20730c1-1805-4191-9c68-6e52c8725e9f" providerId="ADAL" clId="{698D2C57-0072-FB42-AD3A-A758AE4AE932}" dt="2020-09-14T11:52:03.321" v="907" actId="478"/>
          <ac:spMkLst>
            <pc:docMk/>
            <pc:sldMk cId="1251070559" sldId="527"/>
            <ac:spMk id="14" creationId="{65197639-5D6C-2542-86EB-0C55162849DD}"/>
          </ac:spMkLst>
        </pc:spChg>
        <pc:spChg chg="del">
          <ac:chgData name="WINDRIDGE Philip" userId="a20730c1-1805-4191-9c68-6e52c8725e9f" providerId="ADAL" clId="{698D2C57-0072-FB42-AD3A-A758AE4AE932}" dt="2020-09-14T11:51:57.648" v="906" actId="478"/>
          <ac:spMkLst>
            <pc:docMk/>
            <pc:sldMk cId="1251070559" sldId="527"/>
            <ac:spMk id="15" creationId="{7195E953-08F8-DB40-A5C1-04B0891F882C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6" creationId="{48B63477-0D79-8143-9A33-C601D50C4F7F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7" creationId="{8A160A5F-98F3-E54E-906A-1B3A9F8FF2A7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8" creationId="{0E9539BE-5857-C546-8F12-CC69B6934411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1:13:30.286" v="785" actId="478"/>
          <ac:spMkLst>
            <pc:docMk/>
            <pc:sldMk cId="1251070559" sldId="527"/>
            <ac:spMk id="22" creationId="{C22AA420-9489-3048-B3DF-88C8448F5166}"/>
          </ac:spMkLst>
        </pc:spChg>
        <pc:spChg chg="del">
          <ac:chgData name="WINDRIDGE Philip" userId="a20730c1-1805-4191-9c68-6e52c8725e9f" providerId="ADAL" clId="{698D2C57-0072-FB42-AD3A-A758AE4AE932}" dt="2020-09-14T11:13:36.391" v="787" actId="478"/>
          <ac:spMkLst>
            <pc:docMk/>
            <pc:sldMk cId="1251070559" sldId="527"/>
            <ac:spMk id="23" creationId="{3B063E0B-212B-4948-AE33-249AF67251A1}"/>
          </ac:spMkLst>
        </pc:spChg>
        <pc:spChg chg="del">
          <ac:chgData name="WINDRIDGE Philip" userId="a20730c1-1805-4191-9c68-6e52c8725e9f" providerId="ADAL" clId="{698D2C57-0072-FB42-AD3A-A758AE4AE932}" dt="2020-09-14T11:13:40.614" v="789" actId="478"/>
          <ac:spMkLst>
            <pc:docMk/>
            <pc:sldMk cId="1251070559" sldId="527"/>
            <ac:spMk id="24" creationId="{79A20E65-F05E-184C-8B64-AB10C127E720}"/>
          </ac:spMkLst>
        </pc:spChg>
        <pc:spChg chg="del">
          <ac:chgData name="WINDRIDGE Philip" userId="a20730c1-1805-4191-9c68-6e52c8725e9f" providerId="ADAL" clId="{698D2C57-0072-FB42-AD3A-A758AE4AE932}" dt="2020-09-14T11:13:54.615" v="793" actId="478"/>
          <ac:spMkLst>
            <pc:docMk/>
            <pc:sldMk cId="1251070559" sldId="527"/>
            <ac:spMk id="25" creationId="{8142853E-385B-7749-AC3A-A249ADF00304}"/>
          </ac:spMkLst>
        </pc:spChg>
        <pc:spChg chg="del">
          <ac:chgData name="WINDRIDGE Philip" userId="a20730c1-1805-4191-9c68-6e52c8725e9f" providerId="ADAL" clId="{698D2C57-0072-FB42-AD3A-A758AE4AE932}" dt="2020-09-14T11:13:52.383" v="792" actId="478"/>
          <ac:spMkLst>
            <pc:docMk/>
            <pc:sldMk cId="1251070559" sldId="527"/>
            <ac:spMk id="26" creationId="{0DB3B519-4D23-ED44-9223-92D1C224B15B}"/>
          </ac:spMkLst>
        </pc:spChg>
        <pc:spChg chg="del">
          <ac:chgData name="WINDRIDGE Philip" userId="a20730c1-1805-4191-9c68-6e52c8725e9f" providerId="ADAL" clId="{698D2C57-0072-FB42-AD3A-A758AE4AE932}" dt="2020-09-14T11:13:49.448" v="791" actId="478"/>
          <ac:spMkLst>
            <pc:docMk/>
            <pc:sldMk cId="1251070559" sldId="527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28" creationId="{53075E32-FFDB-2D43-8A25-D0F96830E6F5}"/>
          </ac:spMkLst>
        </pc:spChg>
        <pc:spChg chg="add 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2" creationId="{4ECE6271-12EA-C849-9B84-CFE047C6C5FF}"/>
          </ac:spMkLst>
        </pc:spChg>
        <pc:spChg chg="del">
          <ac:chgData name="WINDRIDGE Philip" userId="a20730c1-1805-4191-9c68-6e52c8725e9f" providerId="ADAL" clId="{698D2C57-0072-FB42-AD3A-A758AE4AE932}" dt="2020-09-14T11:08:49.998" v="764" actId="478"/>
          <ac:spMkLst>
            <pc:docMk/>
            <pc:sldMk cId="1251070559" sldId="527"/>
            <ac:spMk id="33" creationId="{844E2ADB-40E8-4A4B-9484-BD33AB4FD774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1:08:32.311" v="761" actId="478"/>
          <ac:spMkLst>
            <pc:docMk/>
            <pc:sldMk cId="1251070559" sldId="527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1:28.592" v="901" actId="478"/>
          <ac:spMkLst>
            <pc:docMk/>
            <pc:sldMk cId="1251070559" sldId="527"/>
            <ac:spMk id="37" creationId="{0F9AB5E2-EFC9-7548-88FD-98609C9168DA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8" creationId="{04C03E3E-746E-A94D-82C9-E87425C8DA9C}"/>
          </ac:spMkLst>
        </pc:spChg>
        <pc:spChg chg="del">
          <ac:chgData name="WINDRIDGE Philip" userId="a20730c1-1805-4191-9c68-6e52c8725e9f" providerId="ADAL" clId="{698D2C57-0072-FB42-AD3A-A758AE4AE932}" dt="2020-09-14T11:13:43.078" v="790" actId="478"/>
          <ac:spMkLst>
            <pc:docMk/>
            <pc:sldMk cId="1251070559" sldId="527"/>
            <ac:spMk id="39" creationId="{B78545F9-0910-5448-9ABA-B13156F3CC7C}"/>
          </ac:spMkLst>
        </pc:spChg>
        <pc:spChg chg="del">
          <ac:chgData name="WINDRIDGE Philip" userId="a20730c1-1805-4191-9c68-6e52c8725e9f" providerId="ADAL" clId="{698D2C57-0072-FB42-AD3A-A758AE4AE932}" dt="2020-09-14T11:13:38.550" v="788" actId="478"/>
          <ac:spMkLst>
            <pc:docMk/>
            <pc:sldMk cId="1251070559" sldId="527"/>
            <ac:spMk id="40" creationId="{A4502848-80DF-6348-BED0-E3B404FB6DA8}"/>
          </ac:spMkLst>
        </pc:spChg>
        <pc:spChg chg="del">
          <ac:chgData name="WINDRIDGE Philip" userId="a20730c1-1805-4191-9c68-6e52c8725e9f" providerId="ADAL" clId="{698D2C57-0072-FB42-AD3A-A758AE4AE932}" dt="2020-09-14T11:13:33.390" v="786" actId="478"/>
          <ac:spMkLst>
            <pc:docMk/>
            <pc:sldMk cId="1251070559" sldId="527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2" creationId="{71C95AAD-24E3-2147-8110-B158AB3DB25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3" creationId="{1816D85E-B1E9-5348-9005-49D91943A7CF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698D2C57-0072-FB42-AD3A-A758AE4AE932}" dt="2020-09-14T11:51:47.602" v="905"/>
          <ac:spMkLst>
            <pc:docMk/>
            <pc:sldMk cId="1251070559" sldId="527"/>
            <ac:spMk id="45" creationId="{4881530F-FC21-5943-A0CB-63629CB41E5F}"/>
          </ac:spMkLst>
        </pc:spChg>
        <pc:spChg chg="add del mod">
          <ac:chgData name="WINDRIDGE Philip" userId="a20730c1-1805-4191-9c68-6e52c8725e9f" providerId="ADAL" clId="{698D2C57-0072-FB42-AD3A-A758AE4AE932}" dt="2020-09-14T11:55:33.206" v="943" actId="478"/>
          <ac:spMkLst>
            <pc:docMk/>
            <pc:sldMk cId="1251070559" sldId="527"/>
            <ac:spMk id="46" creationId="{3D34ADD3-2EDB-B94C-A7E1-C692C7E54C85}"/>
          </ac:spMkLst>
        </pc:spChg>
        <pc:spChg chg="add mod">
          <ac:chgData name="WINDRIDGE Philip" userId="a20730c1-1805-4191-9c68-6e52c8725e9f" providerId="ADAL" clId="{698D2C57-0072-FB42-AD3A-A758AE4AE932}" dt="2020-09-14T11:59:30.874" v="962" actId="692"/>
          <ac:spMkLst>
            <pc:docMk/>
            <pc:sldMk cId="1251070559" sldId="527"/>
            <ac:spMk id="47" creationId="{28E5196E-6F73-A041-8009-FA8821BCADB7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8" creationId="{4CEA6664-1B97-6145-8C9E-01D6AB58B336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9" creationId="{47283DFC-0289-A743-ABD8-F1E7DF89D077}"/>
          </ac:spMkLst>
        </pc:spChg>
        <pc:spChg chg="add mod">
          <ac:chgData name="WINDRIDGE Philip" userId="a20730c1-1805-4191-9c68-6e52c8725e9f" providerId="ADAL" clId="{698D2C57-0072-FB42-AD3A-A758AE4AE932}" dt="2020-09-14T12:01:30.657" v="974" actId="1035"/>
          <ac:spMkLst>
            <pc:docMk/>
            <pc:sldMk cId="1251070559" sldId="527"/>
            <ac:spMk id="50" creationId="{4BAB5C28-3304-9F4E-B0BB-424BF3AE2B0C}"/>
          </ac:spMkLst>
        </pc:spChg>
        <pc:spChg chg="add mod">
          <ac:chgData name="WINDRIDGE Philip" userId="a20730c1-1805-4191-9c68-6e52c8725e9f" providerId="ADAL" clId="{698D2C57-0072-FB42-AD3A-A758AE4AE932}" dt="2020-09-14T12:02:04.291" v="993" actId="1037"/>
          <ac:spMkLst>
            <pc:docMk/>
            <pc:sldMk cId="1251070559" sldId="527"/>
            <ac:spMk id="51" creationId="{138AE556-CE2E-0148-943A-81D52F6F5DD6}"/>
          </ac:spMkLst>
        </pc:spChg>
        <pc:spChg chg="add mod">
          <ac:chgData name="WINDRIDGE Philip" userId="a20730c1-1805-4191-9c68-6e52c8725e9f" providerId="ADAL" clId="{698D2C57-0072-FB42-AD3A-A758AE4AE932}" dt="2020-09-14T12:02:12.995" v="1013" actId="1037"/>
          <ac:spMkLst>
            <pc:docMk/>
            <pc:sldMk cId="1251070559" sldId="527"/>
            <ac:spMk id="52" creationId="{BAD76DFE-9F1E-1F40-859D-2D104D32E434}"/>
          </ac:spMkLst>
        </pc:spChg>
        <pc:spChg chg="add mod">
          <ac:chgData name="WINDRIDGE Philip" userId="a20730c1-1805-4191-9c68-6e52c8725e9f" providerId="ADAL" clId="{698D2C57-0072-FB42-AD3A-A758AE4AE932}" dt="2020-09-14T12:41:01.792" v="1697" actId="207"/>
          <ac:spMkLst>
            <pc:docMk/>
            <pc:sldMk cId="1251070559" sldId="527"/>
            <ac:spMk id="53" creationId="{3D8EEB5D-2710-D743-853B-B41BE8C4FD17}"/>
          </ac:spMkLst>
        </pc:spChg>
        <pc:spChg chg="add mod">
          <ac:chgData name="WINDRIDGE Philip" userId="a20730c1-1805-4191-9c68-6e52c8725e9f" providerId="ADAL" clId="{698D2C57-0072-FB42-AD3A-A758AE4AE932}" dt="2020-09-14T19:26:21.335" v="2468" actId="20577"/>
          <ac:spMkLst>
            <pc:docMk/>
            <pc:sldMk cId="1251070559" sldId="527"/>
            <ac:spMk id="54" creationId="{484D64FF-67A6-DF4A-ADEE-5299D8FD51EA}"/>
          </ac:spMkLst>
        </pc:spChg>
        <pc:spChg chg="add mod">
          <ac:chgData name="WINDRIDGE Philip" userId="a20730c1-1805-4191-9c68-6e52c8725e9f" providerId="ADAL" clId="{698D2C57-0072-FB42-AD3A-A758AE4AE932}" dt="2020-09-14T19:26:10.571" v="2460" actId="1076"/>
          <ac:spMkLst>
            <pc:docMk/>
            <pc:sldMk cId="1251070559" sldId="527"/>
            <ac:spMk id="55" creationId="{12F6D909-AB45-E24E-8E85-44222622A4A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7:53:27.247" v="3271" actId="20577"/>
        <pc:sldMkLst>
          <pc:docMk/>
          <pc:sldMk cId="1267471291" sldId="528"/>
        </pc:sldMkLst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8" creationId="{2F966678-5DFE-474B-8B23-B8AAE8591934}"/>
          </ac:spMkLst>
        </pc:spChg>
        <pc:spChg chg="add del">
          <ac:chgData name="WINDRIDGE Philip" userId="a20730c1-1805-4191-9c68-6e52c8725e9f" providerId="ADAL" clId="{698D2C57-0072-FB42-AD3A-A758AE4AE932}" dt="2020-09-14T11:48:28.704" v="890" actId="478"/>
          <ac:spMkLst>
            <pc:docMk/>
            <pc:sldMk cId="1267471291" sldId="528"/>
            <ac:spMk id="9" creationId="{9E86AB96-5652-8D4D-9995-399088FC80D5}"/>
          </ac:spMkLst>
        </pc:spChg>
        <pc:spChg chg="add del mod">
          <ac:chgData name="WINDRIDGE Philip" userId="a20730c1-1805-4191-9c68-6e52c8725e9f" providerId="ADAL" clId="{698D2C57-0072-FB42-AD3A-A758AE4AE932}" dt="2020-09-14T19:28:57.085" v="2529"/>
          <ac:spMkLst>
            <pc:docMk/>
            <pc:sldMk cId="1267471291" sldId="528"/>
            <ac:spMk id="9" creationId="{EA89D47C-1A06-8B41-B919-B59F280EC15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1" creationId="{E360268A-1169-D146-BE7E-6B4241069177}"/>
          </ac:spMkLst>
        </pc:spChg>
        <pc:spChg chg="mod">
          <ac:chgData name="WINDRIDGE Philip" userId="a20730c1-1805-4191-9c68-6e52c8725e9f" providerId="ADAL" clId="{698D2C57-0072-FB42-AD3A-A758AE4AE932}" dt="2020-09-14T12:54:39.822" v="2354" actId="20577"/>
          <ac:spMkLst>
            <pc:docMk/>
            <pc:sldMk cId="1267471291" sldId="528"/>
            <ac:spMk id="12" creationId="{5BC1E9BD-2762-C44A-B7ED-EBB30F40C4C0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4" creationId="{65197639-5D6C-2542-86EB-0C55162849DD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5" creationId="{7195E953-08F8-DB40-A5C1-04B0891F88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6" creationId="{48B63477-0D79-8143-9A33-C601D50C4F7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7" creationId="{8A160A5F-98F3-E54E-906A-1B3A9F8FF2A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8" creationId="{0E9539BE-5857-C546-8F12-CC69B6934411}"/>
          </ac:spMkLst>
        </pc:spChg>
        <pc:spChg chg="add mod">
          <ac:chgData name="WINDRIDGE Philip" userId="a20730c1-1805-4191-9c68-6e52c8725e9f" providerId="ADAL" clId="{698D2C57-0072-FB42-AD3A-A758AE4AE932}" dt="2020-09-15T07:53:27.247" v="3271" actId="20577"/>
          <ac:spMkLst>
            <pc:docMk/>
            <pc:sldMk cId="1267471291" sldId="528"/>
            <ac:spMk id="18" creationId="{C4C66A57-F5DD-1648-8916-58AD154C9F0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1" creationId="{E8904463-C09E-BC4B-9E60-4B0C1B2D1FE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2" creationId="{C22AA420-9489-3048-B3DF-88C8448F5166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3" creationId="{3B063E0B-212B-4948-AE33-249AF67251A1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4" creationId="{79A20E65-F05E-184C-8B64-AB10C127E720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5" creationId="{8142853E-385B-7749-AC3A-A249ADF0030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6" creationId="{0DB3B519-4D23-ED44-9223-92D1C224B15B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7" creationId="{F8ECEA59-35EF-314D-A3EB-E05CCBEC6F85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1" creationId="{01DF972D-A990-6449-8227-388D9B24318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2" creationId="{4ECE6271-12EA-C849-9B84-CFE047C6C5F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3" creationId="{844E2ADB-40E8-4A4B-9484-BD33AB4FD77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5" creationId="{D65FD800-D35A-994C-B5F0-967ECF3D081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4:55.340" v="939" actId="478"/>
          <ac:spMkLst>
            <pc:docMk/>
            <pc:sldMk cId="1267471291" sldId="528"/>
            <ac:spMk id="37" creationId="{4E15C58D-8951-2C48-B466-70EB4EFC2DC1}"/>
          </ac:spMkLst>
        </pc:spChg>
        <pc:spChg chg="add mod">
          <ac:chgData name="WINDRIDGE Philip" userId="a20730c1-1805-4191-9c68-6e52c8725e9f" providerId="ADAL" clId="{698D2C57-0072-FB42-AD3A-A758AE4AE932}" dt="2020-09-14T11:54:48.262" v="938"/>
          <ac:spMkLst>
            <pc:docMk/>
            <pc:sldMk cId="1267471291" sldId="528"/>
            <ac:spMk id="38" creationId="{B20E562C-DD77-A946-B0D2-66B44B3B11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9" creationId="{B78545F9-0910-5448-9ABA-B13156F3CC7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0" creationId="{A4502848-80DF-6348-BED0-E3B404FB6DA8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1" creationId="{E1C2B638-A765-CB4B-AD26-318AF80B7592}"/>
          </ac:spMkLst>
        </pc:spChg>
        <pc:spChg chg="add 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42" creationId="{5F9CC48A-2D6D-BC42-AE81-9A58FA23E0F3}"/>
          </ac:spMkLst>
        </pc:spChg>
        <pc:spChg chg="add mod">
          <ac:chgData name="WINDRIDGE Philip" userId="a20730c1-1805-4191-9c68-6e52c8725e9f" providerId="ADAL" clId="{698D2C57-0072-FB42-AD3A-A758AE4AE932}" dt="2020-09-14T12:54:11.632" v="2320" actId="1036"/>
          <ac:spMkLst>
            <pc:docMk/>
            <pc:sldMk cId="1267471291" sldId="528"/>
            <ac:spMk id="43" creationId="{1D7DCDA3-90D7-0746-B006-FC47912AAD05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6:48.632" v="2481" actId="20577"/>
        <pc:sldMkLst>
          <pc:docMk/>
          <pc:sldMk cId="2405467530" sldId="529"/>
        </pc:sldMkLst>
        <pc:spChg chg="mod">
          <ac:chgData name="WINDRIDGE Philip" userId="a20730c1-1805-4191-9c68-6e52c8725e9f" providerId="ADAL" clId="{698D2C57-0072-FB42-AD3A-A758AE4AE932}" dt="2020-09-14T12:02:59.322" v="1018"/>
          <ac:spMkLst>
            <pc:docMk/>
            <pc:sldMk cId="2405467530" sldId="529"/>
            <ac:spMk id="7" creationId="{A7F5DB29-3502-C641-9BE2-5CD6F208A1A2}"/>
          </ac:spMkLst>
        </pc:spChg>
        <pc:spChg chg="add del mod">
          <ac:chgData name="WINDRIDGE Philip" userId="a20730c1-1805-4191-9c68-6e52c8725e9f" providerId="ADAL" clId="{698D2C57-0072-FB42-AD3A-A758AE4AE932}" dt="2020-09-14T12:06:51.190" v="1040" actId="14100"/>
          <ac:spMkLst>
            <pc:docMk/>
            <pc:sldMk cId="2405467530" sldId="529"/>
            <ac:spMk id="12" creationId="{460C93C1-ABC6-6749-A15A-CC0B6C25FEF4}"/>
          </ac:spMkLst>
        </pc:spChg>
        <pc:spChg chg="add del mod">
          <ac:chgData name="WINDRIDGE Philip" userId="a20730c1-1805-4191-9c68-6e52c8725e9f" providerId="ADAL" clId="{698D2C57-0072-FB42-AD3A-A758AE4AE932}" dt="2020-09-14T12:06:44.013" v="1039" actId="14100"/>
          <ac:spMkLst>
            <pc:docMk/>
            <pc:sldMk cId="2405467530" sldId="529"/>
            <ac:spMk id="13" creationId="{215B7927-F489-9643-9073-CAB80E45416A}"/>
          </ac:spMkLst>
        </pc:spChg>
        <pc:spChg chg="add del mod">
          <ac:chgData name="WINDRIDGE Philip" userId="a20730c1-1805-4191-9c68-6e52c8725e9f" providerId="ADAL" clId="{698D2C57-0072-FB42-AD3A-A758AE4AE932}" dt="2020-09-14T12:06:26.541" v="1037" actId="14100"/>
          <ac:spMkLst>
            <pc:docMk/>
            <pc:sldMk cId="2405467530" sldId="529"/>
            <ac:spMk id="14" creationId="{A7CD2131-A747-8745-B509-7B0AA5A652D8}"/>
          </ac:spMkLst>
        </pc:spChg>
        <pc:spChg chg="mod">
          <ac:chgData name="WINDRIDGE Philip" userId="a20730c1-1805-4191-9c68-6e52c8725e9f" providerId="ADAL" clId="{698D2C57-0072-FB42-AD3A-A758AE4AE932}" dt="2020-09-14T12:03:43.743" v="1024" actId="14100"/>
          <ac:spMkLst>
            <pc:docMk/>
            <pc:sldMk cId="2405467530" sldId="529"/>
            <ac:spMk id="29" creationId="{5C4C5310-C357-4140-BF35-87D42BC493C8}"/>
          </ac:spMkLst>
        </pc:spChg>
        <pc:spChg chg="add del mod">
          <ac:chgData name="WINDRIDGE Philip" userId="a20730c1-1805-4191-9c68-6e52c8725e9f" providerId="ADAL" clId="{698D2C57-0072-FB42-AD3A-A758AE4AE932}" dt="2020-09-14T12:03:38.256" v="1023" actId="478"/>
          <ac:spMkLst>
            <pc:docMk/>
            <pc:sldMk cId="2405467530" sldId="529"/>
            <ac:spMk id="33" creationId="{10948B7C-33A9-8F43-9677-0E3A8AD530E7}"/>
          </ac:spMkLst>
        </pc:spChg>
        <pc:spChg chg="add mod">
          <ac:chgData name="WINDRIDGE Philip" userId="a20730c1-1805-4191-9c68-6e52c8725e9f" providerId="ADAL" clId="{698D2C57-0072-FB42-AD3A-A758AE4AE932}" dt="2020-09-14T12:44:56.925" v="1954" actId="20577"/>
          <ac:spMkLst>
            <pc:docMk/>
            <pc:sldMk cId="2405467530" sldId="529"/>
            <ac:spMk id="36" creationId="{BEE81003-EFEB-B248-91BD-4169931E9505}"/>
          </ac:spMkLst>
        </pc:spChg>
        <pc:spChg chg="add mod">
          <ac:chgData name="WINDRIDGE Philip" userId="a20730c1-1805-4191-9c68-6e52c8725e9f" providerId="ADAL" clId="{698D2C57-0072-FB42-AD3A-A758AE4AE932}" dt="2020-09-14T19:26:48.632" v="2481" actId="20577"/>
          <ac:spMkLst>
            <pc:docMk/>
            <pc:sldMk cId="2405467530" sldId="529"/>
            <ac:spMk id="37" creationId="{0FFEB321-759E-A240-8887-3F43B94C95B3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7" creationId="{28E5196E-6F73-A041-8009-FA8821BCADB7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8" creationId="{4CEA6664-1B97-6145-8C9E-01D6AB58B336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9" creationId="{47283DFC-0289-A743-ABD8-F1E7DF89D077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0" creationId="{4BAB5C28-3304-9F4E-B0BB-424BF3AE2B0C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1" creationId="{138AE556-CE2E-0148-943A-81D52F6F5DD6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2" creationId="{BAD76DFE-9F1E-1F40-859D-2D104D32E434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7:59.936" v="2527" actId="1037"/>
        <pc:sldMkLst>
          <pc:docMk/>
          <pc:sldMk cId="278685288" sldId="530"/>
        </pc:sldMkLst>
        <pc:spChg chg="mod">
          <ac:chgData name="WINDRIDGE Philip" userId="a20730c1-1805-4191-9c68-6e52c8725e9f" providerId="ADAL" clId="{698D2C57-0072-FB42-AD3A-A758AE4AE932}" dt="2020-09-14T12:07:40.190" v="1044" actId="1076"/>
          <ac:spMkLst>
            <pc:docMk/>
            <pc:sldMk cId="278685288" sldId="530"/>
            <ac:spMk id="2" creationId="{756788C2-AD94-2241-B0A4-16AEA82C0799}"/>
          </ac:spMkLst>
        </pc:spChg>
        <pc:spChg chg="mod">
          <ac:chgData name="WINDRIDGE Philip" userId="a20730c1-1805-4191-9c68-6e52c8725e9f" providerId="ADAL" clId="{698D2C57-0072-FB42-AD3A-A758AE4AE932}" dt="2020-09-14T12:09:25.763" v="1054"/>
          <ac:spMkLst>
            <pc:docMk/>
            <pc:sldMk cId="278685288" sldId="530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09:02.940" v="1051"/>
          <ac:spMkLst>
            <pc:docMk/>
            <pc:sldMk cId="278685288" sldId="530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2:09:16.180" v="1053"/>
          <ac:spMkLst>
            <pc:docMk/>
            <pc:sldMk cId="278685288" sldId="530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09:08.105" v="1052"/>
          <ac:spMkLst>
            <pc:docMk/>
            <pc:sldMk cId="278685288" sldId="530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07:50.412" v="1045" actId="478"/>
          <ac:spMkLst>
            <pc:docMk/>
            <pc:sldMk cId="278685288" sldId="530"/>
            <ac:spMk id="12" creationId="{460C93C1-ABC6-6749-A15A-CC0B6C25FEF4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3" creationId="{215B7927-F489-9643-9073-CAB80E45416A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4" creationId="{A7CD2131-A747-8745-B509-7B0AA5A652D8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5" creationId="{5FBE1056-6536-DF4A-AB9A-B4B0D6977E30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6" creationId="{42320B55-435B-AE44-A190-DBC7FDDD3C03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7" creationId="{B53B22B1-8839-044B-BE41-9157BA754F19}"/>
          </ac:spMkLst>
        </pc:spChg>
        <pc:spChg chg="mod">
          <ac:chgData name="WINDRIDGE Philip" userId="a20730c1-1805-4191-9c68-6e52c8725e9f" providerId="ADAL" clId="{698D2C57-0072-FB42-AD3A-A758AE4AE932}" dt="2020-09-14T12:09:59.446" v="1057" actId="1076"/>
          <ac:spMkLst>
            <pc:docMk/>
            <pc:sldMk cId="278685288" sldId="530"/>
            <ac:spMk id="19" creationId="{81FB0210-6778-0845-AC9C-94659FDF46D7}"/>
          </ac:spMkLst>
        </pc:spChg>
        <pc:spChg chg="mod">
          <ac:chgData name="WINDRIDGE Philip" userId="a20730c1-1805-4191-9c68-6e52c8725e9f" providerId="ADAL" clId="{698D2C57-0072-FB42-AD3A-A758AE4AE932}" dt="2020-09-14T12:10:06.052" v="1058" actId="1076"/>
          <ac:spMkLst>
            <pc:docMk/>
            <pc:sldMk cId="278685288" sldId="530"/>
            <ac:spMk id="20" creationId="{9024E8A4-9FA5-9647-A7EC-DFD42DE5068D}"/>
          </ac:spMkLst>
        </pc:spChg>
        <pc:spChg chg="mod">
          <ac:chgData name="WINDRIDGE Philip" userId="a20730c1-1805-4191-9c68-6e52c8725e9f" providerId="ADAL" clId="{698D2C57-0072-FB42-AD3A-A758AE4AE932}" dt="2020-09-14T12:10:14.671" v="1059" actId="1076"/>
          <ac:spMkLst>
            <pc:docMk/>
            <pc:sldMk cId="278685288" sldId="530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28" creationId="{53075E32-FFDB-2D43-8A25-D0F96830E6F5}"/>
          </ac:spMkLst>
        </pc:spChg>
        <pc:spChg chg="mod">
          <ac:chgData name="WINDRIDGE Philip" userId="a20730c1-1805-4191-9c68-6e52c8725e9f" providerId="ADAL" clId="{698D2C57-0072-FB42-AD3A-A758AE4AE932}" dt="2020-09-14T12:09:42.018" v="1056" actId="14100"/>
          <ac:spMkLst>
            <pc:docMk/>
            <pc:sldMk cId="278685288" sldId="530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2" creationId="{4ECE6271-12EA-C849-9B84-CFE047C6C5FF}"/>
          </ac:spMkLst>
        </pc:spChg>
        <pc:spChg chg="add mod">
          <ac:chgData name="WINDRIDGE Philip" userId="a20730c1-1805-4191-9c68-6e52c8725e9f" providerId="ADAL" clId="{698D2C57-0072-FB42-AD3A-A758AE4AE932}" dt="2020-09-14T19:27:59.936" v="2527" actId="1037"/>
          <ac:spMkLst>
            <pc:docMk/>
            <pc:sldMk cId="278685288" sldId="530"/>
            <ac:spMk id="33" creationId="{EF717B20-095C-5D4F-8926-469B4DF37061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4" creationId="{EC27D852-9056-BE43-BE56-FF81D65EBD2C}"/>
          </ac:spMkLst>
        </pc:spChg>
        <pc:spChg chg="mod">
          <ac:chgData name="WINDRIDGE Philip" userId="a20730c1-1805-4191-9c68-6e52c8725e9f" providerId="ADAL" clId="{698D2C57-0072-FB42-AD3A-A758AE4AE932}" dt="2020-09-14T12:10:23.172" v="1060" actId="14100"/>
          <ac:spMkLst>
            <pc:docMk/>
            <pc:sldMk cId="278685288" sldId="530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08:16.014" v="1047" actId="478"/>
          <ac:spMkLst>
            <pc:docMk/>
            <pc:sldMk cId="278685288" sldId="530"/>
            <ac:spMk id="38" creationId="{04C03E3E-746E-A94D-82C9-E87425C8DA9C}"/>
          </ac:spMkLst>
        </pc:spChg>
        <pc:spChg chg="mod">
          <ac:chgData name="WINDRIDGE Philip" userId="a20730c1-1805-4191-9c68-6e52c8725e9f" providerId="ADAL" clId="{698D2C57-0072-FB42-AD3A-A758AE4AE932}" dt="2020-09-14T12:10:28.989" v="1061" actId="14100"/>
          <ac:spMkLst>
            <pc:docMk/>
            <pc:sldMk cId="278685288" sldId="530"/>
            <ac:spMk id="42" creationId="{71C95AAD-24E3-2147-8110-B158AB3DB252}"/>
          </ac:spMkLst>
        </pc:spChg>
        <pc:spChg chg="mod">
          <ac:chgData name="WINDRIDGE Philip" userId="a20730c1-1805-4191-9c68-6e52c8725e9f" providerId="ADAL" clId="{698D2C57-0072-FB42-AD3A-A758AE4AE932}" dt="2020-09-14T12:10:50.386" v="1062" actId="14100"/>
          <ac:spMkLst>
            <pc:docMk/>
            <pc:sldMk cId="278685288" sldId="530"/>
            <ac:spMk id="43" creationId="{1816D85E-B1E9-5348-9005-49D91943A7CF}"/>
          </ac:spMkLst>
        </pc:spChg>
        <pc:spChg chg="del">
          <ac:chgData name="WINDRIDGE Philip" userId="a20730c1-1805-4191-9c68-6e52c8725e9f" providerId="ADAL" clId="{698D2C57-0072-FB42-AD3A-A758AE4AE932}" dt="2020-09-14T12:08:20.629" v="1048" actId="478"/>
          <ac:spMkLst>
            <pc:docMk/>
            <pc:sldMk cId="278685288" sldId="530"/>
            <ac:spMk id="44" creationId="{B5AAD0F1-F2D2-934E-AC51-C26467FEBF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2:52:04.290" v="2300" actId="20577"/>
        <pc:sldMkLst>
          <pc:docMk/>
          <pc:sldMk cId="585064694" sldId="531"/>
        </pc:sldMkLst>
        <pc:spChg chg="mod">
          <ac:chgData name="WINDRIDGE Philip" userId="a20730c1-1805-4191-9c68-6e52c8725e9f" providerId="ADAL" clId="{698D2C57-0072-FB42-AD3A-A758AE4AE932}" dt="2020-09-14T12:13:42.827" v="1073"/>
          <ac:spMkLst>
            <pc:docMk/>
            <pc:sldMk cId="585064694" sldId="531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13:52.587" v="1074"/>
          <ac:spMkLst>
            <pc:docMk/>
            <pc:sldMk cId="585064694" sldId="531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14:06.333" v="1075"/>
          <ac:spMkLst>
            <pc:docMk/>
            <pc:sldMk cId="585064694" sldId="531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5" creationId="{5FBE1056-6536-DF4A-AB9A-B4B0D6977E30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6" creationId="{42320B55-435B-AE44-A190-DBC7FDDD3C03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7" creationId="{B53B22B1-8839-044B-BE41-9157BA754F19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9" creationId="{81FB0210-6778-0845-AC9C-94659FDF46D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0" creationId="{9024E8A4-9FA5-9647-A7EC-DFD42DE5068D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1" creationId="{E8904463-C09E-BC4B-9E60-4B0C1B2D1FE4}"/>
          </ac:spMkLst>
        </pc:spChg>
        <pc:spChg chg="add del mod">
          <ac:chgData name="WINDRIDGE Philip" userId="a20730c1-1805-4191-9c68-6e52c8725e9f" providerId="ADAL" clId="{698D2C57-0072-FB42-AD3A-A758AE4AE932}" dt="2020-09-14T12:15:52.531" v="1078" actId="478"/>
          <ac:spMkLst>
            <pc:docMk/>
            <pc:sldMk cId="585064694" sldId="531"/>
            <ac:spMk id="23" creationId="{ED4D9703-45B8-C044-AF35-7417EF26736C}"/>
          </ac:spMkLst>
        </pc:spChg>
        <pc:spChg chg="add mod">
          <ac:chgData name="WINDRIDGE Philip" userId="a20730c1-1805-4191-9c68-6e52c8725e9f" providerId="ADAL" clId="{698D2C57-0072-FB42-AD3A-A758AE4AE932}" dt="2020-09-14T12:52:04.290" v="2300" actId="20577"/>
          <ac:spMkLst>
            <pc:docMk/>
            <pc:sldMk cId="585064694" sldId="531"/>
            <ac:spMk id="24" creationId="{14178A6F-1C84-BD47-94CA-80682CA78E88}"/>
          </ac:spMkLst>
        </pc:spChg>
        <pc:spChg chg="mod">
          <ac:chgData name="WINDRIDGE Philip" userId="a20730c1-1805-4191-9c68-6e52c8725e9f" providerId="ADAL" clId="{698D2C57-0072-FB42-AD3A-A758AE4AE932}" dt="2020-09-14T12:14:23.988" v="1076" actId="14100"/>
          <ac:spMkLst>
            <pc:docMk/>
            <pc:sldMk cId="585064694" sldId="531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2" creationId="{71C95AAD-24E3-2147-8110-B158AB3DB25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3" creationId="{1816D85E-B1E9-5348-9005-49D91943A7CF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8:08:32.236" v="3517" actId="14100"/>
        <pc:sldMkLst>
          <pc:docMk/>
          <pc:sldMk cId="917182078" sldId="532"/>
        </pc:sldMkLst>
        <pc:spChg chg="mod">
          <ac:chgData name="WINDRIDGE Philip" userId="a20730c1-1805-4191-9c68-6e52c8725e9f" providerId="ADAL" clId="{698D2C57-0072-FB42-AD3A-A758AE4AE932}" dt="2020-09-15T07:41:03.349" v="2681" actId="20577"/>
          <ac:spMkLst>
            <pc:docMk/>
            <pc:sldMk cId="917182078" sldId="532"/>
            <ac:spMk id="2" creationId="{F0A8B8CE-8CBD-1B48-A0D1-BC0752766159}"/>
          </ac:spMkLst>
        </pc:spChg>
        <pc:spChg chg="mod">
          <ac:chgData name="WINDRIDGE Philip" userId="a20730c1-1805-4191-9c68-6e52c8725e9f" providerId="ADAL" clId="{698D2C57-0072-FB42-AD3A-A758AE4AE932}" dt="2020-09-15T07:50:21.333" v="3234" actId="20577"/>
          <ac:spMkLst>
            <pc:docMk/>
            <pc:sldMk cId="917182078" sldId="532"/>
            <ac:spMk id="3" creationId="{525876C0-868B-6841-9644-EF30B3F7B46A}"/>
          </ac:spMkLst>
        </pc:spChg>
        <pc:spChg chg="add mod">
          <ac:chgData name="WINDRIDGE Philip" userId="a20730c1-1805-4191-9c68-6e52c8725e9f" providerId="ADAL" clId="{698D2C57-0072-FB42-AD3A-A758AE4AE932}" dt="2020-09-15T08:06:07.390" v="3360" actId="1076"/>
          <ac:spMkLst>
            <pc:docMk/>
            <pc:sldMk cId="917182078" sldId="532"/>
            <ac:spMk id="4" creationId="{3EA84C91-CB80-BC41-BFAE-03D905CBEAD2}"/>
          </ac:spMkLst>
        </pc:spChg>
        <pc:spChg chg="add mod">
          <ac:chgData name="WINDRIDGE Philip" userId="a20730c1-1805-4191-9c68-6e52c8725e9f" providerId="ADAL" clId="{698D2C57-0072-FB42-AD3A-A758AE4AE932}" dt="2020-09-15T08:05:52.743" v="3358" actId="1076"/>
          <ac:spMkLst>
            <pc:docMk/>
            <pc:sldMk cId="917182078" sldId="532"/>
            <ac:spMk id="5" creationId="{1E1088A4-6AEB-D44C-A0A1-06C3DE24175C}"/>
          </ac:spMkLst>
        </pc:spChg>
        <pc:spChg chg="add del mod">
          <ac:chgData name="WINDRIDGE Philip" userId="a20730c1-1805-4191-9c68-6e52c8725e9f" providerId="ADAL" clId="{698D2C57-0072-FB42-AD3A-A758AE4AE932}" dt="2020-09-15T08:06:52.653" v="3365"/>
          <ac:spMkLst>
            <pc:docMk/>
            <pc:sldMk cId="917182078" sldId="532"/>
            <ac:spMk id="8" creationId="{1A836DEB-4F28-0841-BCF0-6A252DA56E89}"/>
          </ac:spMkLst>
        </pc:spChg>
        <pc:spChg chg="add mod">
          <ac:chgData name="WINDRIDGE Philip" userId="a20730c1-1805-4191-9c68-6e52c8725e9f" providerId="ADAL" clId="{698D2C57-0072-FB42-AD3A-A758AE4AE932}" dt="2020-09-15T08:07:21.071" v="3428" actId="20577"/>
          <ac:spMkLst>
            <pc:docMk/>
            <pc:sldMk cId="917182078" sldId="532"/>
            <ac:spMk id="9" creationId="{CB1399B3-D81D-1445-921C-F5EF98E28C82}"/>
          </ac:spMkLst>
        </pc:spChg>
        <pc:spChg chg="add mod">
          <ac:chgData name="WINDRIDGE Philip" userId="a20730c1-1805-4191-9c68-6e52c8725e9f" providerId="ADAL" clId="{698D2C57-0072-FB42-AD3A-A758AE4AE932}" dt="2020-09-15T08:08:32.236" v="3517" actId="14100"/>
          <ac:spMkLst>
            <pc:docMk/>
            <pc:sldMk cId="917182078" sldId="532"/>
            <ac:spMk id="11" creationId="{BF09721C-AC18-D740-9CE5-B7785DD61286}"/>
          </ac:spMkLst>
        </pc:spChg>
        <pc:cxnChg chg="add mod">
          <ac:chgData name="WINDRIDGE Philip" userId="a20730c1-1805-4191-9c68-6e52c8725e9f" providerId="ADAL" clId="{698D2C57-0072-FB42-AD3A-A758AE4AE932}" dt="2020-09-15T08:06:32.366" v="3363" actId="14100"/>
          <ac:cxnSpMkLst>
            <pc:docMk/>
            <pc:sldMk cId="917182078" sldId="532"/>
            <ac:cxnSpMk id="6" creationId="{11DACFDA-BE15-1343-A34E-0810DC7D8375}"/>
          </ac:cxnSpMkLst>
        </pc:cxnChg>
        <pc:cxnChg chg="add mod">
          <ac:chgData name="WINDRIDGE Philip" userId="a20730c1-1805-4191-9c68-6e52c8725e9f" providerId="ADAL" clId="{698D2C57-0072-FB42-AD3A-A758AE4AE932}" dt="2020-09-15T08:06:59.681" v="3367" actId="1076"/>
          <ac:cxnSpMkLst>
            <pc:docMk/>
            <pc:sldMk cId="917182078" sldId="532"/>
            <ac:cxnSpMk id="10" creationId="{5596B6BB-6263-2844-B364-A6D5C86AB3B0}"/>
          </ac:cxnSpMkLst>
        </pc:cxnChg>
      </pc:sldChg>
      <pc:sldChg chg="addSp delSp modSp add mod chgLayout">
        <pc:chgData name="WINDRIDGE Philip" userId="a20730c1-1805-4191-9c68-6e52c8725e9f" providerId="ADAL" clId="{698D2C57-0072-FB42-AD3A-A758AE4AE932}" dt="2020-09-15T09:12:45.153" v="4604" actId="27636"/>
        <pc:sldMkLst>
          <pc:docMk/>
          <pc:sldMk cId="2281947739" sldId="533"/>
        </pc:sldMkLst>
        <pc:spChg chg="mod ord">
          <ac:chgData name="WINDRIDGE Philip" userId="a20730c1-1805-4191-9c68-6e52c8725e9f" providerId="ADAL" clId="{698D2C57-0072-FB42-AD3A-A758AE4AE932}" dt="2020-09-15T08:48:55.371" v="3742" actId="700"/>
          <ac:spMkLst>
            <pc:docMk/>
            <pc:sldMk cId="2281947739" sldId="533"/>
            <ac:spMk id="2" creationId="{A92418F6-A437-7847-9E4B-8C974A21EBDB}"/>
          </ac:spMkLst>
        </pc:spChg>
        <pc:spChg chg="mod ord">
          <ac:chgData name="WINDRIDGE Philip" userId="a20730c1-1805-4191-9c68-6e52c8725e9f" providerId="ADAL" clId="{698D2C57-0072-FB42-AD3A-A758AE4AE932}" dt="2020-09-15T09:12:45.153" v="4604" actId="27636"/>
          <ac:spMkLst>
            <pc:docMk/>
            <pc:sldMk cId="2281947739" sldId="533"/>
            <ac:spMk id="3" creationId="{D20A455C-5B1E-C547-B822-0610A2EC21F6}"/>
          </ac:spMkLst>
        </pc:spChg>
        <pc:spChg chg="add del mod topLvl">
          <ac:chgData name="WINDRIDGE Philip" userId="a20730c1-1805-4191-9c68-6e52c8725e9f" providerId="ADAL" clId="{698D2C57-0072-FB42-AD3A-A758AE4AE932}" dt="2020-09-15T08:35:37.726" v="3596" actId="478"/>
          <ac:spMkLst>
            <pc:docMk/>
            <pc:sldMk cId="2281947739" sldId="533"/>
            <ac:spMk id="4" creationId="{770EE500-2B1B-4F4F-BAB0-CF833A75164B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5" creationId="{0EE623CF-97D0-E34A-880C-8A81D67190AE}"/>
          </ac:spMkLst>
        </pc:spChg>
        <pc:spChg chg="add del">
          <ac:chgData name="WINDRIDGE Philip" userId="a20730c1-1805-4191-9c68-6e52c8725e9f" providerId="ADAL" clId="{698D2C57-0072-FB42-AD3A-A758AE4AE932}" dt="2020-09-15T08:24:54.684" v="3578" actId="478"/>
          <ac:spMkLst>
            <pc:docMk/>
            <pc:sldMk cId="2281947739" sldId="533"/>
            <ac:spMk id="6" creationId="{39DE16F4-AF7C-0C4B-BEDE-8B402149558F}"/>
          </ac:spMkLst>
        </pc:spChg>
        <pc:spChg chg="add del mod">
          <ac:chgData name="WINDRIDGE Philip" userId="a20730c1-1805-4191-9c68-6e52c8725e9f" providerId="ADAL" clId="{698D2C57-0072-FB42-AD3A-A758AE4AE932}" dt="2020-09-15T08:25:36.615" v="3587" actId="478"/>
          <ac:spMkLst>
            <pc:docMk/>
            <pc:sldMk cId="2281947739" sldId="533"/>
            <ac:spMk id="7" creationId="{B32FAEE1-1021-CF44-A719-04AD0C6A30E8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1" creationId="{7D658282-6A47-1A4E-979A-D9F6696955E5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2" creationId="{E228598F-0300-2244-89EF-3395295C12A1}"/>
          </ac:spMkLst>
        </pc:spChg>
        <pc:grpChg chg="add del mod">
          <ac:chgData name="WINDRIDGE Philip" userId="a20730c1-1805-4191-9c68-6e52c8725e9f" providerId="ADAL" clId="{698D2C57-0072-FB42-AD3A-A758AE4AE932}" dt="2020-09-15T08:35:32.252" v="3595" actId="165"/>
          <ac:grpSpMkLst>
            <pc:docMk/>
            <pc:sldMk cId="2281947739" sldId="533"/>
            <ac:grpSpMk id="9" creationId="{01A41578-8543-CE48-8323-C7C3767AE4D5}"/>
          </ac:grpSpMkLst>
        </pc:grpChg>
        <pc:cxnChg chg="add del mod">
          <ac:chgData name="WINDRIDGE Philip" userId="a20730c1-1805-4191-9c68-6e52c8725e9f" providerId="ADAL" clId="{698D2C57-0072-FB42-AD3A-A758AE4AE932}" dt="2020-09-15T08:44:26.193" v="3733" actId="478"/>
          <ac:cxnSpMkLst>
            <pc:docMk/>
            <pc:sldMk cId="2281947739" sldId="533"/>
            <ac:cxnSpMk id="10" creationId="{B3049E32-E250-1148-B57B-385B52413068}"/>
          </ac:cxnSpMkLst>
        </pc:cxnChg>
      </pc:sldChg>
      <pc:sldChg chg="delSp modSp add del">
        <pc:chgData name="WINDRIDGE Philip" userId="a20730c1-1805-4191-9c68-6e52c8725e9f" providerId="ADAL" clId="{698D2C57-0072-FB42-AD3A-A758AE4AE932}" dt="2020-09-15T09:50:58.016" v="4997" actId="2696"/>
        <pc:sldMkLst>
          <pc:docMk/>
          <pc:sldMk cId="2734004060" sldId="534"/>
        </pc:sldMkLst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4" creationId="{770EE500-2B1B-4F4F-BAB0-CF833A75164B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5" creationId="{0EE623CF-97D0-E34A-880C-8A81D67190AE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8" creationId="{04257955-A605-184A-BDB5-B6A839799DAD}"/>
          </ac:spMkLst>
        </pc:spChg>
        <pc:grpChg chg="del">
          <ac:chgData name="WINDRIDGE Philip" userId="a20730c1-1805-4191-9c68-6e52c8725e9f" providerId="ADAL" clId="{698D2C57-0072-FB42-AD3A-A758AE4AE932}" dt="2020-09-15T09:18:02.273" v="4681" actId="165"/>
          <ac:grpSpMkLst>
            <pc:docMk/>
            <pc:sldMk cId="2734004060" sldId="534"/>
            <ac:grpSpMk id="9" creationId="{01A41578-8543-CE48-8323-C7C3767AE4D5}"/>
          </ac:grpSpMkLst>
        </pc:grpChg>
      </pc:sldChg>
      <pc:sldChg chg="addSp delSp modSp add mod">
        <pc:chgData name="WINDRIDGE Philip" userId="a20730c1-1805-4191-9c68-6e52c8725e9f" providerId="ADAL" clId="{698D2C57-0072-FB42-AD3A-A758AE4AE932}" dt="2020-09-15T10:24:41.135" v="5143" actId="14100"/>
        <pc:sldMkLst>
          <pc:docMk/>
          <pc:sldMk cId="2830254121" sldId="535"/>
        </pc:sldMkLst>
        <pc:spChg chg="mod">
          <ac:chgData name="WINDRIDGE Philip" userId="a20730c1-1805-4191-9c68-6e52c8725e9f" providerId="ADAL" clId="{698D2C57-0072-FB42-AD3A-A758AE4AE932}" dt="2020-09-15T10:09:26.596" v="5101" actId="20577"/>
          <ac:spMkLst>
            <pc:docMk/>
            <pc:sldMk cId="2830254121" sldId="535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4:58.282" v="5039" actId="692"/>
          <ac:spMkLst>
            <pc:docMk/>
            <pc:sldMk cId="2830254121" sldId="535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2:05.512" v="4998" actId="692"/>
          <ac:spMkLst>
            <pc:docMk/>
            <pc:sldMk cId="2830254121" sldId="535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9" creationId="{B4F81250-A072-B54F-A689-D28BD7B2CEB5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10:05:50.134" v="5040" actId="478"/>
          <ac:spMkLst>
            <pc:docMk/>
            <pc:sldMk cId="2830254121" sldId="535"/>
            <ac:spMk id="11" creationId="{7D658282-6A47-1A4E-979A-D9F6696955E5}"/>
          </ac:spMkLst>
        </pc:spChg>
        <pc:spChg chg="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2" creationId="{E228598F-0300-2244-89EF-3395295C12A1}"/>
          </ac:spMkLst>
        </pc:spChg>
        <pc:spChg chg="add mod">
          <ac:chgData name="WINDRIDGE Philip" userId="a20730c1-1805-4191-9c68-6e52c8725e9f" providerId="ADAL" clId="{698D2C57-0072-FB42-AD3A-A758AE4AE932}" dt="2020-09-15T10:04:07.466" v="5034" actId="207"/>
          <ac:spMkLst>
            <pc:docMk/>
            <pc:sldMk cId="2830254121" sldId="535"/>
            <ac:spMk id="13" creationId="{2BA5CDAE-0C73-9E42-B939-ED8AFA8FA91F}"/>
          </ac:spMkLst>
        </pc:spChg>
        <pc:spChg chg="add del mod">
          <ac:chgData name="WINDRIDGE Philip" userId="a20730c1-1805-4191-9c68-6e52c8725e9f" providerId="ADAL" clId="{698D2C57-0072-FB42-AD3A-A758AE4AE932}" dt="2020-09-15T09:15:16.850" v="4631" actId="478"/>
          <ac:spMkLst>
            <pc:docMk/>
            <pc:sldMk cId="2830254121" sldId="535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15" creationId="{AC1A9B3B-A898-4248-8C04-1698A592071B}"/>
          </ac:spMkLst>
        </pc:spChg>
        <pc:spChg chg="add mod">
          <ac:chgData name="WINDRIDGE Philip" userId="a20730c1-1805-4191-9c68-6e52c8725e9f" providerId="ADAL" clId="{698D2C57-0072-FB42-AD3A-A758AE4AE932}" dt="2020-09-15T10:24:41.135" v="5143" actId="14100"/>
          <ac:spMkLst>
            <pc:docMk/>
            <pc:sldMk cId="2830254121" sldId="535"/>
            <ac:spMk id="16" creationId="{1E7DBC23-8CE3-5B45-BD9C-6B1174B74F8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22:35.429" v="6465" actId="14100"/>
        <pc:sldMkLst>
          <pc:docMk/>
          <pc:sldMk cId="299354619" sldId="536"/>
        </pc:sldMkLst>
        <pc:spChg chg="mod">
          <ac:chgData name="WINDRIDGE Philip" userId="a20730c1-1805-4191-9c68-6e52c8725e9f" providerId="ADAL" clId="{698D2C57-0072-FB42-AD3A-A758AE4AE932}" dt="2020-09-15T10:08:36.055" v="5094" actId="20577"/>
          <ac:spMkLst>
            <pc:docMk/>
            <pc:sldMk cId="299354619" sldId="53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5" creationId="{0EE623CF-97D0-E34A-880C-8A81D67190AE}"/>
          </ac:spMkLst>
        </pc:spChg>
        <pc:spChg chg="del mod">
          <ac:chgData name="WINDRIDGE Philip" userId="a20730c1-1805-4191-9c68-6e52c8725e9f" providerId="ADAL" clId="{698D2C57-0072-FB42-AD3A-A758AE4AE932}" dt="2020-09-15T09:48:46.636" v="4990" actId="478"/>
          <ac:spMkLst>
            <pc:docMk/>
            <pc:sldMk cId="299354619" sldId="536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9" creationId="{B4F81250-A072-B54F-A689-D28BD7B2CEB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09:48:39.042" v="4987" actId="478"/>
          <ac:spMkLst>
            <pc:docMk/>
            <pc:sldMk cId="299354619" sldId="536"/>
            <ac:spMk id="11" creationId="{7D658282-6A47-1A4E-979A-D9F6696955E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2" creationId="{E228598F-0300-2244-89EF-3395295C12A1}"/>
          </ac:spMkLst>
        </pc:spChg>
        <pc:spChg chg="del mod">
          <ac:chgData name="WINDRIDGE Philip" userId="a20730c1-1805-4191-9c68-6e52c8725e9f" providerId="ADAL" clId="{698D2C57-0072-FB42-AD3A-A758AE4AE932}" dt="2020-09-15T09:48:44.754" v="4989" actId="478"/>
          <ac:spMkLst>
            <pc:docMk/>
            <pc:sldMk cId="299354619" sldId="536"/>
            <ac:spMk id="13" creationId="{2BA5CDAE-0C73-9E42-B939-ED8AFA8FA91F}"/>
          </ac:spMkLst>
        </pc:spChg>
        <pc:spChg chg="add 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14" creationId="{0C6D8296-8BB1-D245-BDD5-393AFF6FD3F3}"/>
          </ac:spMkLst>
        </pc:spChg>
        <pc:spChg chg="add del mod">
          <ac:chgData name="WINDRIDGE Philip" userId="a20730c1-1805-4191-9c68-6e52c8725e9f" providerId="ADAL" clId="{698D2C57-0072-FB42-AD3A-A758AE4AE932}" dt="2020-09-15T09:48:48.303" v="4991" actId="478"/>
          <ac:spMkLst>
            <pc:docMk/>
            <pc:sldMk cId="299354619" sldId="536"/>
            <ac:spMk id="15" creationId="{EAC1F356-06B4-8446-BA59-21AAC5D1FF5F}"/>
          </ac:spMkLst>
        </pc:spChg>
        <pc:spChg chg="add 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16" creationId="{BE17507B-1B6A-034B-8B9A-8FEE9F4CFCAE}"/>
          </ac:spMkLst>
        </pc:spChg>
        <pc:spChg chg="add del mod">
          <ac:chgData name="WINDRIDGE Philip" userId="a20730c1-1805-4191-9c68-6e52c8725e9f" providerId="ADAL" clId="{698D2C57-0072-FB42-AD3A-A758AE4AE932}" dt="2020-09-15T09:48:40.969" v="4988" actId="478"/>
          <ac:spMkLst>
            <pc:docMk/>
            <pc:sldMk cId="299354619" sldId="536"/>
            <ac:spMk id="17" creationId="{E5B99965-C547-344E-9697-665C0D53F1FB}"/>
          </ac:spMkLst>
        </pc:spChg>
        <pc:spChg chg="add mod">
          <ac:chgData name="WINDRIDGE Philip" userId="a20730c1-1805-4191-9c68-6e52c8725e9f" providerId="ADAL" clId="{698D2C57-0072-FB42-AD3A-A758AE4AE932}" dt="2020-09-15T10:00:41.434" v="5023" actId="207"/>
          <ac:spMkLst>
            <pc:docMk/>
            <pc:sldMk cId="299354619" sldId="53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0:25:08.365" v="5150"/>
          <ac:spMkLst>
            <pc:docMk/>
            <pc:sldMk cId="299354619" sldId="536"/>
            <ac:spMk id="19" creationId="{3DC5F5F4-1031-3048-89C4-7587BCB41607}"/>
          </ac:spMkLst>
        </pc:spChg>
        <pc:spChg chg="add mod">
          <ac:chgData name="WINDRIDGE Philip" userId="a20730c1-1805-4191-9c68-6e52c8725e9f" providerId="ADAL" clId="{698D2C57-0072-FB42-AD3A-A758AE4AE932}" dt="2020-09-15T12:22:05.842" v="6462" actId="1076"/>
          <ac:spMkLst>
            <pc:docMk/>
            <pc:sldMk cId="299354619" sldId="536"/>
            <ac:spMk id="20" creationId="{FAE578AB-2228-2F43-8771-46E1F80AC3F9}"/>
          </ac:spMkLst>
        </pc:spChg>
        <pc:cxnChg chg="add mod">
          <ac:chgData name="WINDRIDGE Philip" userId="a20730c1-1805-4191-9c68-6e52c8725e9f" providerId="ADAL" clId="{698D2C57-0072-FB42-AD3A-A758AE4AE932}" dt="2020-09-15T12:22:35.429" v="6465" actId="14100"/>
          <ac:cxnSpMkLst>
            <pc:docMk/>
            <pc:sldMk cId="299354619" sldId="536"/>
            <ac:cxnSpMk id="21" creationId="{6E6341A1-83F9-834E-9C8F-A9E0AC468583}"/>
          </ac:cxnSpMkLst>
        </pc:cxnChg>
      </pc:sldChg>
      <pc:sldChg chg="addSp delSp modSp add mod">
        <pc:chgData name="WINDRIDGE Philip" userId="a20730c1-1805-4191-9c68-6e52c8725e9f" providerId="ADAL" clId="{698D2C57-0072-FB42-AD3A-A758AE4AE932}" dt="2020-09-15T12:04:57.755" v="5630" actId="20577"/>
        <pc:sldMkLst>
          <pc:docMk/>
          <pc:sldMk cId="3763474147" sldId="537"/>
        </pc:sldMkLst>
        <pc:spChg chg="mod">
          <ac:chgData name="WINDRIDGE Philip" userId="a20730c1-1805-4191-9c68-6e52c8725e9f" providerId="ADAL" clId="{698D2C57-0072-FB42-AD3A-A758AE4AE932}" dt="2020-09-15T10:07:13.254" v="5060" actId="20577"/>
          <ac:spMkLst>
            <pc:docMk/>
            <pc:sldMk cId="3763474147" sldId="537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29.193" v="5031" actId="207"/>
          <ac:spMkLst>
            <pc:docMk/>
            <pc:sldMk cId="3763474147" sldId="537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43.677" v="5000" actId="692"/>
          <ac:spMkLst>
            <pc:docMk/>
            <pc:sldMk cId="3763474147" sldId="537"/>
            <ac:spMk id="5" creationId="{0EE623CF-97D0-E34A-880C-8A81D67190AE}"/>
          </ac:spMkLst>
        </pc:spChg>
        <pc:spChg chg="add del mod">
          <ac:chgData name="WINDRIDGE Philip" userId="a20730c1-1805-4191-9c68-6e52c8725e9f" providerId="ADAL" clId="{698D2C57-0072-FB42-AD3A-A758AE4AE932}" dt="2020-09-15T09:17:36.832" v="4678"/>
          <ac:spMkLst>
            <pc:docMk/>
            <pc:sldMk cId="3763474147" sldId="537"/>
            <ac:spMk id="6" creationId="{3FB88DFE-7584-0E47-88B2-547218D0B481}"/>
          </ac:spMkLst>
        </pc:spChg>
        <pc:spChg chg="mod">
          <ac:chgData name="WINDRIDGE Philip" userId="a20730c1-1805-4191-9c68-6e52c8725e9f" providerId="ADAL" clId="{698D2C57-0072-FB42-AD3A-A758AE4AE932}" dt="2020-09-15T09:20:26.980" v="4811" actId="20577"/>
          <ac:spMkLst>
            <pc:docMk/>
            <pc:sldMk cId="3763474147" sldId="537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14:06.272" v="4608" actId="478"/>
          <ac:spMkLst>
            <pc:docMk/>
            <pc:sldMk cId="3763474147" sldId="537"/>
            <ac:spMk id="11" creationId="{7D658282-6A47-1A4E-979A-D9F6696955E5}"/>
          </ac:spMkLst>
        </pc:spChg>
        <pc:spChg chg="add mod">
          <ac:chgData name="WINDRIDGE Philip" userId="a20730c1-1805-4191-9c68-6e52c8725e9f" providerId="ADAL" clId="{698D2C57-0072-FB42-AD3A-A758AE4AE932}" dt="2020-09-15T09:25:38.386" v="4860" actId="20577"/>
          <ac:spMkLst>
            <pc:docMk/>
            <pc:sldMk cId="3763474147" sldId="537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51.414" v="5010" actId="113"/>
          <ac:spMkLst>
            <pc:docMk/>
            <pc:sldMk cId="3763474147" sldId="537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09:19:04.162" v="4790" actId="20577"/>
          <ac:spMkLst>
            <pc:docMk/>
            <pc:sldMk cId="3763474147" sldId="537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09:20:18.026" v="4809" actId="1076"/>
          <ac:spMkLst>
            <pc:docMk/>
            <pc:sldMk cId="3763474147" sldId="537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11:11:45.284" v="5408" actId="14100"/>
          <ac:spMkLst>
            <pc:docMk/>
            <pc:sldMk cId="3763474147" sldId="537"/>
            <ac:spMk id="17" creationId="{50B41059-CE10-F740-9247-B7F9D9A8D79D}"/>
          </ac:spMkLst>
        </pc:spChg>
        <pc:spChg chg="add mod">
          <ac:chgData name="WINDRIDGE Philip" userId="a20730c1-1805-4191-9c68-6e52c8725e9f" providerId="ADAL" clId="{698D2C57-0072-FB42-AD3A-A758AE4AE932}" dt="2020-09-15T12:04:26.679" v="5567" actId="1076"/>
          <ac:spMkLst>
            <pc:docMk/>
            <pc:sldMk cId="3763474147" sldId="537"/>
            <ac:spMk id="18" creationId="{F750EFA6-9FBE-1D47-A1DD-F4DD067E37D8}"/>
          </ac:spMkLst>
        </pc:spChg>
        <pc:spChg chg="add mod">
          <ac:chgData name="WINDRIDGE Philip" userId="a20730c1-1805-4191-9c68-6e52c8725e9f" providerId="ADAL" clId="{698D2C57-0072-FB42-AD3A-A758AE4AE932}" dt="2020-09-15T12:04:57.755" v="5630" actId="20577"/>
          <ac:spMkLst>
            <pc:docMk/>
            <pc:sldMk cId="3763474147" sldId="537"/>
            <ac:spMk id="19" creationId="{23E86A2E-7BDA-3E46-960A-80532AD1650C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06:53.073" v="5747" actId="20577"/>
        <pc:sldMkLst>
          <pc:docMk/>
          <pc:sldMk cId="1505675006" sldId="538"/>
        </pc:sldMkLst>
        <pc:spChg chg="mod">
          <ac:chgData name="WINDRIDGE Philip" userId="a20730c1-1805-4191-9c68-6e52c8725e9f" providerId="ADAL" clId="{698D2C57-0072-FB42-AD3A-A758AE4AE932}" dt="2020-09-15T10:07:54.155" v="5070" actId="20577"/>
          <ac:spMkLst>
            <pc:docMk/>
            <pc:sldMk cId="1505675006" sldId="538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26:00.685" v="4865" actId="20577"/>
          <ac:spMkLst>
            <pc:docMk/>
            <pc:sldMk cId="1505675006" sldId="538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5:30.459" v="5002" actId="692"/>
          <ac:spMkLst>
            <pc:docMk/>
            <pc:sldMk cId="1505675006" sldId="538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2:50.865" v="5029" actId="207"/>
          <ac:spMkLst>
            <pc:docMk/>
            <pc:sldMk cId="1505675006" sldId="538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04.023" v="5011" actId="207"/>
          <ac:spMkLst>
            <pc:docMk/>
            <pc:sldMk cId="1505675006" sldId="538"/>
            <ac:spMk id="14" creationId="{4E1E7D0A-A1EB-7C48-BFC9-6A49EAA13791}"/>
          </ac:spMkLst>
        </pc:spChg>
        <pc:spChg chg="del">
          <ac:chgData name="WINDRIDGE Philip" userId="a20730c1-1805-4191-9c68-6e52c8725e9f" providerId="ADAL" clId="{698D2C57-0072-FB42-AD3A-A758AE4AE932}" dt="2020-09-15T09:21:26.129" v="4827" actId="478"/>
          <ac:spMkLst>
            <pc:docMk/>
            <pc:sldMk cId="1505675006" sldId="538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09:21:37.417" v="4828"/>
          <ac:spMkLst>
            <pc:docMk/>
            <pc:sldMk cId="1505675006" sldId="538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1:13:07.195" v="5449" actId="20577"/>
          <ac:spMkLst>
            <pc:docMk/>
            <pc:sldMk cId="1505675006" sldId="538"/>
            <ac:spMk id="18" creationId="{D29841B2-E3F9-F840-8B59-62BC9B54C862}"/>
          </ac:spMkLst>
        </pc:spChg>
        <pc:spChg chg="add mod">
          <ac:chgData name="WINDRIDGE Philip" userId="a20730c1-1805-4191-9c68-6e52c8725e9f" providerId="ADAL" clId="{698D2C57-0072-FB42-AD3A-A758AE4AE932}" dt="2020-09-15T12:06:53.073" v="5747" actId="20577"/>
          <ac:spMkLst>
            <pc:docMk/>
            <pc:sldMk cId="1505675006" sldId="538"/>
            <ac:spMk id="19" creationId="{C91AA3BF-9944-514E-9691-B2A81FDCA8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08:47.505" v="5843" actId="20577"/>
        <pc:sldMkLst>
          <pc:docMk/>
          <pc:sldMk cId="812545161" sldId="539"/>
        </pc:sldMkLst>
        <pc:spChg chg="mod">
          <ac:chgData name="WINDRIDGE Philip" userId="a20730c1-1805-4191-9c68-6e52c8725e9f" providerId="ADAL" clId="{698D2C57-0072-FB42-AD3A-A758AE4AE932}" dt="2020-09-15T10:08:16.692" v="5074" actId="20577"/>
          <ac:spMkLst>
            <pc:docMk/>
            <pc:sldMk cId="812545161" sldId="539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5:54.712" v="5004" actId="692"/>
          <ac:spMkLst>
            <pc:docMk/>
            <pc:sldMk cId="812545161" sldId="539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8:24.105" v="5013" actId="207"/>
          <ac:spMkLst>
            <pc:docMk/>
            <pc:sldMk cId="812545161" sldId="539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1:26.658" v="5027" actId="207"/>
          <ac:spMkLst>
            <pc:docMk/>
            <pc:sldMk cId="812545161" sldId="539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11:12:46.674" v="5434" actId="20577"/>
          <ac:spMkLst>
            <pc:docMk/>
            <pc:sldMk cId="812545161" sldId="539"/>
            <ac:spMk id="16" creationId="{EA092AED-184A-0D4B-B0DF-26F7E993C4A3}"/>
          </ac:spMkLst>
        </pc:spChg>
        <pc:spChg chg="mod">
          <ac:chgData name="WINDRIDGE Philip" userId="a20730c1-1805-4191-9c68-6e52c8725e9f" providerId="ADAL" clId="{698D2C57-0072-FB42-AD3A-A758AE4AE932}" dt="2020-09-15T09:23:14.358" v="4847" actId="692"/>
          <ac:spMkLst>
            <pc:docMk/>
            <pc:sldMk cId="812545161" sldId="539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2:08:47.505" v="5843" actId="20577"/>
          <ac:spMkLst>
            <pc:docMk/>
            <pc:sldMk cId="812545161" sldId="539"/>
            <ac:spMk id="18" creationId="{02AC4869-8C17-A444-9B2F-A1EE9ADCC05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0:39:34.288" v="5364" actId="13926"/>
        <pc:sldMkLst>
          <pc:docMk/>
          <pc:sldMk cId="3954722232" sldId="540"/>
        </pc:sldMkLst>
        <pc:spChg chg="mod">
          <ac:chgData name="WINDRIDGE Philip" userId="a20730c1-1805-4191-9c68-6e52c8725e9f" providerId="ADAL" clId="{698D2C57-0072-FB42-AD3A-A758AE4AE932}" dt="2020-09-15T10:09:43.686" v="5103"/>
          <ac:spMkLst>
            <pc:docMk/>
            <pc:sldMk cId="3954722232" sldId="540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42.975" v="5032" actId="207"/>
          <ac:spMkLst>
            <pc:docMk/>
            <pc:sldMk cId="3954722232" sldId="540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20.357" v="4999" actId="692"/>
          <ac:spMkLst>
            <pc:docMk/>
            <pc:sldMk cId="3954722232" sldId="540"/>
            <ac:spMk id="5" creationId="{0EE623CF-97D0-E34A-880C-8A81D67190AE}"/>
          </ac:spMkLst>
        </pc:spChg>
        <pc:spChg chg="add mod">
          <ac:chgData name="WINDRIDGE Philip" userId="a20730c1-1805-4191-9c68-6e52c8725e9f" providerId="ADAL" clId="{698D2C57-0072-FB42-AD3A-A758AE4AE932}" dt="2020-09-15T10:39:34.288" v="5364" actId="13926"/>
          <ac:spMkLst>
            <pc:docMk/>
            <pc:sldMk cId="3954722232" sldId="540"/>
            <ac:spMk id="10" creationId="{C58823B9-6FC3-DB40-8A5C-0B0DD2BD2337}"/>
          </ac:spMkLst>
        </pc:spChg>
        <pc:spChg chg="mod">
          <ac:chgData name="WINDRIDGE Philip" userId="a20730c1-1805-4191-9c68-6e52c8725e9f" providerId="ADAL" clId="{698D2C57-0072-FB42-AD3A-A758AE4AE932}" dt="2020-09-15T10:03:50.647" v="5033" actId="207"/>
          <ac:spMkLst>
            <pc:docMk/>
            <pc:sldMk cId="3954722232" sldId="540"/>
            <ac:spMk id="15" creationId="{AC1A9B3B-A898-4248-8C04-1698A592071B}"/>
          </ac:spMkLst>
        </pc:spChg>
      </pc:sldChg>
      <pc:sldChg chg="modSp add mod">
        <pc:chgData name="WINDRIDGE Philip" userId="a20730c1-1805-4191-9c68-6e52c8725e9f" providerId="ADAL" clId="{698D2C57-0072-FB42-AD3A-A758AE4AE932}" dt="2020-09-15T10:07:46.548" v="5068" actId="20577"/>
        <pc:sldMkLst>
          <pc:docMk/>
          <pc:sldMk cId="494274117" sldId="541"/>
        </pc:sldMkLst>
        <pc:spChg chg="mod">
          <ac:chgData name="WINDRIDGE Philip" userId="a20730c1-1805-4191-9c68-6e52c8725e9f" providerId="ADAL" clId="{698D2C57-0072-FB42-AD3A-A758AE4AE932}" dt="2020-09-15T10:07:46.548" v="5068" actId="20577"/>
          <ac:spMkLst>
            <pc:docMk/>
            <pc:sldMk cId="494274117" sldId="541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2:55.642" v="5001" actId="692"/>
          <ac:spMkLst>
            <pc:docMk/>
            <pc:sldMk cId="494274117" sldId="541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39.386" v="5009" actId="207"/>
          <ac:spMkLst>
            <pc:docMk/>
            <pc:sldMk cId="494274117" sldId="541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3:14.928" v="5030" actId="207"/>
          <ac:spMkLst>
            <pc:docMk/>
            <pc:sldMk cId="494274117" sldId="541"/>
            <ac:spMk id="15" creationId="{7D893C37-3804-3A49-A16D-93FC71B53C8C}"/>
          </ac:spMkLst>
        </pc:spChg>
      </pc:sldChg>
      <pc:sldChg chg="modSp add mod">
        <pc:chgData name="WINDRIDGE Philip" userId="a20730c1-1805-4191-9c68-6e52c8725e9f" providerId="ADAL" clId="{698D2C57-0072-FB42-AD3A-A758AE4AE932}" dt="2020-09-15T10:08:00.755" v="5072" actId="20577"/>
        <pc:sldMkLst>
          <pc:docMk/>
          <pc:sldMk cId="1888656999" sldId="542"/>
        </pc:sldMkLst>
        <pc:spChg chg="mod">
          <ac:chgData name="WINDRIDGE Philip" userId="a20730c1-1805-4191-9c68-6e52c8725e9f" providerId="ADAL" clId="{698D2C57-0072-FB42-AD3A-A758AE4AE932}" dt="2020-09-15T10:08:00.755" v="5072" actId="20577"/>
          <ac:spMkLst>
            <pc:docMk/>
            <pc:sldMk cId="1888656999" sldId="542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1:35.490" v="5028" actId="207"/>
          <ac:spMkLst>
            <pc:docMk/>
            <pc:sldMk cId="1888656999" sldId="542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5:42.676" v="5003" actId="692"/>
          <ac:spMkLst>
            <pc:docMk/>
            <pc:sldMk cId="1888656999" sldId="542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8:12.247" v="5012" actId="207"/>
          <ac:spMkLst>
            <pc:docMk/>
            <pc:sldMk cId="1888656999" sldId="542"/>
            <ac:spMk id="14" creationId="{4E1E7D0A-A1EB-7C48-BFC9-6A49EAA137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19:19.798" v="6437" actId="1037"/>
        <pc:sldMkLst>
          <pc:docMk/>
          <pc:sldMk cId="3948096568" sldId="543"/>
        </pc:sldMkLst>
        <pc:spChg chg="mod">
          <ac:chgData name="WINDRIDGE Philip" userId="a20730c1-1805-4191-9c68-6e52c8725e9f" providerId="ADAL" clId="{698D2C57-0072-FB42-AD3A-A758AE4AE932}" dt="2020-09-15T10:08:22.959" v="5076" actId="20577"/>
          <ac:spMkLst>
            <pc:docMk/>
            <pc:sldMk cId="3948096568" sldId="543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6:05.185" v="5005" actId="692"/>
          <ac:spMkLst>
            <pc:docMk/>
            <pc:sldMk cId="3948096568" sldId="543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1:18.040" v="5026" actId="207"/>
          <ac:spMkLst>
            <pc:docMk/>
            <pc:sldMk cId="3948096568" sldId="543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32.631" v="5014" actId="207"/>
          <ac:spMkLst>
            <pc:docMk/>
            <pc:sldMk cId="3948096568" sldId="543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2:17:55.827" v="6335" actId="1036"/>
          <ac:spMkLst>
            <pc:docMk/>
            <pc:sldMk cId="3948096568" sldId="543"/>
            <ac:spMk id="16" creationId="{9026B2F1-848F-3746-A3CD-87B7BB96B61F}"/>
          </ac:spMkLst>
        </pc:spChg>
        <pc:spChg chg="add mod">
          <ac:chgData name="WINDRIDGE Philip" userId="a20730c1-1805-4191-9c68-6e52c8725e9f" providerId="ADAL" clId="{698D2C57-0072-FB42-AD3A-A758AE4AE932}" dt="2020-09-15T12:19:19.798" v="6437" actId="1037"/>
          <ac:spMkLst>
            <pc:docMk/>
            <pc:sldMk cId="3948096568" sldId="543"/>
            <ac:spMk id="18" creationId="{BCD3BCB9-44B3-6A45-AC0D-F0298CEE5926}"/>
          </ac:spMkLst>
        </pc:spChg>
        <pc:spChg chg="add mod">
          <ac:chgData name="WINDRIDGE Philip" userId="a20730c1-1805-4191-9c68-6e52c8725e9f" providerId="ADAL" clId="{698D2C57-0072-FB42-AD3A-A758AE4AE932}" dt="2020-09-15T12:18:03.067" v="6340" actId="1036"/>
          <ac:spMkLst>
            <pc:docMk/>
            <pc:sldMk cId="3948096568" sldId="543"/>
            <ac:spMk id="19" creationId="{17D69965-0DE0-654A-AF5B-EF2CF8B882E0}"/>
          </ac:spMkLst>
        </pc:spChg>
        <pc:cxnChg chg="add mod">
          <ac:chgData name="WINDRIDGE Philip" userId="a20730c1-1805-4191-9c68-6e52c8725e9f" providerId="ADAL" clId="{698D2C57-0072-FB42-AD3A-A758AE4AE932}" dt="2020-09-15T12:18:39.528" v="6344" actId="1076"/>
          <ac:cxnSpMkLst>
            <pc:docMk/>
            <pc:sldMk cId="3948096568" sldId="543"/>
            <ac:cxnSpMk id="20" creationId="{719BB9F5-1AF2-184D-9C29-0C4684D6B115}"/>
          </ac:cxnSpMkLst>
        </pc:cxnChg>
        <pc:cxnChg chg="add mod">
          <ac:chgData name="WINDRIDGE Philip" userId="a20730c1-1805-4191-9c68-6e52c8725e9f" providerId="ADAL" clId="{698D2C57-0072-FB42-AD3A-A758AE4AE932}" dt="2020-09-15T12:18:57.238" v="6381" actId="1035"/>
          <ac:cxnSpMkLst>
            <pc:docMk/>
            <pc:sldMk cId="3948096568" sldId="543"/>
            <ac:cxnSpMk id="21" creationId="{85DD5842-4CDE-B94A-8AB1-14C2E218B006}"/>
          </ac:cxnSpMkLst>
        </pc:cxnChg>
        <pc:cxnChg chg="add mod">
          <ac:chgData name="WINDRIDGE Philip" userId="a20730c1-1805-4191-9c68-6e52c8725e9f" providerId="ADAL" clId="{698D2C57-0072-FB42-AD3A-A758AE4AE932}" dt="2020-09-15T12:19:10.134" v="6432" actId="1035"/>
          <ac:cxnSpMkLst>
            <pc:docMk/>
            <pc:sldMk cId="3948096568" sldId="543"/>
            <ac:cxnSpMk id="22" creationId="{C0E51182-4E2B-804F-929A-4200F2F71048}"/>
          </ac:cxnSpMkLst>
        </pc:cxnChg>
      </pc:sldChg>
      <pc:sldChg chg="add del">
        <pc:chgData name="WINDRIDGE Philip" userId="a20730c1-1805-4191-9c68-6e52c8725e9f" providerId="ADAL" clId="{698D2C57-0072-FB42-AD3A-A758AE4AE932}" dt="2020-09-15T09:56:26.186" v="5006" actId="2696"/>
        <pc:sldMkLst>
          <pc:docMk/>
          <pc:sldMk cId="2969630721" sldId="544"/>
        </pc:sldMkLst>
      </pc:sldChg>
      <pc:sldChg chg="addSp modSp add mod">
        <pc:chgData name="WINDRIDGE Philip" userId="a20730c1-1805-4191-9c68-6e52c8725e9f" providerId="ADAL" clId="{698D2C57-0072-FB42-AD3A-A758AE4AE932}" dt="2020-09-15T12:31:53.670" v="7006" actId="20577"/>
        <pc:sldMkLst>
          <pc:docMk/>
          <pc:sldMk cId="783374065" sldId="545"/>
        </pc:sldMkLst>
        <pc:spChg chg="mod">
          <ac:chgData name="WINDRIDGE Philip" userId="a20730c1-1805-4191-9c68-6e52c8725e9f" providerId="ADAL" clId="{698D2C57-0072-FB42-AD3A-A758AE4AE932}" dt="2020-09-15T10:08:52.641" v="5097" actId="20577"/>
          <ac:spMkLst>
            <pc:docMk/>
            <pc:sldMk cId="783374065" sldId="545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0:26.887" v="5022" actId="207"/>
          <ac:spMkLst>
            <pc:docMk/>
            <pc:sldMk cId="783374065" sldId="545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15" creationId="{EAC1F356-06B4-8446-BA59-21AAC5D1FF5F}"/>
          </ac:spMkLst>
        </pc:spChg>
        <pc:spChg chg="mod">
          <ac:chgData name="WINDRIDGE Philip" userId="a20730c1-1805-4191-9c68-6e52c8725e9f" providerId="ADAL" clId="{698D2C57-0072-FB42-AD3A-A758AE4AE932}" dt="2020-09-15T09:59:15.540" v="5016" actId="207"/>
          <ac:spMkLst>
            <pc:docMk/>
            <pc:sldMk cId="783374065" sldId="545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24:24.605" v="6572" actId="1076"/>
          <ac:spMkLst>
            <pc:docMk/>
            <pc:sldMk cId="783374065" sldId="545"/>
            <ac:spMk id="20" creationId="{A9B31470-BDF6-9443-A19C-807E2F431C7B}"/>
          </ac:spMkLst>
        </pc:spChg>
        <pc:spChg chg="add mod">
          <ac:chgData name="WINDRIDGE Philip" userId="a20730c1-1805-4191-9c68-6e52c8725e9f" providerId="ADAL" clId="{698D2C57-0072-FB42-AD3A-A758AE4AE932}" dt="2020-09-15T12:31:53.670" v="7006" actId="20577"/>
          <ac:spMkLst>
            <pc:docMk/>
            <pc:sldMk cId="783374065" sldId="545"/>
            <ac:spMk id="21" creationId="{39574636-9230-EA48-9B4D-B5ACC3A7D759}"/>
          </ac:spMkLst>
        </pc:spChg>
        <pc:spChg chg="add mod">
          <ac:chgData name="WINDRIDGE Philip" userId="a20730c1-1805-4191-9c68-6e52c8725e9f" providerId="ADAL" clId="{698D2C57-0072-FB42-AD3A-A758AE4AE932}" dt="2020-09-15T12:28:08.822" v="6806" actId="1035"/>
          <ac:spMkLst>
            <pc:docMk/>
            <pc:sldMk cId="783374065" sldId="545"/>
            <ac:spMk id="22" creationId="{D617413E-E148-FA42-83F5-FE6A70C09C60}"/>
          </ac:spMkLst>
        </pc:spChg>
        <pc:cxnChg chg="add mod">
          <ac:chgData name="WINDRIDGE Philip" userId="a20730c1-1805-4191-9c68-6e52c8725e9f" providerId="ADAL" clId="{698D2C57-0072-FB42-AD3A-A758AE4AE932}" dt="2020-09-15T12:23:17.010" v="6468" actId="14100"/>
          <ac:cxnSpMkLst>
            <pc:docMk/>
            <pc:sldMk cId="783374065" sldId="545"/>
            <ac:cxnSpMk id="19" creationId="{9B6A18F9-ECD4-A343-95C3-A36BF364BE30}"/>
          </ac:cxnSpMkLst>
        </pc:cxnChg>
        <pc:cxnChg chg="add mod">
          <ac:chgData name="WINDRIDGE Philip" userId="a20730c1-1805-4191-9c68-6e52c8725e9f" providerId="ADAL" clId="{698D2C57-0072-FB42-AD3A-A758AE4AE932}" dt="2020-09-15T12:27:42.430" v="6755" actId="14100"/>
          <ac:cxnSpMkLst>
            <pc:docMk/>
            <pc:sldMk cId="783374065" sldId="545"/>
            <ac:cxnSpMk id="23" creationId="{806A2C79-F0F3-A845-83F4-ED281FC4F775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35:09.889" v="7146" actId="1038"/>
        <pc:sldMkLst>
          <pc:docMk/>
          <pc:sldMk cId="743420842" sldId="546"/>
        </pc:sldMkLst>
        <pc:spChg chg="mod">
          <ac:chgData name="WINDRIDGE Philip" userId="a20730c1-1805-4191-9c68-6e52c8725e9f" providerId="ADAL" clId="{698D2C57-0072-FB42-AD3A-A758AE4AE932}" dt="2020-09-15T10:09:05.079" v="5098"/>
          <ac:spMkLst>
            <pc:docMk/>
            <pc:sldMk cId="743420842" sldId="54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09.303" v="5021" actId="207"/>
          <ac:spMkLst>
            <pc:docMk/>
            <pc:sldMk cId="743420842" sldId="54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14" creationId="{0C6D8296-8BB1-D245-BDD5-393AFF6FD3F3}"/>
          </ac:spMkLst>
        </pc:spChg>
        <pc:spChg chg="mod">
          <ac:chgData name="WINDRIDGE Philip" userId="a20730c1-1805-4191-9c68-6e52c8725e9f" providerId="ADAL" clId="{698D2C57-0072-FB42-AD3A-A758AE4AE932}" dt="2020-09-15T10:00:02.812" v="5020" actId="207"/>
          <ac:spMkLst>
            <pc:docMk/>
            <pc:sldMk cId="743420842" sldId="546"/>
            <ac:spMk id="16" creationId="{BE17507B-1B6A-034B-8B9A-8FEE9F4CFCAE}"/>
          </ac:spMkLst>
        </pc:spChg>
        <pc:spChg chg="mod">
          <ac:chgData name="WINDRIDGE Philip" userId="a20730c1-1805-4191-9c68-6e52c8725e9f" providerId="ADAL" clId="{698D2C57-0072-FB42-AD3A-A758AE4AE932}" dt="2020-09-15T09:59:55.083" v="5019" actId="207"/>
          <ac:spMkLst>
            <pc:docMk/>
            <pc:sldMk cId="743420842" sldId="54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32:56.118" v="7059" actId="20577"/>
          <ac:spMkLst>
            <pc:docMk/>
            <pc:sldMk cId="743420842" sldId="546"/>
            <ac:spMk id="19" creationId="{3F1BD6FD-5011-CB40-A123-2348EB7879E8}"/>
          </ac:spMkLst>
        </pc:spChg>
        <pc:spChg chg="add mod">
          <ac:chgData name="WINDRIDGE Philip" userId="a20730c1-1805-4191-9c68-6e52c8725e9f" providerId="ADAL" clId="{698D2C57-0072-FB42-AD3A-A758AE4AE932}" dt="2020-09-15T12:34:49.940" v="7094" actId="14100"/>
          <ac:spMkLst>
            <pc:docMk/>
            <pc:sldMk cId="743420842" sldId="546"/>
            <ac:spMk id="21" creationId="{05A92560-C251-844E-83E8-C08EF98AF5F0}"/>
          </ac:spMkLst>
        </pc:spChg>
        <pc:spChg chg="add mod">
          <ac:chgData name="WINDRIDGE Philip" userId="a20730c1-1805-4191-9c68-6e52c8725e9f" providerId="ADAL" clId="{698D2C57-0072-FB42-AD3A-A758AE4AE932}" dt="2020-09-15T12:35:09.889" v="7146" actId="1038"/>
          <ac:spMkLst>
            <pc:docMk/>
            <pc:sldMk cId="743420842" sldId="546"/>
            <ac:spMk id="22" creationId="{DE719D3C-53A2-4748-B154-AD50BE017BFF}"/>
          </ac:spMkLst>
        </pc:spChg>
        <pc:cxnChg chg="add mod">
          <ac:chgData name="WINDRIDGE Philip" userId="a20730c1-1805-4191-9c68-6e52c8725e9f" providerId="ADAL" clId="{698D2C57-0072-FB42-AD3A-A758AE4AE932}" dt="2020-09-15T12:29:09.316" v="6810" actId="14100"/>
          <ac:cxnSpMkLst>
            <pc:docMk/>
            <pc:sldMk cId="743420842" sldId="546"/>
            <ac:cxnSpMk id="20" creationId="{3B36B845-7C6A-8D4D-AE6C-6A891C8911CC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03:53.747" v="5566" actId="20577"/>
        <pc:sldMkLst>
          <pc:docMk/>
          <pc:sldMk cId="1210527884" sldId="547"/>
        </pc:sldMkLst>
        <pc:spChg chg="mod">
          <ac:chgData name="WINDRIDGE Philip" userId="a20730c1-1805-4191-9c68-6e52c8725e9f" providerId="ADAL" clId="{698D2C57-0072-FB42-AD3A-A758AE4AE932}" dt="2020-09-15T10:09:33.819" v="5102"/>
          <ac:spMkLst>
            <pc:docMk/>
            <pc:sldMk cId="1210527884" sldId="547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26:47.090" v="5221" actId="1076"/>
          <ac:spMkLst>
            <pc:docMk/>
            <pc:sldMk cId="1210527884" sldId="547"/>
            <ac:spMk id="10" creationId="{BC747249-504B-9D4D-989C-981FABFFB30F}"/>
          </ac:spMkLst>
        </pc:spChg>
        <pc:spChg chg="add mod">
          <ac:chgData name="WINDRIDGE Philip" userId="a20730c1-1805-4191-9c68-6e52c8725e9f" providerId="ADAL" clId="{698D2C57-0072-FB42-AD3A-A758AE4AE932}" dt="2020-09-15T12:03:53.747" v="5566" actId="20577"/>
          <ac:spMkLst>
            <pc:docMk/>
            <pc:sldMk cId="1210527884" sldId="547"/>
            <ac:spMk id="12" creationId="{8CA9A19D-F6DB-F447-A176-2FAA318E7291}"/>
          </ac:spMkLst>
        </pc:spChg>
      </pc:sldChg>
      <pc:sldChg chg="addSp delSp modSp add mod ord">
        <pc:chgData name="WINDRIDGE Philip" userId="a20730c1-1805-4191-9c68-6e52c8725e9f" providerId="ADAL" clId="{698D2C57-0072-FB42-AD3A-A758AE4AE932}" dt="2020-09-15T10:41:32.020" v="5392" actId="14100"/>
        <pc:sldMkLst>
          <pc:docMk/>
          <pc:sldMk cId="1825917574" sldId="548"/>
        </pc:sldMkLst>
        <pc:spChg chg="mod">
          <ac:chgData name="WINDRIDGE Philip" userId="a20730c1-1805-4191-9c68-6e52c8725e9f" providerId="ADAL" clId="{698D2C57-0072-FB42-AD3A-A758AE4AE932}" dt="2020-09-15T10:07:06.729" v="5058" actId="20577"/>
          <ac:spMkLst>
            <pc:docMk/>
            <pc:sldMk cId="1825917574" sldId="548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698D2C57-0072-FB42-AD3A-A758AE4AE932}" dt="2020-09-15T10:24:55.037" v="5148"/>
          <ac:spMkLst>
            <pc:docMk/>
            <pc:sldMk cId="1825917574" sldId="548"/>
            <ac:spMk id="9" creationId="{D63BB966-1C67-8E46-8838-5062D90D8070}"/>
          </ac:spMkLst>
        </pc:spChg>
        <pc:spChg chg="add mod">
          <ac:chgData name="WINDRIDGE Philip" userId="a20730c1-1805-4191-9c68-6e52c8725e9f" providerId="ADAL" clId="{698D2C57-0072-FB42-AD3A-A758AE4AE932}" dt="2020-09-15T10:24:57.516" v="5149"/>
          <ac:spMkLst>
            <pc:docMk/>
            <pc:sldMk cId="1825917574" sldId="548"/>
            <ac:spMk id="10" creationId="{3ABA7C58-6F72-284E-911D-49DEACA1A5C2}"/>
          </ac:spMkLst>
        </pc:spChg>
        <pc:spChg chg="add mod">
          <ac:chgData name="WINDRIDGE Philip" userId="a20730c1-1805-4191-9c68-6e52c8725e9f" providerId="ADAL" clId="{698D2C57-0072-FB42-AD3A-A758AE4AE932}" dt="2020-09-15T10:41:32.020" v="5392" actId="14100"/>
          <ac:spMkLst>
            <pc:docMk/>
            <pc:sldMk cId="1825917574" sldId="548"/>
            <ac:spMk id="11" creationId="{14138FF0-9390-1647-ABE5-5CBFF9C6BBE1}"/>
          </ac:spMkLst>
        </pc:spChg>
      </pc:sldChg>
      <pc:sldChg chg="modSp add del mod">
        <pc:chgData name="WINDRIDGE Philip" userId="a20730c1-1805-4191-9c68-6e52c8725e9f" providerId="ADAL" clId="{698D2C57-0072-FB42-AD3A-A758AE4AE932}" dt="2020-09-15T12:42:15.160" v="7645" actId="20577"/>
        <pc:sldMkLst>
          <pc:docMk/>
          <pc:sldMk cId="228803685" sldId="549"/>
        </pc:sldMkLst>
        <pc:spChg chg="mod">
          <ac:chgData name="WINDRIDGE Philip" userId="a20730c1-1805-4191-9c68-6e52c8725e9f" providerId="ADAL" clId="{698D2C57-0072-FB42-AD3A-A758AE4AE932}" dt="2020-09-15T12:42:15.160" v="7645" actId="20577"/>
          <ac:spMkLst>
            <pc:docMk/>
            <pc:sldMk cId="228803685" sldId="549"/>
            <ac:spMk id="3" creationId="{D20A455C-5B1E-C547-B822-0610A2EC21F6}"/>
          </ac:spMkLst>
        </pc:spChg>
      </pc:sldChg>
      <pc:sldMasterChg chg="delSldLayout">
        <pc:chgData name="WINDRIDGE Philip" userId="a20730c1-1805-4191-9c68-6e52c8725e9f" providerId="ADAL" clId="{698D2C57-0072-FB42-AD3A-A758AE4AE932}" dt="2020-09-15T10:10:30.268" v="5109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698D2C57-0072-FB42-AD3A-A758AE4AE932}" dt="2020-09-15T10:10:30.268" v="5109" actId="2696"/>
          <pc:sldLayoutMkLst>
            <pc:docMk/>
            <pc:sldMasterMk cId="3159001865" sldId="2147483661"/>
            <pc:sldLayoutMk cId="2144161204" sldId="2147483673"/>
          </pc:sldLayoutMkLst>
        </pc:sldLayoutChg>
      </pc:sldMaster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09-10T13:34:57.251" v="8755" actId="20577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09-10T11:53:02.445" v="7873" actId="1076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09-09T13:13:17.731" v="2326" actId="2057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07:15.981" v="3302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15.981" v="3302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">
        <pc:chgData name="WINDRIDGE Philip" userId="a20730c1-1805-4191-9c68-6e52c8725e9f" providerId="ADAL" clId="{9C06326C-BEA5-9446-8B5D-EC8FD26AA146}" dt="2020-09-10T07:07:24.533" v="3303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24.533" v="3303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12:52:26.285" v="8608" actId="13926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12:52:26.285" v="8608" actId="13926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09-10T07:13:41.367" v="3542" actId="20577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cxnChg chg="add mod">
          <ac:chgData name="WINDRIDGE Philip" userId="a20730c1-1805-4191-9c68-6e52c8725e9f" providerId="ADAL" clId="{9C06326C-BEA5-9446-8B5D-EC8FD26AA146}" dt="2020-09-10T07:13:16.825" v="3527" actId="14100"/>
          <ac:cxnSpMkLst>
            <pc:docMk/>
            <pc:sldMk cId="529629913" sldId="342"/>
            <ac:cxnSpMk id="24" creationId="{E93D5E96-306B-4344-9DFE-EF824FF677F3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modSp add mod">
        <pc:chgData name="WINDRIDGE Philip" userId="a20730c1-1805-4191-9c68-6e52c8725e9f" providerId="ADAL" clId="{9C06326C-BEA5-9446-8B5D-EC8FD26AA146}" dt="2020-09-10T12:54:32.939" v="8609" actId="20577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8:33.367" v="4584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2:42:34.463" v="1912" actId="14100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09T12:42:01.045" v="1909" actId="20577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9:26:35.345" v="5769" actId="1076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10T09:26:35.345" v="5769" actId="1076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1.306" v="7875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09T14:33:53.264" v="2658" actId="167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09-09T13:16:22.505" v="238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08.204" v="7874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09-09T14:37:18.734" v="2759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09T14:38:05.601" v="2766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8.712" v="7878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09-10T11:53:16.187" v="7877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09-10T11:53:13.630" v="7876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09-10T12:09:43.030" v="8347" actId="478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09-10T12:51:33.725" v="8607" actId="1410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0:31.880" v="8398" actId="255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09-10T12:10:41.937" v="8399" actId="255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09-10T12:10:51.240" v="8400" actId="255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9:23:38.447" v="5705" actId="13926"/>
        <pc:sldMkLst>
          <pc:docMk/>
          <pc:sldMk cId="2955138788" sldId="388"/>
        </pc:sldMkLst>
        <pc:spChg chg="add mod">
          <ac:chgData name="WINDRIDGE Philip" userId="a20730c1-1805-4191-9c68-6e52c8725e9f" providerId="ADAL" clId="{9C06326C-BEA5-9446-8B5D-EC8FD26AA146}" dt="2020-09-10T08:58:30.615" v="5249" actId="1076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09-10T09:06:42.986" v="5407" actId="207"/>
          <ac:spMkLst>
            <pc:docMk/>
            <pc:sldMk cId="2955138788" sldId="388"/>
            <ac:spMk id="6" creationId="{506695E7-A151-2D45-B476-F64B3D930C29}"/>
          </ac:spMkLst>
        </pc:spChg>
        <pc:spChg chg="add mod">
          <ac:chgData name="WINDRIDGE Philip" userId="a20730c1-1805-4191-9c68-6e52c8725e9f" providerId="ADAL" clId="{9C06326C-BEA5-9446-8B5D-EC8FD26AA146}" dt="2020-09-10T09:01:03.863" v="5381" actId="1035"/>
          <ac:spMkLst>
            <pc:docMk/>
            <pc:sldMk cId="2955138788" sldId="388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09-10T09:10:33.059" v="5461" actId="2085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10T09:11:13.444" v="5481" actId="207"/>
          <ac:spMkLst>
            <pc:docMk/>
            <pc:sldMk cId="2955138788" sldId="388"/>
            <ac:spMk id="41" creationId="{07CCDA4A-A75C-BC4E-BEC1-7144B8CDEB31}"/>
          </ac:spMkLst>
        </pc:spChg>
        <pc:spChg chg="add mod">
          <ac:chgData name="WINDRIDGE Philip" userId="a20730c1-1805-4191-9c68-6e52c8725e9f" providerId="ADAL" clId="{9C06326C-BEA5-9446-8B5D-EC8FD26AA146}" dt="2020-09-10T09:08:24.172" v="5416" actId="207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mod">
          <ac:chgData name="WINDRIDGE Philip" userId="a20730c1-1805-4191-9c68-6e52c8725e9f" providerId="ADAL" clId="{9C06326C-BEA5-9446-8B5D-EC8FD26AA146}" dt="2020-09-10T09:07:19.242" v="5409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10T09:05:41.026" v="5405" actId="692"/>
          <ac:spMkLst>
            <pc:docMk/>
            <pc:sldMk cId="2955138788" sldId="388"/>
            <ac:spMk id="79" creationId="{E57F22CE-6517-3341-97F4-8258787C58B9}"/>
          </ac:spMkLst>
        </pc:spChg>
        <pc:spChg chg="add mod">
          <ac:chgData name="WINDRIDGE Philip" userId="a20730c1-1805-4191-9c68-6e52c8725e9f" providerId="ADAL" clId="{9C06326C-BEA5-9446-8B5D-EC8FD26AA146}" dt="2020-09-10T09:05:55.932" v="5406" actId="692"/>
          <ac:spMkLst>
            <pc:docMk/>
            <pc:sldMk cId="2955138788" sldId="388"/>
            <ac:spMk id="81" creationId="{65B0F39E-C7CA-4B45-B66C-1D501ECDBD6A}"/>
          </ac:spMkLst>
        </pc:spChg>
        <pc:spChg chg="add mod">
          <ac:chgData name="WINDRIDGE Philip" userId="a20730c1-1805-4191-9c68-6e52c8725e9f" providerId="ADAL" clId="{9C06326C-BEA5-9446-8B5D-EC8FD26AA146}" dt="2020-09-10T09:10:53.566" v="5473" actId="14100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mod">
          <ac:chgData name="WINDRIDGE Philip" userId="a20730c1-1805-4191-9c68-6e52c8725e9f" providerId="ADAL" clId="{9C06326C-BEA5-9446-8B5D-EC8FD26AA146}" dt="2020-09-10T09:13:35.685" v="5563" actId="121"/>
          <ac:spMkLst>
            <pc:docMk/>
            <pc:sldMk cId="2955138788" sldId="388"/>
            <ac:spMk id="109" creationId="{C4E36AC3-E293-2B4D-B2BF-E16B93350E93}"/>
          </ac:spMkLst>
        </pc:spChg>
        <pc:spChg chg="add mod">
          <ac:chgData name="WINDRIDGE Philip" userId="a20730c1-1805-4191-9c68-6e52c8725e9f" providerId="ADAL" clId="{9C06326C-BEA5-9446-8B5D-EC8FD26AA146}" dt="2020-09-10T09:14:15.198" v="5579" actId="1038"/>
          <ac:spMkLst>
            <pc:docMk/>
            <pc:sldMk cId="2955138788" sldId="388"/>
            <ac:spMk id="110" creationId="{70DFA355-F90A-5A49-BE45-0976B46EBE03}"/>
          </ac:spMkLst>
        </pc:spChg>
        <pc:spChg chg="add mod">
          <ac:chgData name="WINDRIDGE Philip" userId="a20730c1-1805-4191-9c68-6e52c8725e9f" providerId="ADAL" clId="{9C06326C-BEA5-9446-8B5D-EC8FD26AA146}" dt="2020-09-10T09:15:56.877" v="5641" actId="1076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mod">
          <ac:chgData name="WINDRIDGE Philip" userId="a20730c1-1805-4191-9c68-6e52c8725e9f" providerId="ADAL" clId="{9C06326C-BEA5-9446-8B5D-EC8FD26AA146}" dt="2020-09-10T09:23:33.983" v="5704" actId="13926"/>
          <ac:spMkLst>
            <pc:docMk/>
            <pc:sldMk cId="2955138788" sldId="388"/>
            <ac:spMk id="114" creationId="{6118D686-C097-6045-BE9B-0D5BA62838EC}"/>
          </ac:spMkLst>
        </pc:spChg>
        <pc:spChg chg="add mod">
          <ac:chgData name="WINDRIDGE Philip" userId="a20730c1-1805-4191-9c68-6e52c8725e9f" providerId="ADAL" clId="{9C06326C-BEA5-9446-8B5D-EC8FD26AA146}" dt="2020-09-10T09:23:29.965" v="5703" actId="13926"/>
          <ac:spMkLst>
            <pc:docMk/>
            <pc:sldMk cId="2955138788" sldId="388"/>
            <ac:spMk id="115" creationId="{112C667D-D10D-4F4D-A969-62491419A6F6}"/>
          </ac:spMkLst>
        </pc:spChg>
        <pc:spChg chg="add mod">
          <ac:chgData name="WINDRIDGE Philip" userId="a20730c1-1805-4191-9c68-6e52c8725e9f" providerId="ADAL" clId="{9C06326C-BEA5-9446-8B5D-EC8FD26AA146}" dt="2020-09-10T09:23:24.773" v="5702" actId="13926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9" creationId="{69D1F895-0F91-A04E-859B-20123F02A52D}"/>
          </ac:cxnSpMkLst>
        </pc:cxn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82" creationId="{FB39C2CA-8A12-5F4C-ADF6-078A59FC77B3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3" creationId="{C6B37147-D51F-A743-8E7C-97490CF91154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</pc:docChg>
  </pc:docChgLst>
  <pc:docChgLst>
    <pc:chgData name="WINDRIDGE Philip" userId="a20730c1-1805-4191-9c68-6e52c8725e9f" providerId="ADAL" clId="{028A81E5-9FB7-934B-BF4A-E2FE09CB4377}"/>
    <pc:docChg chg="undo redo custSel addSld delSld modSld">
      <pc:chgData name="WINDRIDGE Philip" userId="a20730c1-1805-4191-9c68-6e52c8725e9f" providerId="ADAL" clId="{028A81E5-9FB7-934B-BF4A-E2FE09CB4377}" dt="2020-09-14T09:10:48.630" v="4395" actId="20577"/>
      <pc:docMkLst>
        <pc:docMk/>
      </pc:docMkLst>
      <pc:sldChg chg="modSp mod">
        <pc:chgData name="WINDRIDGE Philip" userId="a20730c1-1805-4191-9c68-6e52c8725e9f" providerId="ADAL" clId="{028A81E5-9FB7-934B-BF4A-E2FE09CB4377}" dt="2020-09-13T10:41:23.544" v="35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8A81E5-9FB7-934B-BF4A-E2FE09CB4377}" dt="2020-09-13T10:41:23.544" v="35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028A81E5-9FB7-934B-BF4A-E2FE09CB4377}" dt="2020-09-13T12:14:34.288" v="1045" actId="2696"/>
        <pc:sldMkLst>
          <pc:docMk/>
          <pc:sldMk cId="2768523318" sldId="257"/>
        </pc:sldMkLst>
      </pc:sldChg>
      <pc:sldChg chg="modSp mod">
        <pc:chgData name="WINDRIDGE Philip" userId="a20730c1-1805-4191-9c68-6e52c8725e9f" providerId="ADAL" clId="{028A81E5-9FB7-934B-BF4A-E2FE09CB4377}" dt="2020-09-14T08:13:06.587" v="2569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028A81E5-9FB7-934B-BF4A-E2FE09CB4377}" dt="2020-09-14T08:13:06.587" v="2569" actId="20577"/>
          <ac:spMkLst>
            <pc:docMk/>
            <pc:sldMk cId="326861300" sldId="258"/>
            <ac:spMk id="3" creationId="{F6335E5B-F5A1-AD43-8CCF-5A3F4F99F701}"/>
          </ac:spMkLst>
        </pc:spChg>
      </pc:sldChg>
      <pc:sldChg chg="modSp add mod modClrScheme chgLayout">
        <pc:chgData name="WINDRIDGE Philip" userId="a20730c1-1805-4191-9c68-6e52c8725e9f" providerId="ADAL" clId="{028A81E5-9FB7-934B-BF4A-E2FE09CB4377}" dt="2020-09-14T08:13:53.335" v="2579" actId="20577"/>
        <pc:sldMkLst>
          <pc:docMk/>
          <pc:sldMk cId="3993256625" sldId="295"/>
        </pc:sldMkLst>
        <pc:spChg chg="mod ord">
          <ac:chgData name="WINDRIDGE Philip" userId="a20730c1-1805-4191-9c68-6e52c8725e9f" providerId="ADAL" clId="{028A81E5-9FB7-934B-BF4A-E2FE09CB4377}" dt="2020-09-14T08:13:29.692" v="2578" actId="20577"/>
          <ac:spMkLst>
            <pc:docMk/>
            <pc:sldMk cId="3993256625" sldId="295"/>
            <ac:spMk id="4100" creationId="{00000000-0000-0000-0000-000000000000}"/>
          </ac:spMkLst>
        </pc:spChg>
        <pc:spChg chg="mod ord">
          <ac:chgData name="WINDRIDGE Philip" userId="a20730c1-1805-4191-9c68-6e52c8725e9f" providerId="ADAL" clId="{028A81E5-9FB7-934B-BF4A-E2FE09CB4377}" dt="2020-09-14T08:13:53.335" v="2579" actId="20577"/>
          <ac:spMkLst>
            <pc:docMk/>
            <pc:sldMk cId="3993256625" sldId="295"/>
            <ac:spMk id="4101" creationId="{00000000-0000-0000-0000-000000000000}"/>
          </ac:spMkLst>
        </pc:spChg>
      </pc:sldChg>
      <pc:sldChg chg="addSp delSp modSp add del mod modClrScheme chgLayout">
        <pc:chgData name="WINDRIDGE Philip" userId="a20730c1-1805-4191-9c68-6e52c8725e9f" providerId="ADAL" clId="{028A81E5-9FB7-934B-BF4A-E2FE09CB4377}" dt="2020-09-13T12:16:39.831" v="1092" actId="2696"/>
        <pc:sldMkLst>
          <pc:docMk/>
          <pc:sldMk cId="3375983113" sldId="296"/>
        </pc:sldMkLst>
        <pc:spChg chg="mod ord">
          <ac:chgData name="WINDRIDGE Philip" userId="a20730c1-1805-4191-9c68-6e52c8725e9f" providerId="ADAL" clId="{028A81E5-9FB7-934B-BF4A-E2FE09CB4377}" dt="2020-09-13T12:01:59.067" v="919" actId="700"/>
          <ac:spMkLst>
            <pc:docMk/>
            <pc:sldMk cId="3375983113" sldId="296"/>
            <ac:spMk id="2" creationId="{00000000-0000-0000-0000-000000000000}"/>
          </ac:spMkLst>
        </pc:spChg>
        <pc:spChg chg="add del mod">
          <ac:chgData name="WINDRIDGE Philip" userId="a20730c1-1805-4191-9c68-6e52c8725e9f" providerId="ADAL" clId="{028A81E5-9FB7-934B-BF4A-E2FE09CB4377}" dt="2020-09-13T12:00:36.639" v="900"/>
          <ac:spMkLst>
            <pc:docMk/>
            <pc:sldMk cId="3375983113" sldId="296"/>
            <ac:spMk id="3" creationId="{CC40D6D9-D88E-AC49-8C0A-CAD585C7DCF5}"/>
          </ac:spMkLst>
        </pc:spChg>
        <pc:spChg chg="add del mod">
          <ac:chgData name="WINDRIDGE Philip" userId="a20730c1-1805-4191-9c68-6e52c8725e9f" providerId="ADAL" clId="{028A81E5-9FB7-934B-BF4A-E2FE09CB4377}" dt="2020-09-13T12:01:36.877" v="914"/>
          <ac:spMkLst>
            <pc:docMk/>
            <pc:sldMk cId="3375983113" sldId="296"/>
            <ac:spMk id="6" creationId="{2DEB1EF6-7164-2A45-B9D8-770D3C5C8420}"/>
          </ac:spMkLst>
        </pc:spChg>
        <pc:spChg chg="add del mod">
          <ac:chgData name="WINDRIDGE Philip" userId="a20730c1-1805-4191-9c68-6e52c8725e9f" providerId="ADAL" clId="{028A81E5-9FB7-934B-BF4A-E2FE09CB4377}" dt="2020-09-13T12:03:21.416" v="934" actId="478"/>
          <ac:spMkLst>
            <pc:docMk/>
            <pc:sldMk cId="3375983113" sldId="296"/>
            <ac:spMk id="7" creationId="{B8C195C5-388B-E64D-B22D-5AB6CF3E699E}"/>
          </ac:spMkLst>
        </pc:spChg>
        <pc:spChg chg="add del mod">
          <ac:chgData name="WINDRIDGE Philip" userId="a20730c1-1805-4191-9c68-6e52c8725e9f" providerId="ADAL" clId="{028A81E5-9FB7-934B-BF4A-E2FE09CB4377}" dt="2020-09-13T12:03:31.001" v="936"/>
          <ac:spMkLst>
            <pc:docMk/>
            <pc:sldMk cId="3375983113" sldId="296"/>
            <ac:spMk id="8" creationId="{8FA47E57-EF18-B04B-A8DF-7A1DE98ACF99}"/>
          </ac:spMkLst>
        </pc:spChg>
        <pc:picChg chg="mod ord modCrop">
          <ac:chgData name="WINDRIDGE Philip" userId="a20730c1-1805-4191-9c68-6e52c8725e9f" providerId="ADAL" clId="{028A81E5-9FB7-934B-BF4A-E2FE09CB4377}" dt="2020-09-13T12:01:59.067" v="919" actId="700"/>
          <ac:picMkLst>
            <pc:docMk/>
            <pc:sldMk cId="3375983113" sldId="296"/>
            <ac:picMk id="4" creationId="{00000000-0000-0000-0000-000000000000}"/>
          </ac:picMkLst>
        </pc:picChg>
        <pc:picChg chg="add mod">
          <ac:chgData name="WINDRIDGE Philip" userId="a20730c1-1805-4191-9c68-6e52c8725e9f" providerId="ADAL" clId="{028A81E5-9FB7-934B-BF4A-E2FE09CB4377}" dt="2020-09-13T11:42:51.459" v="758" actId="14100"/>
          <ac:picMkLst>
            <pc:docMk/>
            <pc:sldMk cId="3375983113" sldId="296"/>
            <ac:picMk id="5" creationId="{995BBD2C-6C0F-7B46-9ADA-3B303FC45BC0}"/>
          </ac:picMkLst>
        </pc:picChg>
        <pc:picChg chg="del mod">
          <ac:chgData name="WINDRIDGE Philip" userId="a20730c1-1805-4191-9c68-6e52c8725e9f" providerId="ADAL" clId="{028A81E5-9FB7-934B-BF4A-E2FE09CB4377}" dt="2020-09-13T11:04:26.961" v="44" actId="478"/>
          <ac:picMkLst>
            <pc:docMk/>
            <pc:sldMk cId="3375983113" sldId="296"/>
            <ac:picMk id="1026" creationId="{00000000-0000-0000-0000-000000000000}"/>
          </ac:picMkLst>
        </pc:picChg>
      </pc:sldChg>
      <pc:sldChg chg="del">
        <pc:chgData name="WINDRIDGE Philip" userId="a20730c1-1805-4191-9c68-6e52c8725e9f" providerId="ADAL" clId="{028A81E5-9FB7-934B-BF4A-E2FE09CB4377}" dt="2020-09-13T12:14:51.250" v="1086" actId="2696"/>
        <pc:sldMkLst>
          <pc:docMk/>
          <pc:sldMk cId="465851191" sldId="338"/>
        </pc:sldMkLst>
      </pc:sldChg>
      <pc:sldChg chg="del">
        <pc:chgData name="WINDRIDGE Philip" userId="a20730c1-1805-4191-9c68-6e52c8725e9f" providerId="ADAL" clId="{028A81E5-9FB7-934B-BF4A-E2FE09CB4377}" dt="2020-09-13T12:14:34.300" v="1047" actId="2696"/>
        <pc:sldMkLst>
          <pc:docMk/>
          <pc:sldMk cId="2002805265" sldId="339"/>
        </pc:sldMkLst>
      </pc:sldChg>
      <pc:sldChg chg="del">
        <pc:chgData name="WINDRIDGE Philip" userId="a20730c1-1805-4191-9c68-6e52c8725e9f" providerId="ADAL" clId="{028A81E5-9FB7-934B-BF4A-E2FE09CB4377}" dt="2020-09-13T12:14:34.357" v="1057" actId="2696"/>
        <pc:sldMkLst>
          <pc:docMk/>
          <pc:sldMk cId="1167693694" sldId="340"/>
        </pc:sldMkLst>
      </pc:sldChg>
      <pc:sldChg chg="del">
        <pc:chgData name="WINDRIDGE Philip" userId="a20730c1-1805-4191-9c68-6e52c8725e9f" providerId="ADAL" clId="{028A81E5-9FB7-934B-BF4A-E2FE09CB4377}" dt="2020-09-13T12:14:34.347" v="1055" actId="2696"/>
        <pc:sldMkLst>
          <pc:docMk/>
          <pc:sldMk cId="2262085802" sldId="341"/>
        </pc:sldMkLst>
      </pc:sldChg>
      <pc:sldChg chg="del">
        <pc:chgData name="WINDRIDGE Philip" userId="a20730c1-1805-4191-9c68-6e52c8725e9f" providerId="ADAL" clId="{028A81E5-9FB7-934B-BF4A-E2FE09CB4377}" dt="2020-09-13T12:14:34.379" v="1061" actId="2696"/>
        <pc:sldMkLst>
          <pc:docMk/>
          <pc:sldMk cId="529629913" sldId="342"/>
        </pc:sldMkLst>
      </pc:sldChg>
      <pc:sldChg chg="del">
        <pc:chgData name="WINDRIDGE Philip" userId="a20730c1-1805-4191-9c68-6e52c8725e9f" providerId="ADAL" clId="{028A81E5-9FB7-934B-BF4A-E2FE09CB4377}" dt="2020-09-13T12:14:34.396" v="1064" actId="2696"/>
        <pc:sldMkLst>
          <pc:docMk/>
          <pc:sldMk cId="3063034532" sldId="343"/>
        </pc:sldMkLst>
      </pc:sldChg>
      <pc:sldChg chg="del">
        <pc:chgData name="WINDRIDGE Philip" userId="a20730c1-1805-4191-9c68-6e52c8725e9f" providerId="ADAL" clId="{028A81E5-9FB7-934B-BF4A-E2FE09CB4377}" dt="2020-09-13T12:14:34.283" v="1044" actId="2696"/>
        <pc:sldMkLst>
          <pc:docMk/>
          <pc:sldMk cId="25522343" sldId="345"/>
        </pc:sldMkLst>
      </pc:sldChg>
      <pc:sldChg chg="del">
        <pc:chgData name="WINDRIDGE Philip" userId="a20730c1-1805-4191-9c68-6e52c8725e9f" providerId="ADAL" clId="{028A81E5-9FB7-934B-BF4A-E2FE09CB4377}" dt="2020-09-13T12:14:34.373" v="1060" actId="2696"/>
        <pc:sldMkLst>
          <pc:docMk/>
          <pc:sldMk cId="1677683898" sldId="346"/>
        </pc:sldMkLst>
      </pc:sldChg>
      <pc:sldChg chg="del">
        <pc:chgData name="WINDRIDGE Philip" userId="a20730c1-1805-4191-9c68-6e52c8725e9f" providerId="ADAL" clId="{028A81E5-9FB7-934B-BF4A-E2FE09CB4377}" dt="2020-09-13T12:14:34.368" v="1059" actId="2696"/>
        <pc:sldMkLst>
          <pc:docMk/>
          <pc:sldMk cId="2296511569" sldId="347"/>
        </pc:sldMkLst>
      </pc:sldChg>
      <pc:sldChg chg="del">
        <pc:chgData name="WINDRIDGE Philip" userId="a20730c1-1805-4191-9c68-6e52c8725e9f" providerId="ADAL" clId="{028A81E5-9FB7-934B-BF4A-E2FE09CB4377}" dt="2020-09-13T12:14:34.335" v="1053" actId="2696"/>
        <pc:sldMkLst>
          <pc:docMk/>
          <pc:sldMk cId="856237953" sldId="348"/>
        </pc:sldMkLst>
      </pc:sldChg>
      <pc:sldChg chg="del">
        <pc:chgData name="WINDRIDGE Philip" userId="a20730c1-1805-4191-9c68-6e52c8725e9f" providerId="ADAL" clId="{028A81E5-9FB7-934B-BF4A-E2FE09CB4377}" dt="2020-09-13T12:14:34.294" v="1046" actId="2696"/>
        <pc:sldMkLst>
          <pc:docMk/>
          <pc:sldMk cId="1712813230" sldId="349"/>
        </pc:sldMkLst>
      </pc:sldChg>
      <pc:sldChg chg="del">
        <pc:chgData name="WINDRIDGE Philip" userId="a20730c1-1805-4191-9c68-6e52c8725e9f" providerId="ADAL" clId="{028A81E5-9FB7-934B-BF4A-E2FE09CB4377}" dt="2020-09-13T12:14:34.413" v="1067" actId="2696"/>
        <pc:sldMkLst>
          <pc:docMk/>
          <pc:sldMk cId="2460300182" sldId="350"/>
        </pc:sldMkLst>
      </pc:sldChg>
      <pc:sldChg chg="del">
        <pc:chgData name="WINDRIDGE Philip" userId="a20730c1-1805-4191-9c68-6e52c8725e9f" providerId="ADAL" clId="{028A81E5-9FB7-934B-BF4A-E2FE09CB4377}" dt="2020-09-13T12:14:34.306" v="1048" actId="2696"/>
        <pc:sldMkLst>
          <pc:docMk/>
          <pc:sldMk cId="236027337" sldId="351"/>
        </pc:sldMkLst>
      </pc:sldChg>
      <pc:sldChg chg="del">
        <pc:chgData name="WINDRIDGE Philip" userId="a20730c1-1805-4191-9c68-6e52c8725e9f" providerId="ADAL" clId="{028A81E5-9FB7-934B-BF4A-E2FE09CB4377}" dt="2020-09-13T12:14:34.329" v="1052" actId="2696"/>
        <pc:sldMkLst>
          <pc:docMk/>
          <pc:sldMk cId="872417956" sldId="353"/>
        </pc:sldMkLst>
      </pc:sldChg>
      <pc:sldChg chg="del">
        <pc:chgData name="WINDRIDGE Philip" userId="a20730c1-1805-4191-9c68-6e52c8725e9f" providerId="ADAL" clId="{028A81E5-9FB7-934B-BF4A-E2FE09CB4377}" dt="2020-09-13T12:14:34.352" v="1056" actId="2696"/>
        <pc:sldMkLst>
          <pc:docMk/>
          <pc:sldMk cId="2851045874" sldId="355"/>
        </pc:sldMkLst>
      </pc:sldChg>
      <pc:sldChg chg="del">
        <pc:chgData name="WINDRIDGE Philip" userId="a20730c1-1805-4191-9c68-6e52c8725e9f" providerId="ADAL" clId="{028A81E5-9FB7-934B-BF4A-E2FE09CB4377}" dt="2020-09-13T12:14:34.385" v="1062" actId="2696"/>
        <pc:sldMkLst>
          <pc:docMk/>
          <pc:sldMk cId="1541985950" sldId="356"/>
        </pc:sldMkLst>
      </pc:sldChg>
      <pc:sldChg chg="del">
        <pc:chgData name="WINDRIDGE Philip" userId="a20730c1-1805-4191-9c68-6e52c8725e9f" providerId="ADAL" clId="{028A81E5-9FB7-934B-BF4A-E2FE09CB4377}" dt="2020-09-13T12:14:34.391" v="1063" actId="2696"/>
        <pc:sldMkLst>
          <pc:docMk/>
          <pc:sldMk cId="3583310635" sldId="357"/>
        </pc:sldMkLst>
      </pc:sldChg>
      <pc:sldChg chg="del">
        <pc:chgData name="WINDRIDGE Philip" userId="a20730c1-1805-4191-9c68-6e52c8725e9f" providerId="ADAL" clId="{028A81E5-9FB7-934B-BF4A-E2FE09CB4377}" dt="2020-09-13T12:14:34.363" v="1058" actId="2696"/>
        <pc:sldMkLst>
          <pc:docMk/>
          <pc:sldMk cId="2039138804" sldId="359"/>
        </pc:sldMkLst>
      </pc:sldChg>
      <pc:sldChg chg="del">
        <pc:chgData name="WINDRIDGE Philip" userId="a20730c1-1805-4191-9c68-6e52c8725e9f" providerId="ADAL" clId="{028A81E5-9FB7-934B-BF4A-E2FE09CB4377}" dt="2020-09-13T12:14:34.311" v="1049" actId="2696"/>
        <pc:sldMkLst>
          <pc:docMk/>
          <pc:sldMk cId="598950098" sldId="361"/>
        </pc:sldMkLst>
      </pc:sldChg>
      <pc:sldChg chg="del">
        <pc:chgData name="WINDRIDGE Philip" userId="a20730c1-1805-4191-9c68-6e52c8725e9f" providerId="ADAL" clId="{028A81E5-9FB7-934B-BF4A-E2FE09CB4377}" dt="2020-09-13T12:14:34.317" v="1050" actId="2696"/>
        <pc:sldMkLst>
          <pc:docMk/>
          <pc:sldMk cId="1620088982" sldId="362"/>
        </pc:sldMkLst>
      </pc:sldChg>
      <pc:sldChg chg="del">
        <pc:chgData name="WINDRIDGE Philip" userId="a20730c1-1805-4191-9c68-6e52c8725e9f" providerId="ADAL" clId="{028A81E5-9FB7-934B-BF4A-E2FE09CB4377}" dt="2020-09-13T12:14:34.402" v="1065" actId="2696"/>
        <pc:sldMkLst>
          <pc:docMk/>
          <pc:sldMk cId="1564768518" sldId="363"/>
        </pc:sldMkLst>
      </pc:sldChg>
      <pc:sldChg chg="del">
        <pc:chgData name="WINDRIDGE Philip" userId="a20730c1-1805-4191-9c68-6e52c8725e9f" providerId="ADAL" clId="{028A81E5-9FB7-934B-BF4A-E2FE09CB4377}" dt="2020-09-13T12:14:34.341" v="1054" actId="2696"/>
        <pc:sldMkLst>
          <pc:docMk/>
          <pc:sldMk cId="1634627010" sldId="364"/>
        </pc:sldMkLst>
      </pc:sldChg>
      <pc:sldChg chg="del">
        <pc:chgData name="WINDRIDGE Philip" userId="a20730c1-1805-4191-9c68-6e52c8725e9f" providerId="ADAL" clId="{028A81E5-9FB7-934B-BF4A-E2FE09CB4377}" dt="2020-09-13T12:14:34.408" v="1066" actId="2696"/>
        <pc:sldMkLst>
          <pc:docMk/>
          <pc:sldMk cId="2470050543" sldId="365"/>
        </pc:sldMkLst>
      </pc:sldChg>
      <pc:sldChg chg="del">
        <pc:chgData name="WINDRIDGE Philip" userId="a20730c1-1805-4191-9c68-6e52c8725e9f" providerId="ADAL" clId="{028A81E5-9FB7-934B-BF4A-E2FE09CB4377}" dt="2020-09-13T12:14:34.323" v="1051" actId="2696"/>
        <pc:sldMkLst>
          <pc:docMk/>
          <pc:sldMk cId="2214729425" sldId="367"/>
        </pc:sldMkLst>
      </pc:sldChg>
      <pc:sldChg chg="del">
        <pc:chgData name="WINDRIDGE Philip" userId="a20730c1-1805-4191-9c68-6e52c8725e9f" providerId="ADAL" clId="{028A81E5-9FB7-934B-BF4A-E2FE09CB4377}" dt="2020-09-14T08:12:34.422" v="2518" actId="2696"/>
        <pc:sldMkLst>
          <pc:docMk/>
          <pc:sldMk cId="2021265371" sldId="368"/>
        </pc:sldMkLst>
      </pc:sldChg>
      <pc:sldChg chg="del">
        <pc:chgData name="WINDRIDGE Philip" userId="a20730c1-1805-4191-9c68-6e52c8725e9f" providerId="ADAL" clId="{028A81E5-9FB7-934B-BF4A-E2FE09CB4377}" dt="2020-09-13T12:14:51.158" v="1068" actId="2696"/>
        <pc:sldMkLst>
          <pc:docMk/>
          <pc:sldMk cId="309395901" sldId="369"/>
        </pc:sldMkLst>
      </pc:sldChg>
      <pc:sldChg chg="del">
        <pc:chgData name="WINDRIDGE Philip" userId="a20730c1-1805-4191-9c68-6e52c8725e9f" providerId="ADAL" clId="{028A81E5-9FB7-934B-BF4A-E2FE09CB4377}" dt="2020-09-13T12:14:51.188" v="1072" actId="2696"/>
        <pc:sldMkLst>
          <pc:docMk/>
          <pc:sldMk cId="734366602" sldId="370"/>
        </pc:sldMkLst>
      </pc:sldChg>
      <pc:sldChg chg="del">
        <pc:chgData name="WINDRIDGE Philip" userId="a20730c1-1805-4191-9c68-6e52c8725e9f" providerId="ADAL" clId="{028A81E5-9FB7-934B-BF4A-E2FE09CB4377}" dt="2020-09-13T12:14:51.208" v="1077" actId="2696"/>
        <pc:sldMkLst>
          <pc:docMk/>
          <pc:sldMk cId="400241330" sldId="371"/>
        </pc:sldMkLst>
      </pc:sldChg>
      <pc:sldChg chg="del">
        <pc:chgData name="WINDRIDGE Philip" userId="a20730c1-1805-4191-9c68-6e52c8725e9f" providerId="ADAL" clId="{028A81E5-9FB7-934B-BF4A-E2FE09CB4377}" dt="2020-09-13T12:14:51.238" v="1085" actId="2696"/>
        <pc:sldMkLst>
          <pc:docMk/>
          <pc:sldMk cId="3661453248" sldId="376"/>
        </pc:sldMkLst>
      </pc:sldChg>
      <pc:sldChg chg="del">
        <pc:chgData name="WINDRIDGE Philip" userId="a20730c1-1805-4191-9c68-6e52c8725e9f" providerId="ADAL" clId="{028A81E5-9FB7-934B-BF4A-E2FE09CB4377}" dt="2020-09-13T12:14:51.235" v="1084" actId="2696"/>
        <pc:sldMkLst>
          <pc:docMk/>
          <pc:sldMk cId="516180106" sldId="377"/>
        </pc:sldMkLst>
      </pc:sldChg>
      <pc:sldChg chg="del">
        <pc:chgData name="WINDRIDGE Philip" userId="a20730c1-1805-4191-9c68-6e52c8725e9f" providerId="ADAL" clId="{028A81E5-9FB7-934B-BF4A-E2FE09CB4377}" dt="2020-09-13T12:14:51.227" v="1082" actId="2696"/>
        <pc:sldMkLst>
          <pc:docMk/>
          <pc:sldMk cId="186859238" sldId="378"/>
        </pc:sldMkLst>
      </pc:sldChg>
      <pc:sldChg chg="del">
        <pc:chgData name="WINDRIDGE Philip" userId="a20730c1-1805-4191-9c68-6e52c8725e9f" providerId="ADAL" clId="{028A81E5-9FB7-934B-BF4A-E2FE09CB4377}" dt="2020-09-13T12:14:51.171" v="1071" actId="2696"/>
        <pc:sldMkLst>
          <pc:docMk/>
          <pc:sldMk cId="919682857" sldId="379"/>
        </pc:sldMkLst>
      </pc:sldChg>
      <pc:sldChg chg="del">
        <pc:chgData name="WINDRIDGE Philip" userId="a20730c1-1805-4191-9c68-6e52c8725e9f" providerId="ADAL" clId="{028A81E5-9FB7-934B-BF4A-E2FE09CB4377}" dt="2020-09-13T12:14:51.167" v="1070" actId="2696"/>
        <pc:sldMkLst>
          <pc:docMk/>
          <pc:sldMk cId="972148284" sldId="380"/>
        </pc:sldMkLst>
      </pc:sldChg>
      <pc:sldChg chg="del">
        <pc:chgData name="WINDRIDGE Philip" userId="a20730c1-1805-4191-9c68-6e52c8725e9f" providerId="ADAL" clId="{028A81E5-9FB7-934B-BF4A-E2FE09CB4377}" dt="2020-09-13T12:14:51.231" v="1083" actId="2696"/>
        <pc:sldMkLst>
          <pc:docMk/>
          <pc:sldMk cId="2134464010" sldId="382"/>
        </pc:sldMkLst>
      </pc:sldChg>
      <pc:sldChg chg="del">
        <pc:chgData name="WINDRIDGE Philip" userId="a20730c1-1805-4191-9c68-6e52c8725e9f" providerId="ADAL" clId="{028A81E5-9FB7-934B-BF4A-E2FE09CB4377}" dt="2020-09-13T12:14:51.212" v="1078" actId="2696"/>
        <pc:sldMkLst>
          <pc:docMk/>
          <pc:sldMk cId="1639042319" sldId="383"/>
        </pc:sldMkLst>
      </pc:sldChg>
      <pc:sldChg chg="del">
        <pc:chgData name="WINDRIDGE Philip" userId="a20730c1-1805-4191-9c68-6e52c8725e9f" providerId="ADAL" clId="{028A81E5-9FB7-934B-BF4A-E2FE09CB4377}" dt="2020-09-13T12:14:51.220" v="1080" actId="2696"/>
        <pc:sldMkLst>
          <pc:docMk/>
          <pc:sldMk cId="31295486" sldId="384"/>
        </pc:sldMkLst>
      </pc:sldChg>
      <pc:sldChg chg="del">
        <pc:chgData name="WINDRIDGE Philip" userId="a20730c1-1805-4191-9c68-6e52c8725e9f" providerId="ADAL" clId="{028A81E5-9FB7-934B-BF4A-E2FE09CB4377}" dt="2020-09-13T12:14:51.223" v="1081" actId="2696"/>
        <pc:sldMkLst>
          <pc:docMk/>
          <pc:sldMk cId="3074861174" sldId="385"/>
        </pc:sldMkLst>
      </pc:sldChg>
      <pc:sldChg chg="del">
        <pc:chgData name="WINDRIDGE Philip" userId="a20730c1-1805-4191-9c68-6e52c8725e9f" providerId="ADAL" clId="{028A81E5-9FB7-934B-BF4A-E2FE09CB4377}" dt="2020-09-13T12:14:51.163" v="1069" actId="2696"/>
        <pc:sldMkLst>
          <pc:docMk/>
          <pc:sldMk cId="1768826799" sldId="387"/>
        </pc:sldMkLst>
      </pc:sldChg>
      <pc:sldChg chg="del">
        <pc:chgData name="WINDRIDGE Philip" userId="a20730c1-1805-4191-9c68-6e52c8725e9f" providerId="ADAL" clId="{028A81E5-9FB7-934B-BF4A-E2FE09CB4377}" dt="2020-09-13T12:14:34.276" v="1043" actId="2696"/>
        <pc:sldMkLst>
          <pc:docMk/>
          <pc:sldMk cId="2955138788" sldId="388"/>
        </pc:sldMkLst>
      </pc:sldChg>
      <pc:sldChg chg="del">
        <pc:chgData name="WINDRIDGE Philip" userId="a20730c1-1805-4191-9c68-6e52c8725e9f" providerId="ADAL" clId="{028A81E5-9FB7-934B-BF4A-E2FE09CB4377}" dt="2020-09-13T12:14:51.192" v="1073" actId="2696"/>
        <pc:sldMkLst>
          <pc:docMk/>
          <pc:sldMk cId="620802082" sldId="390"/>
        </pc:sldMkLst>
      </pc:sldChg>
      <pc:sldChg chg="del">
        <pc:chgData name="WINDRIDGE Philip" userId="a20730c1-1805-4191-9c68-6e52c8725e9f" providerId="ADAL" clId="{028A81E5-9FB7-934B-BF4A-E2FE09CB4377}" dt="2020-09-13T12:14:51.204" v="1076" actId="2696"/>
        <pc:sldMkLst>
          <pc:docMk/>
          <pc:sldMk cId="155347315" sldId="391"/>
        </pc:sldMkLst>
      </pc:sldChg>
      <pc:sldChg chg="del">
        <pc:chgData name="WINDRIDGE Philip" userId="a20730c1-1805-4191-9c68-6e52c8725e9f" providerId="ADAL" clId="{028A81E5-9FB7-934B-BF4A-E2FE09CB4377}" dt="2020-09-13T12:14:51.196" v="1074" actId="2696"/>
        <pc:sldMkLst>
          <pc:docMk/>
          <pc:sldMk cId="194049519" sldId="392"/>
        </pc:sldMkLst>
      </pc:sldChg>
      <pc:sldChg chg="del">
        <pc:chgData name="WINDRIDGE Philip" userId="a20730c1-1805-4191-9c68-6e52c8725e9f" providerId="ADAL" clId="{028A81E5-9FB7-934B-BF4A-E2FE09CB4377}" dt="2020-09-13T12:14:51.200" v="1075" actId="2696"/>
        <pc:sldMkLst>
          <pc:docMk/>
          <pc:sldMk cId="3031048287" sldId="393"/>
        </pc:sldMkLst>
      </pc:sldChg>
      <pc:sldChg chg="del">
        <pc:chgData name="WINDRIDGE Philip" userId="a20730c1-1805-4191-9c68-6e52c8725e9f" providerId="ADAL" clId="{028A81E5-9FB7-934B-BF4A-E2FE09CB4377}" dt="2020-09-13T12:14:51.216" v="1079" actId="2696"/>
        <pc:sldMkLst>
          <pc:docMk/>
          <pc:sldMk cId="3839692414" sldId="394"/>
        </pc:sldMkLst>
      </pc:sldChg>
      <pc:sldChg chg="addSp delSp modSp add mod modClrScheme chgLayout">
        <pc:chgData name="WINDRIDGE Philip" userId="a20730c1-1805-4191-9c68-6e52c8725e9f" providerId="ADAL" clId="{028A81E5-9FB7-934B-BF4A-E2FE09CB4377}" dt="2020-09-14T08:25:38.477" v="2851" actId="1035"/>
        <pc:sldMkLst>
          <pc:docMk/>
          <pc:sldMk cId="3085137052" sldId="395"/>
        </pc:sldMkLst>
        <pc:spChg chg="mod ord">
          <ac:chgData name="WINDRIDGE Philip" userId="a20730c1-1805-4191-9c68-6e52c8725e9f" providerId="ADAL" clId="{028A81E5-9FB7-934B-BF4A-E2FE09CB4377}" dt="2020-09-13T12:11:16.304" v="1019" actId="27636"/>
          <ac:spMkLst>
            <pc:docMk/>
            <pc:sldMk cId="3085137052" sldId="395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0" creationId="{7E66DD7E-1303-7C44-A8FB-ADE601738DCF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1" creationId="{DEB373CB-82E1-6D47-B7B0-B556259F1926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2" creationId="{D32E8292-CDF7-A44F-906B-1E8CDFD82D17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3" creationId="{08720919-7074-ED45-9BEA-040C16643E53}"/>
          </ac:spMkLst>
        </pc:spChg>
        <pc:spChg chg="add mod">
          <ac:chgData name="WINDRIDGE Philip" userId="a20730c1-1805-4191-9c68-6e52c8725e9f" providerId="ADAL" clId="{028A81E5-9FB7-934B-BF4A-E2FE09CB4377}" dt="2020-09-13T11:49:24.627" v="817" actId="207"/>
          <ac:spMkLst>
            <pc:docMk/>
            <pc:sldMk cId="3085137052" sldId="395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3T11:49:05.308" v="814" actId="207"/>
          <ac:spMkLst>
            <pc:docMk/>
            <pc:sldMk cId="3085137052" sldId="395"/>
            <ac:spMk id="15" creationId="{C7A67865-C6EB-F14C-9407-E3A442BAEC14}"/>
          </ac:spMkLst>
        </pc:spChg>
        <pc:spChg chg="add mod">
          <ac:chgData name="WINDRIDGE Philip" userId="a20730c1-1805-4191-9c68-6e52c8725e9f" providerId="ADAL" clId="{028A81E5-9FB7-934B-BF4A-E2FE09CB4377}" dt="2020-09-13T11:49:11.574" v="815" actId="207"/>
          <ac:spMkLst>
            <pc:docMk/>
            <pc:sldMk cId="3085137052" sldId="395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3T11:49:18.595" v="816" actId="207"/>
          <ac:spMkLst>
            <pc:docMk/>
            <pc:sldMk cId="3085137052" sldId="395"/>
            <ac:spMk id="17" creationId="{DDCE58EE-F248-1D44-AB09-763A5B4BD693}"/>
          </ac:spMkLst>
        </pc:spChg>
        <pc:spChg chg="add mod">
          <ac:chgData name="WINDRIDGE Philip" userId="a20730c1-1805-4191-9c68-6e52c8725e9f" providerId="ADAL" clId="{028A81E5-9FB7-934B-BF4A-E2FE09CB4377}" dt="2020-09-13T11:48:33.577" v="810" actId="207"/>
          <ac:spMkLst>
            <pc:docMk/>
            <pc:sldMk cId="3085137052" sldId="395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25:38.477" v="2851" actId="1035"/>
          <ac:spMkLst>
            <pc:docMk/>
            <pc:sldMk cId="3085137052" sldId="395"/>
            <ac:spMk id="19" creationId="{4CF061EC-6D05-3941-85F5-8FD4B9BDFC5E}"/>
          </ac:spMkLst>
        </pc:spChg>
        <pc:picChg chg="mod ord modCrop">
          <ac:chgData name="WINDRIDGE Philip" userId="a20730c1-1805-4191-9c68-6e52c8725e9f" providerId="ADAL" clId="{028A81E5-9FB7-934B-BF4A-E2FE09CB4377}" dt="2020-09-13T12:11:29.848" v="1038" actId="1035"/>
          <ac:picMkLst>
            <pc:docMk/>
            <pc:sldMk cId="3085137052" sldId="395"/>
            <ac:picMk id="4" creationId="{00000000-0000-0000-0000-000000000000}"/>
          </ac:picMkLst>
        </pc:picChg>
        <pc:picChg chg="add del mod">
          <ac:chgData name="WINDRIDGE Philip" userId="a20730c1-1805-4191-9c68-6e52c8725e9f" providerId="ADAL" clId="{028A81E5-9FB7-934B-BF4A-E2FE09CB4377}" dt="2020-09-13T11:06:54.413" v="64" actId="478"/>
          <ac:picMkLst>
            <pc:docMk/>
            <pc:sldMk cId="3085137052" sldId="395"/>
            <ac:picMk id="5" creationId="{261D99B2-72EE-984B-810D-6A7B6B7C3F0D}"/>
          </ac:picMkLst>
        </pc:picChg>
        <pc:picChg chg="add del mod">
          <ac:chgData name="WINDRIDGE Philip" userId="a20730c1-1805-4191-9c68-6e52c8725e9f" providerId="ADAL" clId="{028A81E5-9FB7-934B-BF4A-E2FE09CB4377}" dt="2020-09-13T11:06:53.317" v="63" actId="478"/>
          <ac:picMkLst>
            <pc:docMk/>
            <pc:sldMk cId="3085137052" sldId="395"/>
            <ac:picMk id="6" creationId="{44885107-5069-E449-8B4B-9EEAF37F8BE5}"/>
          </ac:picMkLst>
        </pc:picChg>
        <pc:picChg chg="add del mod">
          <ac:chgData name="WINDRIDGE Philip" userId="a20730c1-1805-4191-9c68-6e52c8725e9f" providerId="ADAL" clId="{028A81E5-9FB7-934B-BF4A-E2FE09CB4377}" dt="2020-09-13T11:06:52.262" v="62" actId="478"/>
          <ac:picMkLst>
            <pc:docMk/>
            <pc:sldMk cId="3085137052" sldId="395"/>
            <ac:picMk id="7" creationId="{2B55B776-4A4E-6B41-A38E-ECECECC70BB9}"/>
          </ac:picMkLst>
        </pc:picChg>
        <pc:picChg chg="add del mod">
          <ac:chgData name="WINDRIDGE Philip" userId="a20730c1-1805-4191-9c68-6e52c8725e9f" providerId="ADAL" clId="{028A81E5-9FB7-934B-BF4A-E2FE09CB4377}" dt="2020-09-13T11:06:51.093" v="61" actId="478"/>
          <ac:picMkLst>
            <pc:docMk/>
            <pc:sldMk cId="3085137052" sldId="395"/>
            <ac:picMk id="8" creationId="{2909E578-10AE-DD41-A805-8640FEFB2D61}"/>
          </ac:picMkLst>
        </pc:picChg>
        <pc:picChg chg="add del mod modCrop">
          <ac:chgData name="WINDRIDGE Philip" userId="a20730c1-1805-4191-9c68-6e52c8725e9f" providerId="ADAL" clId="{028A81E5-9FB7-934B-BF4A-E2FE09CB4377}" dt="2020-09-13T11:36:09.751" v="692" actId="478"/>
          <ac:picMkLst>
            <pc:docMk/>
            <pc:sldMk cId="3085137052" sldId="395"/>
            <ac:picMk id="9" creationId="{92CB89EF-EBED-2043-83C2-60C21120D0C1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2:46.357" v="3197" actId="21"/>
        <pc:sldMkLst>
          <pc:docMk/>
          <pc:sldMk cId="952427537" sldId="396"/>
        </pc:sldMkLst>
        <pc:spChg chg="mod ord">
          <ac:chgData name="WINDRIDGE Philip" userId="a20730c1-1805-4191-9c68-6e52c8725e9f" providerId="ADAL" clId="{028A81E5-9FB7-934B-BF4A-E2FE09CB4377}" dt="2020-09-13T12:12:04.852" v="1040" actId="27636"/>
          <ac:spMkLst>
            <pc:docMk/>
            <pc:sldMk cId="952427537" sldId="396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4T08:27:50.286" v="2974" actId="207"/>
          <ac:spMkLst>
            <pc:docMk/>
            <pc:sldMk cId="952427537" sldId="396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03.854" v="890" actId="478"/>
          <ac:spMkLst>
            <pc:docMk/>
            <pc:sldMk cId="952427537" sldId="396"/>
            <ac:spMk id="7" creationId="{F1890E87-A4E0-6140-9B5A-1788875AAD2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0" creationId="{7E66DD7E-1303-7C44-A8FB-ADE601738DC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4T08:28:20.979" v="2975" actId="20577"/>
          <ac:spMkLst>
            <pc:docMk/>
            <pc:sldMk cId="952427537" sldId="396"/>
            <ac:spMk id="14" creationId="{230CC89A-150A-274D-A86D-D74830E91BF7}"/>
          </ac:spMkLst>
        </pc:spChg>
        <pc:spChg chg="add del mod">
          <ac:chgData name="WINDRIDGE Philip" userId="a20730c1-1805-4191-9c68-6e52c8725e9f" providerId="ADAL" clId="{028A81E5-9FB7-934B-BF4A-E2FE09CB4377}" dt="2020-09-14T08:32:46.357" v="3197" actId="21"/>
          <ac:spMkLst>
            <pc:docMk/>
            <pc:sldMk cId="952427537" sldId="396"/>
            <ac:spMk id="15" creationId="{2A88EA51-09DD-8E4E-8EB9-8DB5B0F042DB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6" creationId="{AA8DDE02-1FA8-CD48-81BF-3B9CBD842AFF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9" creationId="{CC11667F-CB66-AF4D-BEEF-8574435ECAB5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0" creationId="{A358B311-3E5B-0C4F-8828-20B743E55031}"/>
          </ac:spMkLst>
        </pc:spChg>
        <pc:spChg chg="add del mod">
          <ac:chgData name="WINDRIDGE Philip" userId="a20730c1-1805-4191-9c68-6e52c8725e9f" providerId="ADAL" clId="{028A81E5-9FB7-934B-BF4A-E2FE09CB4377}" dt="2020-09-13T11:53:06.835" v="829" actId="478"/>
          <ac:spMkLst>
            <pc:docMk/>
            <pc:sldMk cId="952427537" sldId="396"/>
            <ac:spMk id="21" creationId="{4A8A059D-63A5-F44D-87EA-4C0CDAF02B7F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2" creationId="{0D5B5820-BF75-3F49-8F35-0AB6995253CD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3" creationId="{464B8727-8D50-BF41-9578-08EC42744F78}"/>
          </ac:spMkLst>
        </pc:spChg>
        <pc:spChg chg="add del mod">
          <ac:chgData name="WINDRIDGE Philip" userId="a20730c1-1805-4191-9c68-6e52c8725e9f" providerId="ADAL" clId="{028A81E5-9FB7-934B-BF4A-E2FE09CB4377}" dt="2020-09-13T11:53:05.037" v="828" actId="478"/>
          <ac:spMkLst>
            <pc:docMk/>
            <pc:sldMk cId="952427537" sldId="396"/>
            <ac:spMk id="24" creationId="{6F15B5ED-5109-8743-8423-EF587030A516}"/>
          </ac:spMkLst>
        </pc:spChg>
        <pc:grpChg chg="add mod">
          <ac:chgData name="WINDRIDGE Philip" userId="a20730c1-1805-4191-9c68-6e52c8725e9f" providerId="ADAL" clId="{028A81E5-9FB7-934B-BF4A-E2FE09CB4377}" dt="2020-09-13T11:58:23.305" v="892" actId="12788"/>
          <ac:grpSpMkLst>
            <pc:docMk/>
            <pc:sldMk cId="952427537" sldId="396"/>
            <ac:grpSpMk id="8" creationId="{C0475976-4252-D841-88B0-4DA31A32B98F}"/>
          </ac:grpSpMkLst>
        </pc:grpChg>
        <pc:picChg chg="del">
          <ac:chgData name="WINDRIDGE Philip" userId="a20730c1-1805-4191-9c68-6e52c8725e9f" providerId="ADAL" clId="{028A81E5-9FB7-934B-BF4A-E2FE09CB4377}" dt="2020-09-13T11:57:58.232" v="888" actId="478"/>
          <ac:picMkLst>
            <pc:docMk/>
            <pc:sldMk cId="952427537" sldId="396"/>
            <ac:picMk id="4" creationId="{00000000-0000-0000-0000-000000000000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3:01.348" v="3199" actId="1076"/>
        <pc:sldMkLst>
          <pc:docMk/>
          <pc:sldMk cId="2009886097" sldId="397"/>
        </pc:sldMkLst>
        <pc:spChg chg="mod ord">
          <ac:chgData name="WINDRIDGE Philip" userId="a20730c1-1805-4191-9c68-6e52c8725e9f" providerId="ADAL" clId="{028A81E5-9FB7-934B-BF4A-E2FE09CB4377}" dt="2020-09-13T12:12:11.587" v="1042" actId="27636"/>
          <ac:spMkLst>
            <pc:docMk/>
            <pc:sldMk cId="2009886097" sldId="397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3" creationId="{AC91D228-32DF-BB40-9AE0-7CDE3A356452}"/>
          </ac:spMkLst>
        </pc:spChg>
        <pc:spChg chg="del">
          <ac:chgData name="WINDRIDGE Philip" userId="a20730c1-1805-4191-9c68-6e52c8725e9f" providerId="ADAL" clId="{028A81E5-9FB7-934B-BF4A-E2FE09CB4377}" dt="2020-09-13T11:54:24.816" v="831" actId="478"/>
          <ac:spMkLst>
            <pc:docMk/>
            <pc:sldMk cId="2009886097" sldId="397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40.397" v="894" actId="478"/>
          <ac:spMkLst>
            <pc:docMk/>
            <pc:sldMk cId="2009886097" sldId="397"/>
            <ac:spMk id="7" creationId="{853D1251-95DD-7442-A4F6-BB78E043B3FA}"/>
          </ac:spMkLst>
        </pc:spChg>
        <pc:spChg chg="add mod">
          <ac:chgData name="WINDRIDGE Philip" userId="a20730c1-1805-4191-9c68-6e52c8725e9f" providerId="ADAL" clId="{028A81E5-9FB7-934B-BF4A-E2FE09CB4377}" dt="2020-09-13T12:08:29.695" v="1008" actId="1076"/>
          <ac:spMkLst>
            <pc:docMk/>
            <pc:sldMk cId="2009886097" sldId="397"/>
            <ac:spMk id="9" creationId="{07C78B9D-6F39-3C40-8DA3-AE4B2825316F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0" creationId="{7E66DD7E-1303-7C44-A8FB-ADE601738DCF}"/>
          </ac:spMkLst>
        </pc:spChg>
        <pc:spChg chg="del">
          <ac:chgData name="WINDRIDGE Philip" userId="a20730c1-1805-4191-9c68-6e52c8725e9f" providerId="ADAL" clId="{028A81E5-9FB7-934B-BF4A-E2FE09CB4377}" dt="2020-09-13T11:54:27.487" v="832" actId="478"/>
          <ac:spMkLst>
            <pc:docMk/>
            <pc:sldMk cId="2009886097" sldId="397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4" creationId="{15256264-BA2F-0A48-BED3-0E4177580C6D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4T08:31:13.176" v="3190" actId="1035"/>
          <ac:spMkLst>
            <pc:docMk/>
            <pc:sldMk cId="2009886097" sldId="397"/>
            <ac:spMk id="16" creationId="{CBA0561A-13A7-DC4F-93B9-287C365F9D02}"/>
          </ac:spMkLst>
        </pc:spChg>
        <pc:spChg chg="add del mod">
          <ac:chgData name="WINDRIDGE Philip" userId="a20730c1-1805-4191-9c68-6e52c8725e9f" providerId="ADAL" clId="{028A81E5-9FB7-934B-BF4A-E2FE09CB4377}" dt="2020-09-14T08:32:22.013" v="3194" actId="21"/>
          <ac:spMkLst>
            <pc:docMk/>
            <pc:sldMk cId="2009886097" sldId="397"/>
            <ac:spMk id="17" creationId="{0DF40492-F67A-934F-AC8C-92EDCD11D1B6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33:01.348" v="3199" actId="1076"/>
          <ac:spMkLst>
            <pc:docMk/>
            <pc:sldMk cId="2009886097" sldId="397"/>
            <ac:spMk id="18" creationId="{7873BBAC-155F-084E-A57F-F06F25CDB03A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9" creationId="{CC11667F-CB66-AF4D-BEEF-8574435ECAB5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0" creationId="{A358B311-3E5B-0C4F-8828-20B743E55031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2" creationId="{0D5B5820-BF75-3F49-8F35-0AB6995253CD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3" creationId="{464B8727-8D50-BF41-9578-08EC42744F78}"/>
          </ac:spMkLst>
        </pc:spChg>
        <pc:spChg chg="add mod">
          <ac:chgData name="WINDRIDGE Philip" userId="a20730c1-1805-4191-9c68-6e52c8725e9f" providerId="ADAL" clId="{028A81E5-9FB7-934B-BF4A-E2FE09CB4377}" dt="2020-09-13T12:06:20.918" v="990" actId="122"/>
          <ac:spMkLst>
            <pc:docMk/>
            <pc:sldMk cId="2009886097" sldId="397"/>
            <ac:spMk id="24" creationId="{B2CD6ED4-D887-D345-A35A-AB900C7261E2}"/>
          </ac:spMkLst>
        </pc:spChg>
        <pc:spChg chg="add mod">
          <ac:chgData name="WINDRIDGE Philip" userId="a20730c1-1805-4191-9c68-6e52c8725e9f" providerId="ADAL" clId="{028A81E5-9FB7-934B-BF4A-E2FE09CB4377}" dt="2020-09-13T12:06:37.966" v="994" actId="20577"/>
          <ac:spMkLst>
            <pc:docMk/>
            <pc:sldMk cId="2009886097" sldId="397"/>
            <ac:spMk id="25" creationId="{C43E1C98-D819-D745-A467-466966934FE2}"/>
          </ac:spMkLst>
        </pc:spChg>
        <pc:spChg chg="add mod">
          <ac:chgData name="WINDRIDGE Philip" userId="a20730c1-1805-4191-9c68-6e52c8725e9f" providerId="ADAL" clId="{028A81E5-9FB7-934B-BF4A-E2FE09CB4377}" dt="2020-09-13T12:09:09.116" v="1017" actId="1076"/>
          <ac:spMkLst>
            <pc:docMk/>
            <pc:sldMk cId="2009886097" sldId="397"/>
            <ac:spMk id="26" creationId="{CB26FEE6-521E-354D-9590-834EBAEA2231}"/>
          </ac:spMkLst>
        </pc:spChg>
        <pc:grpChg chg="add mod">
          <ac:chgData name="WINDRIDGE Philip" userId="a20730c1-1805-4191-9c68-6e52c8725e9f" providerId="ADAL" clId="{028A81E5-9FB7-934B-BF4A-E2FE09CB4377}" dt="2020-09-13T11:58:53.613" v="896" actId="12788"/>
          <ac:grpSpMkLst>
            <pc:docMk/>
            <pc:sldMk cId="2009886097" sldId="397"/>
            <ac:grpSpMk id="8" creationId="{5F72CE99-00F0-E44B-ACF0-9D565CFAD3AB}"/>
          </ac:grpSpMkLst>
        </pc:grpChg>
        <pc:picChg chg="del">
          <ac:chgData name="WINDRIDGE Philip" userId="a20730c1-1805-4191-9c68-6e52c8725e9f" providerId="ADAL" clId="{028A81E5-9FB7-934B-BF4A-E2FE09CB4377}" dt="2020-09-13T11:58:37.626" v="893" actId="478"/>
          <ac:picMkLst>
            <pc:docMk/>
            <pc:sldMk cId="2009886097" sldId="397"/>
            <ac:picMk id="4" creationId="{00000000-0000-0000-0000-000000000000}"/>
          </ac:picMkLst>
        </pc:picChg>
      </pc:sldChg>
      <pc:sldChg chg="addSp delSp modSp add mod">
        <pc:chgData name="WINDRIDGE Philip" userId="a20730c1-1805-4191-9c68-6e52c8725e9f" providerId="ADAL" clId="{028A81E5-9FB7-934B-BF4A-E2FE09CB4377}" dt="2020-09-14T08:22:43.760" v="2749" actId="20577"/>
        <pc:sldMkLst>
          <pc:docMk/>
          <pc:sldMk cId="2746511942" sldId="398"/>
        </pc:sldMkLst>
        <pc:spChg chg="mod">
          <ac:chgData name="WINDRIDGE Philip" userId="a20730c1-1805-4191-9c68-6e52c8725e9f" providerId="ADAL" clId="{028A81E5-9FB7-934B-BF4A-E2FE09CB4377}" dt="2020-09-13T12:02:18.420" v="921"/>
          <ac:spMkLst>
            <pc:docMk/>
            <pc:sldMk cId="2746511942" sldId="398"/>
            <ac:spMk id="2" creationId="{671340FD-05FF-2C48-A29E-84086D99637F}"/>
          </ac:spMkLst>
        </pc:spChg>
        <pc:spChg chg="mod">
          <ac:chgData name="WINDRIDGE Philip" userId="a20730c1-1805-4191-9c68-6e52c8725e9f" providerId="ADAL" clId="{028A81E5-9FB7-934B-BF4A-E2FE09CB4377}" dt="2020-09-13T12:04:03.222" v="965" actId="27636"/>
          <ac:spMkLst>
            <pc:docMk/>
            <pc:sldMk cId="2746511942" sldId="398"/>
            <ac:spMk id="3" creationId="{BF0CB441-4E42-384D-B273-115A85F7A89B}"/>
          </ac:spMkLst>
        </pc:spChg>
        <pc:spChg chg="add del mod">
          <ac:chgData name="WINDRIDGE Philip" userId="a20730c1-1805-4191-9c68-6e52c8725e9f" providerId="ADAL" clId="{028A81E5-9FB7-934B-BF4A-E2FE09CB4377}" dt="2020-09-13T12:03:16.034" v="933"/>
          <ac:spMkLst>
            <pc:docMk/>
            <pc:sldMk cId="2746511942" sldId="398"/>
            <ac:spMk id="4" creationId="{0C5903AE-7A1E-D240-9B1B-7F7355FF5B51}"/>
          </ac:spMkLst>
        </pc:spChg>
        <pc:spChg chg="add mod">
          <ac:chgData name="WINDRIDGE Philip" userId="a20730c1-1805-4191-9c68-6e52c8725e9f" providerId="ADAL" clId="{028A81E5-9FB7-934B-BF4A-E2FE09CB4377}" dt="2020-09-14T08:21:10.719" v="2675"/>
          <ac:spMkLst>
            <pc:docMk/>
            <pc:sldMk cId="2746511942" sldId="398"/>
            <ac:spMk id="7" creationId="{FB8AA3B9-F094-FC4E-ACD3-4F7DF8DB24F2}"/>
          </ac:spMkLst>
        </pc:spChg>
        <pc:spChg chg="add mod">
          <ac:chgData name="WINDRIDGE Philip" userId="a20730c1-1805-4191-9c68-6e52c8725e9f" providerId="ADAL" clId="{028A81E5-9FB7-934B-BF4A-E2FE09CB4377}" dt="2020-09-14T08:22:43.760" v="2749" actId="20577"/>
          <ac:spMkLst>
            <pc:docMk/>
            <pc:sldMk cId="2746511942" sldId="398"/>
            <ac:spMk id="12" creationId="{E56A7F4D-A1D8-0843-9226-B9E26267F920}"/>
          </ac:spMkLst>
        </pc:spChg>
        <pc:picChg chg="add mod modCrop">
          <ac:chgData name="WINDRIDGE Philip" userId="a20730c1-1805-4191-9c68-6e52c8725e9f" providerId="ADAL" clId="{028A81E5-9FB7-934B-BF4A-E2FE09CB4377}" dt="2020-09-13T12:04:23.826" v="966" actId="732"/>
          <ac:picMkLst>
            <pc:docMk/>
            <pc:sldMk cId="2746511942" sldId="398"/>
            <ac:picMk id="5" creationId="{0044070F-1BE0-0241-89D7-62EA63EB3C9F}"/>
          </ac:picMkLst>
        </pc:picChg>
        <pc:picChg chg="add mod">
          <ac:chgData name="WINDRIDGE Philip" userId="a20730c1-1805-4191-9c68-6e52c8725e9f" providerId="ADAL" clId="{028A81E5-9FB7-934B-BF4A-E2FE09CB4377}" dt="2020-09-13T12:03:54.554" v="963" actId="14100"/>
          <ac:picMkLst>
            <pc:docMk/>
            <pc:sldMk cId="2746511942" sldId="398"/>
            <ac:picMk id="6" creationId="{54C3960C-06FF-3F43-B840-BBEBF9039672}"/>
          </ac:picMkLst>
        </pc:picChg>
        <pc:cxnChg chg="add mod">
          <ac:chgData name="WINDRIDGE Philip" userId="a20730c1-1805-4191-9c68-6e52c8725e9f" providerId="ADAL" clId="{028A81E5-9FB7-934B-BF4A-E2FE09CB4377}" dt="2020-09-14T08:19:54.280" v="2641" actId="14100"/>
          <ac:cxnSpMkLst>
            <pc:docMk/>
            <pc:sldMk cId="2746511942" sldId="398"/>
            <ac:cxnSpMk id="8" creationId="{08F115D2-391F-2C48-92BF-70EB69954B94}"/>
          </ac:cxnSpMkLst>
        </pc:cxnChg>
        <pc:cxnChg chg="add mod">
          <ac:chgData name="WINDRIDGE Philip" userId="a20730c1-1805-4191-9c68-6e52c8725e9f" providerId="ADAL" clId="{028A81E5-9FB7-934B-BF4A-E2FE09CB4377}" dt="2020-09-14T08:20:19.649" v="2645" actId="14100"/>
          <ac:cxnSpMkLst>
            <pc:docMk/>
            <pc:sldMk cId="2746511942" sldId="398"/>
            <ac:cxnSpMk id="9" creationId="{AEFA8EC5-9A86-164A-A64D-F55AD18F171A}"/>
          </ac:cxnSpMkLst>
        </pc:cxnChg>
      </pc:sldChg>
      <pc:sldChg chg="addSp delSp modSp add del mod">
        <pc:chgData name="WINDRIDGE Philip" userId="a20730c1-1805-4191-9c68-6e52c8725e9f" providerId="ADAL" clId="{028A81E5-9FB7-934B-BF4A-E2FE09CB4377}" dt="2020-09-13T12:01:53.704" v="918" actId="2696"/>
        <pc:sldMkLst>
          <pc:docMk/>
          <pc:sldMk cId="3419853423" sldId="398"/>
        </pc:sldMkLst>
        <pc:spChg chg="add del mod">
          <ac:chgData name="WINDRIDGE Philip" userId="a20730c1-1805-4191-9c68-6e52c8725e9f" providerId="ADAL" clId="{028A81E5-9FB7-934B-BF4A-E2FE09CB4377}" dt="2020-09-13T12:01:45.654" v="917"/>
          <ac:spMkLst>
            <pc:docMk/>
            <pc:sldMk cId="3419853423" sldId="398"/>
            <ac:spMk id="5" creationId="{8B7010E6-1C24-8249-8767-A5C6605836AB}"/>
          </ac:spMkLst>
        </pc:spChg>
      </pc:sldChg>
      <pc:sldChg chg="addSp delSp modSp add mod modClrScheme chgLayout">
        <pc:chgData name="WINDRIDGE Philip" userId="a20730c1-1805-4191-9c68-6e52c8725e9f" providerId="ADAL" clId="{028A81E5-9FB7-934B-BF4A-E2FE09CB4377}" dt="2020-09-14T08:36:01.662" v="3414" actId="14100"/>
        <pc:sldMkLst>
          <pc:docMk/>
          <pc:sldMk cId="1242476121" sldId="520"/>
        </pc:sldMkLst>
        <pc:spChg chg="mod ord">
          <ac:chgData name="WINDRIDGE Philip" userId="a20730c1-1805-4191-9c68-6e52c8725e9f" providerId="ADAL" clId="{028A81E5-9FB7-934B-BF4A-E2FE09CB4377}" dt="2020-09-14T06:58:03.801" v="1252" actId="20577"/>
          <ac:spMkLst>
            <pc:docMk/>
            <pc:sldMk cId="1242476121" sldId="520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5" creationId="{04FF9831-F538-2E4F-81A3-D72A9513300F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7" creationId="{6B35DD65-EA9A-7848-9240-3D67FEDB9715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8" creationId="{B19DF58B-519A-584C-992F-015430A335C4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8:34:09.731" v="3256" actId="14100"/>
          <ac:spMkLst>
            <pc:docMk/>
            <pc:sldMk cId="1242476121" sldId="520"/>
            <ac:spMk id="10" creationId="{C8594DB0-5729-6544-94FC-C3E7981CF493}"/>
          </ac:spMkLst>
        </pc:spChg>
        <pc:spChg chg="add mod">
          <ac:chgData name="WINDRIDGE Philip" userId="a20730c1-1805-4191-9c68-6e52c8725e9f" providerId="ADAL" clId="{028A81E5-9FB7-934B-BF4A-E2FE09CB4377}" dt="2020-09-14T08:35:37.927" v="3411" actId="14100"/>
          <ac:spMkLst>
            <pc:docMk/>
            <pc:sldMk cId="1242476121" sldId="520"/>
            <ac:spMk id="11" creationId="{BE70478C-D3C5-674C-81CD-8C1DEE92DD30}"/>
          </ac:spMkLst>
        </pc:spChg>
        <pc:picChg chg="add mod">
          <ac:chgData name="WINDRIDGE Philip" userId="a20730c1-1805-4191-9c68-6e52c8725e9f" providerId="ADAL" clId="{028A81E5-9FB7-934B-BF4A-E2FE09CB4377}" dt="2020-09-14T06:55:08.634" v="1130" actId="1038"/>
          <ac:picMkLst>
            <pc:docMk/>
            <pc:sldMk cId="1242476121" sldId="520"/>
            <ac:picMk id="4" creationId="{E15B05C0-B46D-0240-B917-8E1EDDCBA011}"/>
          </ac:picMkLst>
        </pc:picChg>
        <pc:picChg chg="del mod ord">
          <ac:chgData name="WINDRIDGE Philip" userId="a20730c1-1805-4191-9c68-6e52c8725e9f" providerId="ADAL" clId="{028A81E5-9FB7-934B-BF4A-E2FE09CB4377}" dt="2020-09-13T12:16:30.154" v="1091" actId="21"/>
          <ac:picMkLst>
            <pc:docMk/>
            <pc:sldMk cId="1242476121" sldId="520"/>
            <ac:picMk id="5" creationId="{8DC830BB-3761-4D4A-B8F1-B71D95EB404B}"/>
          </ac:picMkLst>
        </pc:picChg>
        <pc:cxnChg chg="add mod">
          <ac:chgData name="WINDRIDGE Philip" userId="a20730c1-1805-4191-9c68-6e52c8725e9f" providerId="ADAL" clId="{028A81E5-9FB7-934B-BF4A-E2FE09CB4377}" dt="2020-09-14T08:36:01.662" v="3414" actId="14100"/>
          <ac:cxnSpMkLst>
            <pc:docMk/>
            <pc:sldMk cId="1242476121" sldId="520"/>
            <ac:cxnSpMk id="12" creationId="{F09AE133-90FC-5348-9D4C-CD0067864673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2:51.153" v="3675" actId="6549"/>
        <pc:sldMkLst>
          <pc:docMk/>
          <pc:sldMk cId="1701876145" sldId="521"/>
        </pc:sldMkLst>
        <pc:spChg chg="mod">
          <ac:chgData name="WINDRIDGE Philip" userId="a20730c1-1805-4191-9c68-6e52c8725e9f" providerId="ADAL" clId="{028A81E5-9FB7-934B-BF4A-E2FE09CB4377}" dt="2020-09-14T07:33:37.031" v="1995" actId="20577"/>
          <ac:spMkLst>
            <pc:docMk/>
            <pc:sldMk cId="1701876145" sldId="521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3" creationId="{B9D323FC-2473-2C4B-9272-5C6DDB44B5A1}"/>
          </ac:spMkLst>
        </pc:spChg>
        <pc:spChg chg="del mod">
          <ac:chgData name="WINDRIDGE Philip" userId="a20730c1-1805-4191-9c68-6e52c8725e9f" providerId="ADAL" clId="{028A81E5-9FB7-934B-BF4A-E2FE09CB4377}" dt="2020-09-14T07:32:22.789" v="1951" actId="478"/>
          <ac:spMkLst>
            <pc:docMk/>
            <pc:sldMk cId="1701876145" sldId="521"/>
            <ac:spMk id="5" creationId="{04FF9831-F538-2E4F-81A3-D72A9513300F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6" creationId="{BB84B6EB-21B5-4B4A-B832-B8DE654B9252}"/>
          </ac:spMkLst>
        </pc:spChg>
        <pc:spChg chg="del mod">
          <ac:chgData name="WINDRIDGE Philip" userId="a20730c1-1805-4191-9c68-6e52c8725e9f" providerId="ADAL" clId="{028A81E5-9FB7-934B-BF4A-E2FE09CB4377}" dt="2020-09-14T07:19:06.109" v="1699" actId="478"/>
          <ac:spMkLst>
            <pc:docMk/>
            <pc:sldMk cId="1701876145" sldId="521"/>
            <ac:spMk id="7" creationId="{6B35DD65-EA9A-7848-9240-3D67FEDB9715}"/>
          </ac:spMkLst>
        </pc:spChg>
        <pc:spChg chg="del mod">
          <ac:chgData name="WINDRIDGE Philip" userId="a20730c1-1805-4191-9c68-6e52c8725e9f" providerId="ADAL" clId="{028A81E5-9FB7-934B-BF4A-E2FE09CB4377}" dt="2020-09-14T07:21:59.162" v="1799" actId="478"/>
          <ac:spMkLst>
            <pc:docMk/>
            <pc:sldMk cId="1701876145" sldId="521"/>
            <ac:spMk id="8" creationId="{B19DF58B-519A-584C-992F-015430A335C4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0" creationId="{1648B38D-582D-DB4D-BFA1-17CDD2E43897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1" creationId="{269DF5F4-0B38-7740-9005-AAFA9D40A318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0" creationId="{82CFE468-A2E7-234C-B526-B3C732C2664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1" creationId="{9C8806CE-9903-6542-9EF7-250034F5E8C7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2" creationId="{D37BA3C7-BDAB-7A46-8086-DB06BA4AA3C5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3" creationId="{33C72AC3-B836-864D-8591-36833BD39C7A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4" creationId="{F3DF83E9-457D-5647-BB33-F4D92BB46B64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8" creationId="{9923FB89-38CB-744E-82D1-0CF6B886E16A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9" creationId="{9866F805-EDB2-1042-BE7F-85011397E3B6}"/>
          </ac:spMkLst>
        </pc:spChg>
        <pc:spChg chg="add mod">
          <ac:chgData name="WINDRIDGE Philip" userId="a20730c1-1805-4191-9c68-6e52c8725e9f" providerId="ADAL" clId="{028A81E5-9FB7-934B-BF4A-E2FE09CB4377}" dt="2020-09-14T07:36:27.169" v="2049" actId="14100"/>
          <ac:spMkLst>
            <pc:docMk/>
            <pc:sldMk cId="1701876145" sldId="521"/>
            <ac:spMk id="30" creationId="{3CD96FA6-039E-8741-A6FF-F91CA39C8410}"/>
          </ac:spMkLst>
        </pc:spChg>
        <pc:spChg chg="add del mod">
          <ac:chgData name="WINDRIDGE Philip" userId="a20730c1-1805-4191-9c68-6e52c8725e9f" providerId="ADAL" clId="{028A81E5-9FB7-934B-BF4A-E2FE09CB4377}" dt="2020-09-14T07:19:58.447" v="1743" actId="478"/>
          <ac:spMkLst>
            <pc:docMk/>
            <pc:sldMk cId="1701876145" sldId="521"/>
            <ac:spMk id="31" creationId="{61F07718-C239-BD41-90B5-17F8C165E4AF}"/>
          </ac:spMkLst>
        </pc:spChg>
        <pc:spChg chg="add mod">
          <ac:chgData name="WINDRIDGE Philip" userId="a20730c1-1805-4191-9c68-6e52c8725e9f" providerId="ADAL" clId="{028A81E5-9FB7-934B-BF4A-E2FE09CB4377}" dt="2020-09-14T07:36:23.277" v="2048" actId="14100"/>
          <ac:spMkLst>
            <pc:docMk/>
            <pc:sldMk cId="1701876145" sldId="521"/>
            <ac:spMk id="32" creationId="{9681EA40-BD1F-F248-8515-9D025761F83E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1" creationId="{8343C4D7-545A-994C-BEE4-C259C6DA4747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2" creationId="{D09B6172-DC94-D344-9C35-BB5144721502}"/>
          </ac:spMkLst>
        </pc:spChg>
        <pc:spChg chg="add mod">
          <ac:chgData name="WINDRIDGE Philip" userId="a20730c1-1805-4191-9c68-6e52c8725e9f" providerId="ADAL" clId="{028A81E5-9FB7-934B-BF4A-E2FE09CB4377}" dt="2020-09-14T07:36:38.993" v="2051" actId="14100"/>
          <ac:spMkLst>
            <pc:docMk/>
            <pc:sldMk cId="1701876145" sldId="521"/>
            <ac:spMk id="43" creationId="{8C1A4C22-8F63-8343-BE19-912E93206DEA}"/>
          </ac:spMkLst>
        </pc:spChg>
        <pc:spChg chg="add mod">
          <ac:chgData name="WINDRIDGE Philip" userId="a20730c1-1805-4191-9c68-6e52c8725e9f" providerId="ADAL" clId="{028A81E5-9FB7-934B-BF4A-E2FE09CB4377}" dt="2020-09-14T07:36:35.049" v="2050" actId="14100"/>
          <ac:spMkLst>
            <pc:docMk/>
            <pc:sldMk cId="1701876145" sldId="521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028A81E5-9FB7-934B-BF4A-E2FE09CB4377}" dt="2020-09-14T08:38:11.995" v="3470" actId="1076"/>
          <ac:spMkLst>
            <pc:docMk/>
            <pc:sldMk cId="1701876145" sldId="521"/>
            <ac:spMk id="56" creationId="{D10BDDD8-FA93-554B-9C2F-F8A89548A5DB}"/>
          </ac:spMkLst>
        </pc:spChg>
        <pc:spChg chg="add mod">
          <ac:chgData name="WINDRIDGE Philip" userId="a20730c1-1805-4191-9c68-6e52c8725e9f" providerId="ADAL" clId="{028A81E5-9FB7-934B-BF4A-E2FE09CB4377}" dt="2020-09-14T08:40:13.115" v="3541" actId="13926"/>
          <ac:spMkLst>
            <pc:docMk/>
            <pc:sldMk cId="1701876145" sldId="521"/>
            <ac:spMk id="57" creationId="{5055C382-E8B0-2747-99C8-F5D9266041AA}"/>
          </ac:spMkLst>
        </pc:spChg>
        <pc:spChg chg="add mod">
          <ac:chgData name="WINDRIDGE Philip" userId="a20730c1-1805-4191-9c68-6e52c8725e9f" providerId="ADAL" clId="{028A81E5-9FB7-934B-BF4A-E2FE09CB4377}" dt="2020-09-14T08:41:11.613" v="3546" actId="692"/>
          <ac:spMkLst>
            <pc:docMk/>
            <pc:sldMk cId="1701876145" sldId="521"/>
            <ac:spMk id="58" creationId="{CAF92415-6030-5F42-97F6-82F98704EA8E}"/>
          </ac:spMkLst>
        </pc:spChg>
        <pc:spChg chg="add mod">
          <ac:chgData name="WINDRIDGE Philip" userId="a20730c1-1805-4191-9c68-6e52c8725e9f" providerId="ADAL" clId="{028A81E5-9FB7-934B-BF4A-E2FE09CB4377}" dt="2020-09-14T08:42:51.153" v="3675" actId="6549"/>
          <ac:spMkLst>
            <pc:docMk/>
            <pc:sldMk cId="1701876145" sldId="521"/>
            <ac:spMk id="59" creationId="{585F1D43-1BBB-6647-8F9B-40970C1C2AF5}"/>
          </ac:spMkLst>
        </pc:sp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4" creationId="{DE903E63-89B1-6E4C-AAB4-D46A32F31CBB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5" creationId="{0AA7AB75-429E-5846-96E1-A4BAD5593A3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9" creationId="{24EC73BC-2E5D-C64F-8665-F30AB206FA96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5" creationId="{434B0897-4912-DD49-8F7C-588FED01088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6" creationId="{1713DC98-E0E4-D44E-B4F0-69F6B89593A7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7" creationId="{7CB9840D-FF45-BD4F-9416-4CA95ADF269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3" creationId="{3F332B5B-AD5A-7C41-87CC-4CBBA7871A33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4" creationId="{52DE7B64-7140-134F-9603-CD72C83EDA83}"/>
          </ac:cxnSpMkLst>
        </pc:cxnChg>
        <pc:cxnChg chg="add del mod">
          <ac:chgData name="WINDRIDGE Philip" userId="a20730c1-1805-4191-9c68-6e52c8725e9f" providerId="ADAL" clId="{028A81E5-9FB7-934B-BF4A-E2FE09CB4377}" dt="2020-09-14T07:21:07.091" v="1783" actId="478"/>
          <ac:cxnSpMkLst>
            <pc:docMk/>
            <pc:sldMk cId="1701876145" sldId="521"/>
            <ac:cxnSpMk id="35" creationId="{FB6E4467-3B76-8446-A35A-CB86A3EDC9A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5" creationId="{274C56A6-A1EB-1F42-B26A-689855D505EE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6" creationId="{D6ABFF37-531A-8A4E-9B30-4091D9D2F296}"/>
          </ac:cxnSpMkLst>
        </pc:cxnChg>
        <pc:cxnChg chg="add mod">
          <ac:chgData name="WINDRIDGE Philip" userId="a20730c1-1805-4191-9c68-6e52c8725e9f" providerId="ADAL" clId="{028A81E5-9FB7-934B-BF4A-E2FE09CB4377}" dt="2020-09-14T07:39:49.304" v="2092" actId="1037"/>
          <ac:cxnSpMkLst>
            <pc:docMk/>
            <pc:sldMk cId="1701876145" sldId="521"/>
            <ac:cxnSpMk id="47" creationId="{1CD19451-2A32-9241-8870-B6E2F55B8D0E}"/>
          </ac:cxnSpMkLst>
        </pc:cxnChg>
        <pc:cxnChg chg="add mod">
          <ac:chgData name="WINDRIDGE Philip" userId="a20730c1-1805-4191-9c68-6e52c8725e9f" providerId="ADAL" clId="{028A81E5-9FB7-934B-BF4A-E2FE09CB4377}" dt="2020-09-14T07:38:18.870" v="2075" actId="1036"/>
          <ac:cxnSpMkLst>
            <pc:docMk/>
            <pc:sldMk cId="1701876145" sldId="521"/>
            <ac:cxnSpMk id="48" creationId="{F3A8A08A-41B9-CD45-8576-5712718DB8A3}"/>
          </ac:cxnSpMkLst>
        </pc:cxnChg>
        <pc:cxnChg chg="add mod">
          <ac:chgData name="WINDRIDGE Philip" userId="a20730c1-1805-4191-9c68-6e52c8725e9f" providerId="ADAL" clId="{028A81E5-9FB7-934B-BF4A-E2FE09CB4377}" dt="2020-09-14T07:39:42.928" v="2091" actId="1037"/>
          <ac:cxnSpMkLst>
            <pc:docMk/>
            <pc:sldMk cId="1701876145" sldId="521"/>
            <ac:cxnSpMk id="49" creationId="{0E76568F-DFC5-FF48-AE40-E5EFDFF20AAB}"/>
          </ac:cxnSpMkLst>
        </pc:cxnChg>
        <pc:cxnChg chg="add mod">
          <ac:chgData name="WINDRIDGE Philip" userId="a20730c1-1805-4191-9c68-6e52c8725e9f" providerId="ADAL" clId="{028A81E5-9FB7-934B-BF4A-E2FE09CB4377}" dt="2020-09-14T07:39:00.856" v="2083" actId="1037"/>
          <ac:cxnSpMkLst>
            <pc:docMk/>
            <pc:sldMk cId="1701876145" sldId="521"/>
            <ac:cxnSpMk id="50" creationId="{CF65D86E-0BD3-144F-98C9-0A8C28715B41}"/>
          </ac:cxnSpMkLst>
        </pc:cxnChg>
        <pc:cxnChg chg="add mod">
          <ac:chgData name="WINDRIDGE Philip" userId="a20730c1-1805-4191-9c68-6e52c8725e9f" providerId="ADAL" clId="{028A81E5-9FB7-934B-BF4A-E2FE09CB4377}" dt="2020-09-14T07:39:25.751" v="2088" actId="1037"/>
          <ac:cxnSpMkLst>
            <pc:docMk/>
            <pc:sldMk cId="1701876145" sldId="521"/>
            <ac:cxnSpMk id="51" creationId="{6F4FD5B5-286D-C44B-B7D0-1CD69ABA1DC3}"/>
          </ac:cxnSpMkLst>
        </pc:cxnChg>
        <pc:cxnChg chg="add mod">
          <ac:chgData name="WINDRIDGE Philip" userId="a20730c1-1805-4191-9c68-6e52c8725e9f" providerId="ADAL" clId="{028A81E5-9FB7-934B-BF4A-E2FE09CB4377}" dt="2020-09-14T07:39:33.671" v="2090" actId="1076"/>
          <ac:cxnSpMkLst>
            <pc:docMk/>
            <pc:sldMk cId="1701876145" sldId="521"/>
            <ac:cxnSpMk id="52" creationId="{3BDA8FFF-A03F-7747-A515-E85C7F1CFA3D}"/>
          </ac:cxnSpMkLst>
        </pc:cxnChg>
        <pc:cxnChg chg="add mod">
          <ac:chgData name="WINDRIDGE Philip" userId="a20730c1-1805-4191-9c68-6e52c8725e9f" providerId="ADAL" clId="{028A81E5-9FB7-934B-BF4A-E2FE09CB4377}" dt="2020-09-14T07:40:02.808" v="2094" actId="1076"/>
          <ac:cxnSpMkLst>
            <pc:docMk/>
            <pc:sldMk cId="1701876145" sldId="521"/>
            <ac:cxnSpMk id="53" creationId="{A519734F-2B31-C84B-85A6-5F923808BA66}"/>
          </ac:cxnSpMkLst>
        </pc:cxnChg>
        <pc:cxnChg chg="add mod">
          <ac:chgData name="WINDRIDGE Philip" userId="a20730c1-1805-4191-9c68-6e52c8725e9f" providerId="ADAL" clId="{028A81E5-9FB7-934B-BF4A-E2FE09CB4377}" dt="2020-09-14T07:40:11.362" v="2098" actId="1038"/>
          <ac:cxnSpMkLst>
            <pc:docMk/>
            <pc:sldMk cId="1701876145" sldId="521"/>
            <ac:cxnSpMk id="54" creationId="{1725AB8F-AECA-F74A-9B21-CAE769A96D7B}"/>
          </ac:cxnSpMkLst>
        </pc:cxnChg>
        <pc:cxnChg chg="add del mod">
          <ac:chgData name="WINDRIDGE Philip" userId="a20730c1-1805-4191-9c68-6e52c8725e9f" providerId="ADAL" clId="{028A81E5-9FB7-934B-BF4A-E2FE09CB4377}" dt="2020-09-14T08:37:24.291" v="3416" actId="478"/>
          <ac:cxnSpMkLst>
            <pc:docMk/>
            <pc:sldMk cId="1701876145" sldId="521"/>
            <ac:cxnSpMk id="55" creationId="{F6EFAB47-7CB9-1743-818D-2EF3B4EB8062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9:05:15.654" v="4203" actId="1076"/>
        <pc:sldMkLst>
          <pc:docMk/>
          <pc:sldMk cId="1258784741" sldId="522"/>
        </pc:sldMkLst>
        <pc:spChg chg="mod">
          <ac:chgData name="WINDRIDGE Philip" userId="a20730c1-1805-4191-9c68-6e52c8725e9f" providerId="ADAL" clId="{028A81E5-9FB7-934B-BF4A-E2FE09CB4377}" dt="2020-09-14T07:42:04.828" v="2110" actId="20577"/>
          <ac:spMkLst>
            <pc:docMk/>
            <pc:sldMk cId="1258784741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6" creationId="{BB84B6EB-21B5-4B4A-B832-B8DE654B925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8:06:42.966" v="2456" actId="14100"/>
          <ac:spMkLst>
            <pc:docMk/>
            <pc:sldMk cId="1258784741" sldId="522"/>
            <ac:spMk id="13" creationId="{3B17B393-DA34-B544-85F9-C0836DFB3A35}"/>
          </ac:spMkLst>
        </pc:spChg>
        <pc:spChg chg="add del mod">
          <ac:chgData name="WINDRIDGE Philip" userId="a20730c1-1805-4191-9c68-6e52c8725e9f" providerId="ADAL" clId="{028A81E5-9FB7-934B-BF4A-E2FE09CB4377}" dt="2020-09-14T07:58:55.478" v="2346" actId="21"/>
          <ac:spMkLst>
            <pc:docMk/>
            <pc:sldMk cId="1258784741" sldId="522"/>
            <ac:spMk id="16" creationId="{47B2EF76-FBDF-E048-A9C4-06FC12666C89}"/>
          </ac:spMkLst>
        </pc:spChg>
        <pc:spChg chg="add del mod">
          <ac:chgData name="WINDRIDGE Philip" userId="a20730c1-1805-4191-9c68-6e52c8725e9f" providerId="ADAL" clId="{028A81E5-9FB7-934B-BF4A-E2FE09CB4377}" dt="2020-09-14T08:10:32.567" v="2517" actId="478"/>
          <ac:spMkLst>
            <pc:docMk/>
            <pc:sldMk cId="1258784741" sldId="522"/>
            <ac:spMk id="18" creationId="{8B7FECE9-846D-7244-B9F4-3B0FA36918A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028A81E5-9FB7-934B-BF4A-E2FE09CB4377}" dt="2020-09-14T08:48:13.020" v="3853" actId="20577"/>
          <ac:spMkLst>
            <pc:docMk/>
            <pc:sldMk cId="1258784741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4" creationId="{06D6E8D1-E469-784E-814C-0FA20019EDF2}"/>
          </ac:spMkLst>
        </pc:spChg>
        <pc:spChg chg="add del mod">
          <ac:chgData name="WINDRIDGE Philip" userId="a20730c1-1805-4191-9c68-6e52c8725e9f" providerId="ADAL" clId="{028A81E5-9FB7-934B-BF4A-E2FE09CB4377}" dt="2020-09-14T07:56:47.094" v="2276" actId="478"/>
          <ac:spMkLst>
            <pc:docMk/>
            <pc:sldMk cId="1258784741" sldId="522"/>
            <ac:spMk id="55" creationId="{F8F6F34E-F91C-7846-8D5E-F1630ABC59A1}"/>
          </ac:spMkLst>
        </pc:spChg>
        <pc:spChg chg="add del mod">
          <ac:chgData name="WINDRIDGE Philip" userId="a20730c1-1805-4191-9c68-6e52c8725e9f" providerId="ADAL" clId="{028A81E5-9FB7-934B-BF4A-E2FE09CB4377}" dt="2020-09-14T07:56:44.848" v="2275" actId="478"/>
          <ac:spMkLst>
            <pc:docMk/>
            <pc:sldMk cId="1258784741" sldId="522"/>
            <ac:spMk id="56" creationId="{E09CF15E-2C27-2E4B-830C-37D8609F482C}"/>
          </ac:spMkLst>
        </pc:spChg>
        <pc:spChg chg="add del mod">
          <ac:chgData name="WINDRIDGE Philip" userId="a20730c1-1805-4191-9c68-6e52c8725e9f" providerId="ADAL" clId="{028A81E5-9FB7-934B-BF4A-E2FE09CB4377}" dt="2020-09-14T07:59:29.602" v="2372" actId="478"/>
          <ac:spMkLst>
            <pc:docMk/>
            <pc:sldMk cId="1258784741" sldId="522"/>
            <ac:spMk id="57" creationId="{AF5ADCB2-F6BC-064F-843D-0DAD343E6292}"/>
          </ac:spMkLst>
        </pc:spChg>
        <pc:spChg chg="add del mod">
          <ac:chgData name="WINDRIDGE Philip" userId="a20730c1-1805-4191-9c68-6e52c8725e9f" providerId="ADAL" clId="{028A81E5-9FB7-934B-BF4A-E2FE09CB4377}" dt="2020-09-14T08:06:49.320" v="2457" actId="478"/>
          <ac:spMkLst>
            <pc:docMk/>
            <pc:sldMk cId="1258784741" sldId="522"/>
            <ac:spMk id="58" creationId="{48254CCF-FB65-8443-80BC-1DEEC4E867BF}"/>
          </ac:spMkLst>
        </pc:spChg>
        <pc:spChg chg="add del mod">
          <ac:chgData name="WINDRIDGE Philip" userId="a20730c1-1805-4191-9c68-6e52c8725e9f" providerId="ADAL" clId="{028A81E5-9FB7-934B-BF4A-E2FE09CB4377}" dt="2020-09-14T08:06:51.914" v="2458" actId="478"/>
          <ac:spMkLst>
            <pc:docMk/>
            <pc:sldMk cId="1258784741" sldId="522"/>
            <ac:spMk id="59" creationId="{636409A1-BDAD-7545-AF1C-9329425CA784}"/>
          </ac:spMkLst>
        </pc:spChg>
        <pc:spChg chg="add del mod">
          <ac:chgData name="WINDRIDGE Philip" userId="a20730c1-1805-4191-9c68-6e52c8725e9f" providerId="ADAL" clId="{028A81E5-9FB7-934B-BF4A-E2FE09CB4377}" dt="2020-09-14T08:05:11.445" v="2435" actId="478"/>
          <ac:spMkLst>
            <pc:docMk/>
            <pc:sldMk cId="1258784741" sldId="522"/>
            <ac:spMk id="60" creationId="{524CB734-25E5-0343-862E-3302CD0E179C}"/>
          </ac:spMkLst>
        </pc:spChg>
        <pc:spChg chg="add mod">
          <ac:chgData name="WINDRIDGE Philip" userId="a20730c1-1805-4191-9c68-6e52c8725e9f" providerId="ADAL" clId="{028A81E5-9FB7-934B-BF4A-E2FE09CB4377}" dt="2020-09-14T08:07:29.147" v="2463" actId="14100"/>
          <ac:spMkLst>
            <pc:docMk/>
            <pc:sldMk cId="1258784741" sldId="522"/>
            <ac:spMk id="61" creationId="{F31128D4-9A52-9F46-916D-031B52EE6EA9}"/>
          </ac:spMkLst>
        </pc:spChg>
        <pc:spChg chg="add mod">
          <ac:chgData name="WINDRIDGE Philip" userId="a20730c1-1805-4191-9c68-6e52c8725e9f" providerId="ADAL" clId="{028A81E5-9FB7-934B-BF4A-E2FE09CB4377}" dt="2020-09-14T08:08:02.029" v="2469" actId="14100"/>
          <ac:spMkLst>
            <pc:docMk/>
            <pc:sldMk cId="1258784741" sldId="522"/>
            <ac:spMk id="62" creationId="{8E0C6C29-0A1C-E544-AFBD-472BAFCCFA13}"/>
          </ac:spMkLst>
        </pc:spChg>
        <pc:spChg chg="add mod">
          <ac:chgData name="WINDRIDGE Philip" userId="a20730c1-1805-4191-9c68-6e52c8725e9f" providerId="ADAL" clId="{028A81E5-9FB7-934B-BF4A-E2FE09CB4377}" dt="2020-09-14T08:08:49.844" v="2479" actId="14100"/>
          <ac:spMkLst>
            <pc:docMk/>
            <pc:sldMk cId="1258784741" sldId="522"/>
            <ac:spMk id="63" creationId="{CBEB21EA-EB92-E24B-87DD-5DADC2E28643}"/>
          </ac:spMkLst>
        </pc:spChg>
        <pc:spChg chg="add mod">
          <ac:chgData name="WINDRIDGE Philip" userId="a20730c1-1805-4191-9c68-6e52c8725e9f" providerId="ADAL" clId="{028A81E5-9FB7-934B-BF4A-E2FE09CB4377}" dt="2020-09-14T08:09:30.320" v="2488" actId="14100"/>
          <ac:spMkLst>
            <pc:docMk/>
            <pc:sldMk cId="1258784741" sldId="522"/>
            <ac:spMk id="64" creationId="{B29E59AF-8B82-6B4B-B493-DA7D8724001C}"/>
          </ac:spMkLst>
        </pc:spChg>
        <pc:spChg chg="add del mod">
          <ac:chgData name="WINDRIDGE Philip" userId="a20730c1-1805-4191-9c68-6e52c8725e9f" providerId="ADAL" clId="{028A81E5-9FB7-934B-BF4A-E2FE09CB4377}" dt="2020-09-14T08:10:22.766" v="2516" actId="478"/>
          <ac:spMkLst>
            <pc:docMk/>
            <pc:sldMk cId="1258784741" sldId="522"/>
            <ac:spMk id="65" creationId="{18108816-7815-6F46-9746-2551ABFC5CE0}"/>
          </ac:spMkLst>
        </pc:spChg>
        <pc:spChg chg="add mod">
          <ac:chgData name="WINDRIDGE Philip" userId="a20730c1-1805-4191-9c68-6e52c8725e9f" providerId="ADAL" clId="{028A81E5-9FB7-934B-BF4A-E2FE09CB4377}" dt="2020-09-14T09:01:40.865" v="4026" actId="20577"/>
          <ac:spMkLst>
            <pc:docMk/>
            <pc:sldMk cId="1258784741" sldId="522"/>
            <ac:spMk id="66" creationId="{AA95DE55-2825-8C40-A479-E8E952E3E7B1}"/>
          </ac:spMkLst>
        </pc:spChg>
        <pc:spChg chg="add del mod">
          <ac:chgData name="WINDRIDGE Philip" userId="a20730c1-1805-4191-9c68-6e52c8725e9f" providerId="ADAL" clId="{028A81E5-9FB7-934B-BF4A-E2FE09CB4377}" dt="2020-09-14T09:02:10.635" v="4063" actId="478"/>
          <ac:spMkLst>
            <pc:docMk/>
            <pc:sldMk cId="1258784741" sldId="522"/>
            <ac:spMk id="67" creationId="{4C7DED9F-AEDD-7B48-AA5D-EBBEFD666622}"/>
          </ac:spMkLst>
        </pc:spChg>
        <pc:spChg chg="add del mod">
          <ac:chgData name="WINDRIDGE Philip" userId="a20730c1-1805-4191-9c68-6e52c8725e9f" providerId="ADAL" clId="{028A81E5-9FB7-934B-BF4A-E2FE09CB4377}" dt="2020-09-14T09:01:45.936" v="4028" actId="478"/>
          <ac:spMkLst>
            <pc:docMk/>
            <pc:sldMk cId="1258784741" sldId="522"/>
            <ac:spMk id="68" creationId="{51D527F8-9FBF-5A40-A4C5-C3CD5C10A758}"/>
          </ac:spMkLst>
        </pc:spChg>
        <pc:spChg chg="add del mod">
          <ac:chgData name="WINDRIDGE Philip" userId="a20730c1-1805-4191-9c68-6e52c8725e9f" providerId="ADAL" clId="{028A81E5-9FB7-934B-BF4A-E2FE09CB4377}" dt="2020-09-14T09:01:44.112" v="4027" actId="478"/>
          <ac:spMkLst>
            <pc:docMk/>
            <pc:sldMk cId="1258784741" sldId="522"/>
            <ac:spMk id="69" creationId="{38EE852C-E4C1-244C-9FF4-7A1DD39BD068}"/>
          </ac:spMkLst>
        </pc:spChg>
        <pc:spChg chg="add mod">
          <ac:chgData name="WINDRIDGE Philip" userId="a20730c1-1805-4191-9c68-6e52c8725e9f" providerId="ADAL" clId="{028A81E5-9FB7-934B-BF4A-E2FE09CB4377}" dt="2020-09-14T09:02:05.802" v="4062" actId="14100"/>
          <ac:spMkLst>
            <pc:docMk/>
            <pc:sldMk cId="1258784741" sldId="522"/>
            <ac:spMk id="70" creationId="{D4AA7B08-AF6B-E747-9501-509F909B86E4}"/>
          </ac:spMkLst>
        </pc:spChg>
        <pc:spChg chg="add del mod">
          <ac:chgData name="WINDRIDGE Philip" userId="a20730c1-1805-4191-9c68-6e52c8725e9f" providerId="ADAL" clId="{028A81E5-9FB7-934B-BF4A-E2FE09CB4377}" dt="2020-09-14T09:01:36.833" v="4025" actId="478"/>
          <ac:spMkLst>
            <pc:docMk/>
            <pc:sldMk cId="1258784741" sldId="522"/>
            <ac:spMk id="71" creationId="{5C855760-FFED-E64C-B2A1-0D042507F58D}"/>
          </ac:spMkLst>
        </pc:spChg>
        <pc:spChg chg="add mod">
          <ac:chgData name="WINDRIDGE Philip" userId="a20730c1-1805-4191-9c68-6e52c8725e9f" providerId="ADAL" clId="{028A81E5-9FB7-934B-BF4A-E2FE09CB4377}" dt="2020-09-14T09:05:15.654" v="4203" actId="1076"/>
          <ac:spMkLst>
            <pc:docMk/>
            <pc:sldMk cId="1258784741" sldId="522"/>
            <ac:spMk id="72" creationId="{1CE12A5C-E18D-6641-BD8A-2072197AB9FB}"/>
          </ac:spMkLst>
        </pc:spChg>
        <pc:grpChg chg="add mod topLvl">
          <ac:chgData name="WINDRIDGE Philip" userId="a20730c1-1805-4191-9c68-6e52c8725e9f" providerId="ADAL" clId="{028A81E5-9FB7-934B-BF4A-E2FE09CB4377}" dt="2020-09-14T07:58:41.030" v="2326" actId="1036"/>
          <ac:grpSpMkLst>
            <pc:docMk/>
            <pc:sldMk cId="1258784741" sldId="522"/>
            <ac:grpSpMk id="5" creationId="{4F732335-523B-6E4A-ABAE-D189E4FE7BA4}"/>
          </ac:grpSpMkLst>
        </pc:grpChg>
        <pc:grpChg chg="add mod topLvl">
          <ac:chgData name="WINDRIDGE Philip" userId="a20730c1-1805-4191-9c68-6e52c8725e9f" providerId="ADAL" clId="{028A81E5-9FB7-934B-BF4A-E2FE09CB4377}" dt="2020-09-14T08:04:46.909" v="2433" actId="1076"/>
          <ac:grpSpMkLst>
            <pc:docMk/>
            <pc:sldMk cId="1258784741" sldId="522"/>
            <ac:grpSpMk id="7" creationId="{EBA7B2B3-10DC-F34C-BBF7-737A88A6FF5A}"/>
          </ac:grpSpMkLst>
        </pc:grpChg>
        <pc:grpChg chg="add mod topLvl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8" creationId="{0929DF2E-A260-BA42-ACA2-B20DB0D95CBE}"/>
          </ac:grpSpMkLst>
        </pc:grpChg>
        <pc:grpChg chg="add del mod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17" creationId="{1F0AF535-A0E8-3546-88AB-0C389D1786AA}"/>
          </ac:grpSpMkLst>
        </pc:grp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4" creationId="{1725AB8F-AECA-F74A-9B21-CAE769A96D7B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6:50.913" v="3828" actId="1038"/>
        <pc:sldMkLst>
          <pc:docMk/>
          <pc:sldMk cId="3284812222" sldId="523"/>
        </pc:sldMkLst>
        <pc:spChg chg="add mod">
          <ac:chgData name="WINDRIDGE Philip" userId="a20730c1-1805-4191-9c68-6e52c8725e9f" providerId="ADAL" clId="{028A81E5-9FB7-934B-BF4A-E2FE09CB4377}" dt="2020-09-14T08:46:50.913" v="3828" actId="1038"/>
          <ac:spMkLst>
            <pc:docMk/>
            <pc:sldMk cId="3284812222" sldId="523"/>
            <ac:spMk id="55" creationId="{FF32A68E-B403-204A-A4DC-A47138585A04}"/>
          </ac:spMkLst>
        </pc:spChg>
        <pc:spChg chg="mod">
          <ac:chgData name="WINDRIDGE Philip" userId="a20730c1-1805-4191-9c68-6e52c8725e9f" providerId="ADAL" clId="{028A81E5-9FB7-934B-BF4A-E2FE09CB4377}" dt="2020-09-14T08:45:39.161" v="3710" actId="14100"/>
          <ac:spMkLst>
            <pc:docMk/>
            <pc:sldMk cId="3284812222" sldId="523"/>
            <ac:spMk id="56" creationId="{D10BDDD8-FA93-554B-9C2F-F8A89548A5DB}"/>
          </ac:spMkLst>
        </pc:spChg>
        <pc:spChg chg="del">
          <ac:chgData name="WINDRIDGE Philip" userId="a20730c1-1805-4191-9c68-6e52c8725e9f" providerId="ADAL" clId="{028A81E5-9FB7-934B-BF4A-E2FE09CB4377}" dt="2020-09-14T08:45:13.070" v="3679" actId="478"/>
          <ac:spMkLst>
            <pc:docMk/>
            <pc:sldMk cId="3284812222" sldId="523"/>
            <ac:spMk id="57" creationId="{5055C382-E8B0-2747-99C8-F5D9266041AA}"/>
          </ac:spMkLst>
        </pc:spChg>
        <pc:spChg chg="del">
          <ac:chgData name="WINDRIDGE Philip" userId="a20730c1-1805-4191-9c68-6e52c8725e9f" providerId="ADAL" clId="{028A81E5-9FB7-934B-BF4A-E2FE09CB4377}" dt="2020-09-14T08:45:08.526" v="3678" actId="478"/>
          <ac:spMkLst>
            <pc:docMk/>
            <pc:sldMk cId="3284812222" sldId="523"/>
            <ac:spMk id="58" creationId="{CAF92415-6030-5F42-97F6-82F98704EA8E}"/>
          </ac:spMkLst>
        </pc:spChg>
        <pc:spChg chg="del">
          <ac:chgData name="WINDRIDGE Philip" userId="a20730c1-1805-4191-9c68-6e52c8725e9f" providerId="ADAL" clId="{028A81E5-9FB7-934B-BF4A-E2FE09CB4377}" dt="2020-09-14T08:45:06.527" v="3677" actId="478"/>
          <ac:spMkLst>
            <pc:docMk/>
            <pc:sldMk cId="3284812222" sldId="523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028A81E5-9FB7-934B-BF4A-E2FE09CB4377}" dt="2020-09-14T09:10:48.630" v="4395" actId="20577"/>
        <pc:sldMkLst>
          <pc:docMk/>
          <pc:sldMk cId="4011339457" sldId="524"/>
        </pc:sldMkLst>
        <pc:spChg chg="add mod">
          <ac:chgData name="WINDRIDGE Philip" userId="a20730c1-1805-4191-9c68-6e52c8725e9f" providerId="ADAL" clId="{028A81E5-9FB7-934B-BF4A-E2FE09CB4377}" dt="2020-09-14T09:02:48.611" v="4080" actId="20577"/>
          <ac:spMkLst>
            <pc:docMk/>
            <pc:sldMk cId="4011339457" sldId="524"/>
            <ac:spMk id="55" creationId="{36E74B2D-5BDA-5443-B7B9-FAA537923132}"/>
          </ac:spMkLst>
        </pc:spChg>
        <pc:spChg chg="add mod">
          <ac:chgData name="WINDRIDGE Philip" userId="a20730c1-1805-4191-9c68-6e52c8725e9f" providerId="ADAL" clId="{028A81E5-9FB7-934B-BF4A-E2FE09CB4377}" dt="2020-09-14T09:10:48.630" v="4395" actId="20577"/>
          <ac:spMkLst>
            <pc:docMk/>
            <pc:sldMk cId="4011339457" sldId="524"/>
            <ac:spMk id="56" creationId="{5D85DF33-120B-3042-A9D2-E61A5E4EDEF1}"/>
          </ac:spMkLst>
        </pc:spChg>
        <pc:spChg chg="add mod">
          <ac:chgData name="WINDRIDGE Philip" userId="a20730c1-1805-4191-9c68-6e52c8725e9f" providerId="ADAL" clId="{028A81E5-9FB7-934B-BF4A-E2FE09CB4377}" dt="2020-09-14T09:09:38.780" v="4359" actId="14100"/>
          <ac:spMkLst>
            <pc:docMk/>
            <pc:sldMk cId="4011339457" sldId="524"/>
            <ac:spMk id="60" creationId="{0AD16F1F-87A2-4948-9B13-68E2D7956C76}"/>
          </ac:spMkLst>
        </pc:spChg>
        <pc:spChg chg="mod">
          <ac:chgData name="WINDRIDGE Philip" userId="a20730c1-1805-4191-9c68-6e52c8725e9f" providerId="ADAL" clId="{028A81E5-9FB7-934B-BF4A-E2FE09CB4377}" dt="2020-09-14T09:03:11.471" v="4100" actId="1036"/>
          <ac:spMkLst>
            <pc:docMk/>
            <pc:sldMk cId="4011339457" sldId="524"/>
            <ac:spMk id="69" creationId="{38EE852C-E4C1-244C-9FF4-7A1DD39BD068}"/>
          </ac:spMkLst>
        </pc:spChg>
        <pc:spChg chg="del mod">
          <ac:chgData name="WINDRIDGE Philip" userId="a20730c1-1805-4191-9c68-6e52c8725e9f" providerId="ADAL" clId="{028A81E5-9FB7-934B-BF4A-E2FE09CB4377}" dt="2020-09-14T09:02:35.202" v="4078" actId="478"/>
          <ac:spMkLst>
            <pc:docMk/>
            <pc:sldMk cId="4011339457" sldId="524"/>
            <ac:spMk id="70" creationId="{D4AA7B08-AF6B-E747-9501-509F909B86E4}"/>
          </ac:spMkLst>
        </pc:spChg>
        <pc:cxnChg chg="add mod">
          <ac:chgData name="WINDRIDGE Philip" userId="a20730c1-1805-4191-9c68-6e52c8725e9f" providerId="ADAL" clId="{028A81E5-9FB7-934B-BF4A-E2FE09CB4377}" dt="2020-09-14T09:09:06.119" v="4318" actId="14100"/>
          <ac:cxnSpMkLst>
            <pc:docMk/>
            <pc:sldMk cId="4011339457" sldId="524"/>
            <ac:cxnSpMk id="57" creationId="{4CAC50A0-6D9C-6543-87B1-81200C3B62F0}"/>
          </ac:cxnSpMkLst>
        </pc:cxnChg>
        <pc:cxnChg chg="add mod">
          <ac:chgData name="WINDRIDGE Philip" userId="a20730c1-1805-4191-9c68-6e52c8725e9f" providerId="ADAL" clId="{028A81E5-9FB7-934B-BF4A-E2FE09CB4377}" dt="2020-09-14T09:09:53.753" v="4362" actId="14100"/>
          <ac:cxnSpMkLst>
            <pc:docMk/>
            <pc:sldMk cId="4011339457" sldId="524"/>
            <ac:cxnSpMk id="65" creationId="{062F7342-F97A-A04F-80B4-F937D06ED739}"/>
          </ac:cxnSpMkLst>
        </pc:cxnChg>
      </pc:sldChg>
    </pc:docChg>
  </pc:docChgLst>
  <pc:docChgLst>
    <pc:chgData name="WINDRIDGE Philip" userId="a20730c1-1805-4191-9c68-6e52c8725e9f" providerId="ADAL" clId="{DA587D37-745F-914F-8DB8-FAF3E7777CB0}"/>
    <pc:docChg chg="undo redo custSel addSld modSld">
      <pc:chgData name="WINDRIDGE Philip" userId="a20730c1-1805-4191-9c68-6e52c8725e9f" providerId="ADAL" clId="{DA587D37-745F-914F-8DB8-FAF3E7777CB0}" dt="2020-10-07T15:35:23.396" v="548" actId="20577"/>
      <pc:docMkLst>
        <pc:docMk/>
      </pc:docMkLst>
      <pc:sldChg chg="modSp mod">
        <pc:chgData name="WINDRIDGE Philip" userId="a20730c1-1805-4191-9c68-6e52c8725e9f" providerId="ADAL" clId="{DA587D37-745F-914F-8DB8-FAF3E7777CB0}" dt="2020-10-07T15:17:51.394" v="443" actId="20577"/>
        <pc:sldMkLst>
          <pc:docMk/>
          <pc:sldMk cId="1165804169" sldId="307"/>
        </pc:sldMkLst>
        <pc:spChg chg="mod">
          <ac:chgData name="WINDRIDGE Philip" userId="a20730c1-1805-4191-9c68-6e52c8725e9f" providerId="ADAL" clId="{DA587D37-745F-914F-8DB8-FAF3E7777CB0}" dt="2020-10-07T15:17:51.394" v="443" actId="20577"/>
          <ac:spMkLst>
            <pc:docMk/>
            <pc:sldMk cId="1165804169" sldId="307"/>
            <ac:spMk id="16387" creationId="{00000000-0000-0000-0000-000000000000}"/>
          </ac:spMkLst>
        </pc:spChg>
      </pc:sldChg>
      <pc:sldChg chg="delSp modSp mod">
        <pc:chgData name="WINDRIDGE Philip" userId="a20730c1-1805-4191-9c68-6e52c8725e9f" providerId="ADAL" clId="{DA587D37-745F-914F-8DB8-FAF3E7777CB0}" dt="2020-10-07T15:12:59.696" v="403" actId="1036"/>
        <pc:sldMkLst>
          <pc:docMk/>
          <pc:sldMk cId="1651313464" sldId="308"/>
        </pc:sldMkLst>
        <pc:spChg chg="mod">
          <ac:chgData name="WINDRIDGE Philip" userId="a20730c1-1805-4191-9c68-6e52c8725e9f" providerId="ADAL" clId="{DA587D37-745F-914F-8DB8-FAF3E7777CB0}" dt="2020-10-07T14:42:31.312" v="191" actId="1037"/>
          <ac:spMkLst>
            <pc:docMk/>
            <pc:sldMk cId="1651313464" sldId="308"/>
            <ac:spMk id="5" creationId="{2BB7B088-957B-F74A-B8BB-792192B5628E}"/>
          </ac:spMkLst>
        </pc:spChg>
        <pc:spChg chg="mod">
          <ac:chgData name="WINDRIDGE Philip" userId="a20730c1-1805-4191-9c68-6e52c8725e9f" providerId="ADAL" clId="{DA587D37-745F-914F-8DB8-FAF3E7777CB0}" dt="2020-10-07T15:12:52.615" v="397" actId="1036"/>
          <ac:spMkLst>
            <pc:docMk/>
            <pc:sldMk cId="1651313464" sldId="308"/>
            <ac:spMk id="9" creationId="{D0EBA1B2-6CD2-5548-A1D1-1829A9958504}"/>
          </ac:spMkLst>
        </pc:spChg>
        <pc:spChg chg="mod">
          <ac:chgData name="WINDRIDGE Philip" userId="a20730c1-1805-4191-9c68-6e52c8725e9f" providerId="ADAL" clId="{DA587D37-745F-914F-8DB8-FAF3E7777CB0}" dt="2020-10-07T15:12:59.696" v="403" actId="1036"/>
          <ac:spMkLst>
            <pc:docMk/>
            <pc:sldMk cId="1651313464" sldId="308"/>
            <ac:spMk id="12" creationId="{DB8D3943-831B-F94E-8F55-B6B907E61CEF}"/>
          </ac:spMkLst>
        </pc:spChg>
        <pc:spChg chg="mod">
          <ac:chgData name="WINDRIDGE Philip" userId="a20730c1-1805-4191-9c68-6e52c8725e9f" providerId="ADAL" clId="{DA587D37-745F-914F-8DB8-FAF3E7777CB0}" dt="2020-10-07T14:41:36.143" v="150" actId="14100"/>
          <ac:spMkLst>
            <pc:docMk/>
            <pc:sldMk cId="1651313464" sldId="308"/>
            <ac:spMk id="14" creationId="{30CBDEDF-74A5-3B40-B829-34C48A3490CE}"/>
          </ac:spMkLst>
        </pc:spChg>
        <pc:cxnChg chg="del">
          <ac:chgData name="WINDRIDGE Philip" userId="a20730c1-1805-4191-9c68-6e52c8725e9f" providerId="ADAL" clId="{DA587D37-745F-914F-8DB8-FAF3E7777CB0}" dt="2020-10-07T14:42:22.016" v="151" actId="478"/>
          <ac:cxnSpMkLst>
            <pc:docMk/>
            <pc:sldMk cId="1651313464" sldId="308"/>
            <ac:cxnSpMk id="4" creationId="{D7889100-BC06-F34A-9BEA-F1DA1CFFBED7}"/>
          </ac:cxnSpMkLst>
        </pc:cxnChg>
        <pc:cxnChg chg="mod">
          <ac:chgData name="WINDRIDGE Philip" userId="a20730c1-1805-4191-9c68-6e52c8725e9f" providerId="ADAL" clId="{DA587D37-745F-914F-8DB8-FAF3E7777CB0}" dt="2020-10-07T15:12:52.615" v="397" actId="1036"/>
          <ac:cxnSpMkLst>
            <pc:docMk/>
            <pc:sldMk cId="1651313464" sldId="308"/>
            <ac:cxnSpMk id="8" creationId="{6C5E4E92-0AEC-B44B-9734-B9196D86865D}"/>
          </ac:cxnSpMkLst>
        </pc:cxnChg>
        <pc:cxnChg chg="mod">
          <ac:chgData name="WINDRIDGE Philip" userId="a20730c1-1805-4191-9c68-6e52c8725e9f" providerId="ADAL" clId="{DA587D37-745F-914F-8DB8-FAF3E7777CB0}" dt="2020-10-07T15:12:59.696" v="403" actId="1036"/>
          <ac:cxnSpMkLst>
            <pc:docMk/>
            <pc:sldMk cId="1651313464" sldId="308"/>
            <ac:cxnSpMk id="11" creationId="{8584B4F3-AB76-BF40-8CE5-04D80C6609DD}"/>
          </ac:cxnSpMkLst>
        </pc:cxnChg>
      </pc:sldChg>
      <pc:sldChg chg="addSp delSp modSp mod">
        <pc:chgData name="WINDRIDGE Philip" userId="a20730c1-1805-4191-9c68-6e52c8725e9f" providerId="ADAL" clId="{DA587D37-745F-914F-8DB8-FAF3E7777CB0}" dt="2020-10-07T14:27:12.812" v="122" actId="692"/>
        <pc:sldMkLst>
          <pc:docMk/>
          <pc:sldMk cId="4178822765" sldId="312"/>
        </pc:sldMkLst>
        <pc:spChg chg="add del mod">
          <ac:chgData name="WINDRIDGE Philip" userId="a20730c1-1805-4191-9c68-6e52c8725e9f" providerId="ADAL" clId="{DA587D37-745F-914F-8DB8-FAF3E7777CB0}" dt="2020-10-07T14:27:12.812" v="122" actId="692"/>
          <ac:spMkLst>
            <pc:docMk/>
            <pc:sldMk cId="4178822765" sldId="312"/>
            <ac:spMk id="3" creationId="{37952719-D9BB-FE47-A6EB-91F14193DDEF}"/>
          </ac:spMkLst>
        </pc:spChg>
        <pc:spChg chg="mod">
          <ac:chgData name="WINDRIDGE Philip" userId="a20730c1-1805-4191-9c68-6e52c8725e9f" providerId="ADAL" clId="{DA587D37-745F-914F-8DB8-FAF3E7777CB0}" dt="2020-10-07T14:22:38.357" v="1"/>
          <ac:spMkLst>
            <pc:docMk/>
            <pc:sldMk cId="4178822765" sldId="312"/>
            <ac:spMk id="10" creationId="{EE2FD167-8BB0-124B-8B3E-63C368DCBF91}"/>
          </ac:spMkLst>
        </pc:spChg>
        <pc:spChg chg="add mod">
          <ac:chgData name="WINDRIDGE Philip" userId="a20730c1-1805-4191-9c68-6e52c8725e9f" providerId="ADAL" clId="{DA587D37-745F-914F-8DB8-FAF3E7777CB0}" dt="2020-10-07T14:25:11.637" v="88" actId="207"/>
          <ac:spMkLst>
            <pc:docMk/>
            <pc:sldMk cId="4178822765" sldId="312"/>
            <ac:spMk id="19" creationId="{4D0781D4-33AB-A54D-980D-25C74501F76C}"/>
          </ac:spMkLst>
        </pc:spChg>
        <pc:spChg chg="mod">
          <ac:chgData name="WINDRIDGE Philip" userId="a20730c1-1805-4191-9c68-6e52c8725e9f" providerId="ADAL" clId="{DA587D37-745F-914F-8DB8-FAF3E7777CB0}" dt="2020-10-07T14:26:00.863" v="117" actId="1038"/>
          <ac:spMkLst>
            <pc:docMk/>
            <pc:sldMk cId="4178822765" sldId="312"/>
            <ac:spMk id="36" creationId="{388A1D67-3B1A-0141-BC17-5E1C23280E57}"/>
          </ac:spMkLst>
        </pc:spChg>
      </pc:sldChg>
      <pc:sldChg chg="modSp mod">
        <pc:chgData name="WINDRIDGE Philip" userId="a20730c1-1805-4191-9c68-6e52c8725e9f" providerId="ADAL" clId="{DA587D37-745F-914F-8DB8-FAF3E7777CB0}" dt="2020-10-07T14:30:29.410" v="126" actId="207"/>
        <pc:sldMkLst>
          <pc:docMk/>
          <pc:sldMk cId="1063124350" sldId="315"/>
        </pc:sldMkLst>
        <pc:spChg chg="mod">
          <ac:chgData name="WINDRIDGE Philip" userId="a20730c1-1805-4191-9c68-6e52c8725e9f" providerId="ADAL" clId="{DA587D37-745F-914F-8DB8-FAF3E7777CB0}" dt="2020-10-07T14:30:29.410" v="126" actId="207"/>
          <ac:spMkLst>
            <pc:docMk/>
            <pc:sldMk cId="1063124350" sldId="315"/>
            <ac:spMk id="14" creationId="{5E640606-94A0-494A-B49D-C12C8F7E96AB}"/>
          </ac:spMkLst>
        </pc:spChg>
      </pc:sldChg>
      <pc:sldChg chg="modSp mod">
        <pc:chgData name="WINDRIDGE Philip" userId="a20730c1-1805-4191-9c68-6e52c8725e9f" providerId="ADAL" clId="{DA587D37-745F-914F-8DB8-FAF3E7777CB0}" dt="2020-10-07T14:31:16.251" v="149" actId="1038"/>
        <pc:sldMkLst>
          <pc:docMk/>
          <pc:sldMk cId="3922946825" sldId="316"/>
        </pc:sldMkLst>
        <pc:spChg chg="mod">
          <ac:chgData name="WINDRIDGE Philip" userId="a20730c1-1805-4191-9c68-6e52c8725e9f" providerId="ADAL" clId="{DA587D37-745F-914F-8DB8-FAF3E7777CB0}" dt="2020-10-07T14:31:16.251" v="149" actId="1038"/>
          <ac:spMkLst>
            <pc:docMk/>
            <pc:sldMk cId="3922946825" sldId="316"/>
            <ac:spMk id="18" creationId="{38F0D9FB-2EF9-794C-BD4A-50BB209B393A}"/>
          </ac:spMkLst>
        </pc:spChg>
      </pc:sldChg>
      <pc:sldChg chg="addSp modSp mod">
        <pc:chgData name="WINDRIDGE Philip" userId="a20730c1-1805-4191-9c68-6e52c8725e9f" providerId="ADAL" clId="{DA587D37-745F-914F-8DB8-FAF3E7777CB0}" dt="2020-10-07T15:16:07.087" v="422" actId="207"/>
        <pc:sldMkLst>
          <pc:docMk/>
          <pc:sldMk cId="931942688" sldId="321"/>
        </pc:sldMkLst>
        <pc:spChg chg="mod">
          <ac:chgData name="WINDRIDGE Philip" userId="a20730c1-1805-4191-9c68-6e52c8725e9f" providerId="ADAL" clId="{DA587D37-745F-914F-8DB8-FAF3E7777CB0}" dt="2020-10-07T15:12:27.852" v="373" actId="1076"/>
          <ac:spMkLst>
            <pc:docMk/>
            <pc:sldMk cId="931942688" sldId="321"/>
            <ac:spMk id="8" creationId="{9DADC6ED-C83B-E14D-B794-A3BD37EAEC29}"/>
          </ac:spMkLst>
        </pc:spChg>
        <pc:graphicFrameChg chg="modGraphic">
          <ac:chgData name="WINDRIDGE Philip" userId="a20730c1-1805-4191-9c68-6e52c8725e9f" providerId="ADAL" clId="{DA587D37-745F-914F-8DB8-FAF3E7777CB0}" dt="2020-10-07T15:16:07.087" v="422" actId="207"/>
          <ac:graphicFrameMkLst>
            <pc:docMk/>
            <pc:sldMk cId="931942688" sldId="321"/>
            <ac:graphicFrameMk id="10" creationId="{C73BB4ED-9D9D-5F48-8EFD-3335EE2244C5}"/>
          </ac:graphicFrameMkLst>
        </pc:graphicFrameChg>
        <pc:cxnChg chg="add mod">
          <ac:chgData name="WINDRIDGE Philip" userId="a20730c1-1805-4191-9c68-6e52c8725e9f" providerId="ADAL" clId="{DA587D37-745F-914F-8DB8-FAF3E7777CB0}" dt="2020-10-07T15:15:17.497" v="418" actId="692"/>
          <ac:cxnSpMkLst>
            <pc:docMk/>
            <pc:sldMk cId="931942688" sldId="321"/>
            <ac:cxnSpMk id="6" creationId="{F42EB6EC-F6C0-F548-AB57-331428CA9F13}"/>
          </ac:cxnSpMkLst>
        </pc:cxnChg>
        <pc:cxnChg chg="add mod">
          <ac:chgData name="WINDRIDGE Philip" userId="a20730c1-1805-4191-9c68-6e52c8725e9f" providerId="ADAL" clId="{DA587D37-745F-914F-8DB8-FAF3E7777CB0}" dt="2020-10-07T15:15:17.497" v="418" actId="692"/>
          <ac:cxnSpMkLst>
            <pc:docMk/>
            <pc:sldMk cId="931942688" sldId="321"/>
            <ac:cxnSpMk id="7" creationId="{230FAD6B-4CBF-624B-A43B-081B34654C14}"/>
          </ac:cxnSpMkLst>
        </pc:cxnChg>
        <pc:cxnChg chg="add mod">
          <ac:chgData name="WINDRIDGE Philip" userId="a20730c1-1805-4191-9c68-6e52c8725e9f" providerId="ADAL" clId="{DA587D37-745F-914F-8DB8-FAF3E7777CB0}" dt="2020-10-07T15:15:17.497" v="418" actId="692"/>
          <ac:cxnSpMkLst>
            <pc:docMk/>
            <pc:sldMk cId="931942688" sldId="321"/>
            <ac:cxnSpMk id="13" creationId="{70790510-576D-BA4D-B860-65DF7FFA1D02}"/>
          </ac:cxnSpMkLst>
        </pc:cxnChg>
        <pc:cxnChg chg="add mod">
          <ac:chgData name="WINDRIDGE Philip" userId="a20730c1-1805-4191-9c68-6e52c8725e9f" providerId="ADAL" clId="{DA587D37-745F-914F-8DB8-FAF3E7777CB0}" dt="2020-10-07T15:15:17.497" v="418" actId="692"/>
          <ac:cxnSpMkLst>
            <pc:docMk/>
            <pc:sldMk cId="931942688" sldId="321"/>
            <ac:cxnSpMk id="14" creationId="{14C3CB7B-D350-D448-8974-F63FE13D221A}"/>
          </ac:cxnSpMkLst>
        </pc:cxnChg>
      </pc:sldChg>
      <pc:sldChg chg="delSp modSp mod">
        <pc:chgData name="WINDRIDGE Philip" userId="a20730c1-1805-4191-9c68-6e52c8725e9f" providerId="ADAL" clId="{DA587D37-745F-914F-8DB8-FAF3E7777CB0}" dt="2020-10-07T15:06:22.199" v="261" actId="207"/>
        <pc:sldMkLst>
          <pc:docMk/>
          <pc:sldMk cId="3377467875" sldId="328"/>
        </pc:sldMkLst>
        <pc:spChg chg="mod">
          <ac:chgData name="WINDRIDGE Philip" userId="a20730c1-1805-4191-9c68-6e52c8725e9f" providerId="ADAL" clId="{DA587D37-745F-914F-8DB8-FAF3E7777CB0}" dt="2020-10-07T15:06:22.199" v="261" actId="207"/>
          <ac:spMkLst>
            <pc:docMk/>
            <pc:sldMk cId="3377467875" sldId="328"/>
            <ac:spMk id="7" creationId="{68E57F6E-1B58-D44C-9587-5AE5A9483834}"/>
          </ac:spMkLst>
        </pc:spChg>
        <pc:spChg chg="del">
          <ac:chgData name="WINDRIDGE Philip" userId="a20730c1-1805-4191-9c68-6e52c8725e9f" providerId="ADAL" clId="{DA587D37-745F-914F-8DB8-FAF3E7777CB0}" dt="2020-10-07T15:04:35.086" v="196" actId="478"/>
          <ac:spMkLst>
            <pc:docMk/>
            <pc:sldMk cId="3377467875" sldId="328"/>
            <ac:spMk id="10" creationId="{0A8A3FD3-9AF2-8240-9CB0-8622CA31B973}"/>
          </ac:spMkLst>
        </pc:spChg>
        <pc:spChg chg="del">
          <ac:chgData name="WINDRIDGE Philip" userId="a20730c1-1805-4191-9c68-6e52c8725e9f" providerId="ADAL" clId="{DA587D37-745F-914F-8DB8-FAF3E7777CB0}" dt="2020-10-07T15:04:35.086" v="196" actId="478"/>
          <ac:spMkLst>
            <pc:docMk/>
            <pc:sldMk cId="3377467875" sldId="328"/>
            <ac:spMk id="13" creationId="{F2987829-8903-974C-A5A5-30C363B28667}"/>
          </ac:spMkLst>
        </pc:spChg>
        <pc:spChg chg="del">
          <ac:chgData name="WINDRIDGE Philip" userId="a20730c1-1805-4191-9c68-6e52c8725e9f" providerId="ADAL" clId="{DA587D37-745F-914F-8DB8-FAF3E7777CB0}" dt="2020-10-07T15:05:01.663" v="198" actId="478"/>
          <ac:spMkLst>
            <pc:docMk/>
            <pc:sldMk cId="3377467875" sldId="328"/>
            <ac:spMk id="24" creationId="{203E77B8-F99A-4342-B41D-F9953E8D4471}"/>
          </ac:spMkLst>
        </pc:spChg>
        <pc:spChg chg="mod">
          <ac:chgData name="WINDRIDGE Philip" userId="a20730c1-1805-4191-9c68-6e52c8725e9f" providerId="ADAL" clId="{DA587D37-745F-914F-8DB8-FAF3E7777CB0}" dt="2020-10-07T15:05:29.080" v="257" actId="20577"/>
          <ac:spMkLst>
            <pc:docMk/>
            <pc:sldMk cId="3377467875" sldId="328"/>
            <ac:spMk id="25" creationId="{7E0D89B9-DC94-C84D-9AE1-6CFEE3280FA3}"/>
          </ac:spMkLst>
        </pc:spChg>
        <pc:spChg chg="del">
          <ac:chgData name="WINDRIDGE Philip" userId="a20730c1-1805-4191-9c68-6e52c8725e9f" providerId="ADAL" clId="{DA587D37-745F-914F-8DB8-FAF3E7777CB0}" dt="2020-10-07T15:05:01.663" v="198" actId="478"/>
          <ac:spMkLst>
            <pc:docMk/>
            <pc:sldMk cId="3377467875" sldId="328"/>
            <ac:spMk id="26" creationId="{6850BD6A-88ED-754A-AF1B-4FA621D074BC}"/>
          </ac:spMkLst>
        </pc:spChg>
        <pc:spChg chg="del">
          <ac:chgData name="WINDRIDGE Philip" userId="a20730c1-1805-4191-9c68-6e52c8725e9f" providerId="ADAL" clId="{DA587D37-745F-914F-8DB8-FAF3E7777CB0}" dt="2020-10-07T15:05:01.663" v="198" actId="478"/>
          <ac:spMkLst>
            <pc:docMk/>
            <pc:sldMk cId="3377467875" sldId="328"/>
            <ac:spMk id="27" creationId="{0C7C40E8-9EA2-5743-9540-F47F6F4BCEFE}"/>
          </ac:spMkLst>
        </pc:spChg>
        <pc:spChg chg="del">
          <ac:chgData name="WINDRIDGE Philip" userId="a20730c1-1805-4191-9c68-6e52c8725e9f" providerId="ADAL" clId="{DA587D37-745F-914F-8DB8-FAF3E7777CB0}" dt="2020-10-07T15:05:01.663" v="198" actId="478"/>
          <ac:spMkLst>
            <pc:docMk/>
            <pc:sldMk cId="3377467875" sldId="328"/>
            <ac:spMk id="28" creationId="{9B15197D-002D-A347-8A35-A3A115886F97}"/>
          </ac:spMkLst>
        </pc:spChg>
        <pc:cxnChg chg="del">
          <ac:chgData name="WINDRIDGE Philip" userId="a20730c1-1805-4191-9c68-6e52c8725e9f" providerId="ADAL" clId="{DA587D37-745F-914F-8DB8-FAF3E7777CB0}" dt="2020-10-07T15:04:35.086" v="196" actId="478"/>
          <ac:cxnSpMkLst>
            <pc:docMk/>
            <pc:sldMk cId="3377467875" sldId="328"/>
            <ac:cxnSpMk id="11" creationId="{39DAAEE5-77D7-BA4A-BA44-B2EB78A697E7}"/>
          </ac:cxnSpMkLst>
        </pc:cxnChg>
      </pc:sldChg>
      <pc:sldChg chg="delSp modSp mod">
        <pc:chgData name="WINDRIDGE Philip" userId="a20730c1-1805-4191-9c68-6e52c8725e9f" providerId="ADAL" clId="{DA587D37-745F-914F-8DB8-FAF3E7777CB0}" dt="2020-10-07T15:11:17.177" v="370" actId="1038"/>
        <pc:sldMkLst>
          <pc:docMk/>
          <pc:sldMk cId="2576914455" sldId="329"/>
        </pc:sldMkLst>
        <pc:spChg chg="del">
          <ac:chgData name="WINDRIDGE Philip" userId="a20730c1-1805-4191-9c68-6e52c8725e9f" providerId="ADAL" clId="{DA587D37-745F-914F-8DB8-FAF3E7777CB0}" dt="2020-10-07T15:10:51.797" v="282" actId="478"/>
          <ac:spMkLst>
            <pc:docMk/>
            <pc:sldMk cId="2576914455" sldId="329"/>
            <ac:spMk id="9" creationId="{C857B12E-96C2-3247-A25E-85526EB778E0}"/>
          </ac:spMkLst>
        </pc:spChg>
        <pc:spChg chg="del">
          <ac:chgData name="WINDRIDGE Philip" userId="a20730c1-1805-4191-9c68-6e52c8725e9f" providerId="ADAL" clId="{DA587D37-745F-914F-8DB8-FAF3E7777CB0}" dt="2020-10-07T15:10:56.326" v="283" actId="478"/>
          <ac:spMkLst>
            <pc:docMk/>
            <pc:sldMk cId="2576914455" sldId="329"/>
            <ac:spMk id="14" creationId="{A9C0F7B4-22FB-8F49-9DEF-2FE4FADCC9C8}"/>
          </ac:spMkLst>
        </pc:spChg>
        <pc:spChg chg="del">
          <ac:chgData name="WINDRIDGE Philip" userId="a20730c1-1805-4191-9c68-6e52c8725e9f" providerId="ADAL" clId="{DA587D37-745F-914F-8DB8-FAF3E7777CB0}" dt="2020-10-07T15:11:00.431" v="285" actId="478"/>
          <ac:spMkLst>
            <pc:docMk/>
            <pc:sldMk cId="2576914455" sldId="329"/>
            <ac:spMk id="15" creationId="{0A508AC9-7996-B644-8F04-9E5A0205B3E1}"/>
          </ac:spMkLst>
        </pc:spChg>
        <pc:spChg chg="del">
          <ac:chgData name="WINDRIDGE Philip" userId="a20730c1-1805-4191-9c68-6e52c8725e9f" providerId="ADAL" clId="{DA587D37-745F-914F-8DB8-FAF3E7777CB0}" dt="2020-10-07T15:10:58.582" v="284" actId="478"/>
          <ac:spMkLst>
            <pc:docMk/>
            <pc:sldMk cId="2576914455" sldId="329"/>
            <ac:spMk id="16" creationId="{38F397A6-9BD2-DE46-B2A0-FDF3A6E5F2D0}"/>
          </ac:spMkLst>
        </pc:spChg>
        <pc:graphicFrameChg chg="mod">
          <ac:chgData name="WINDRIDGE Philip" userId="a20730c1-1805-4191-9c68-6e52c8725e9f" providerId="ADAL" clId="{DA587D37-745F-914F-8DB8-FAF3E7777CB0}" dt="2020-10-07T15:11:17.177" v="370" actId="1038"/>
          <ac:graphicFrameMkLst>
            <pc:docMk/>
            <pc:sldMk cId="2576914455" sldId="329"/>
            <ac:graphicFrameMk id="17" creationId="{31BE025A-6847-EA41-A128-3B5416D6771E}"/>
          </ac:graphicFrameMkLst>
        </pc:graphicFrameChg>
      </pc:sldChg>
      <pc:sldChg chg="modSp mod">
        <pc:chgData name="WINDRIDGE Philip" userId="a20730c1-1805-4191-9c68-6e52c8725e9f" providerId="ADAL" clId="{DA587D37-745F-914F-8DB8-FAF3E7777CB0}" dt="2020-10-07T15:35:23.396" v="548" actId="20577"/>
        <pc:sldMkLst>
          <pc:docMk/>
          <pc:sldMk cId="58036557" sldId="333"/>
        </pc:sldMkLst>
        <pc:spChg chg="mod">
          <ac:chgData name="WINDRIDGE Philip" userId="a20730c1-1805-4191-9c68-6e52c8725e9f" providerId="ADAL" clId="{DA587D37-745F-914F-8DB8-FAF3E7777CB0}" dt="2020-10-07T15:35:23.396" v="548" actId="20577"/>
          <ac:spMkLst>
            <pc:docMk/>
            <pc:sldMk cId="58036557" sldId="333"/>
            <ac:spMk id="6" creationId="{05D78D7A-4EE0-5C44-9BD9-7F8FE810EDB6}"/>
          </ac:spMkLst>
        </pc:spChg>
        <pc:graphicFrameChg chg="modGraphic">
          <ac:chgData name="WINDRIDGE Philip" userId="a20730c1-1805-4191-9c68-6e52c8725e9f" providerId="ADAL" clId="{DA587D37-745F-914F-8DB8-FAF3E7777CB0}" dt="2020-10-07T15:34:22.614" v="523" actId="207"/>
          <ac:graphicFrameMkLst>
            <pc:docMk/>
            <pc:sldMk cId="58036557" sldId="333"/>
            <ac:graphicFrameMk id="10" creationId="{C73BB4ED-9D9D-5F48-8EFD-3335EE2244C5}"/>
          </ac:graphicFrameMkLst>
        </pc:graphicFrameChg>
        <pc:cxnChg chg="mod">
          <ac:chgData name="WINDRIDGE Philip" userId="a20730c1-1805-4191-9c68-6e52c8725e9f" providerId="ADAL" clId="{DA587D37-745F-914F-8DB8-FAF3E7777CB0}" dt="2020-10-07T15:16:35.714" v="423" actId="14100"/>
          <ac:cxnSpMkLst>
            <pc:docMk/>
            <pc:sldMk cId="58036557" sldId="333"/>
            <ac:cxnSpMk id="7" creationId="{7E64753A-BCE0-404E-AD2E-926A46A56132}"/>
          </ac:cxnSpMkLst>
        </pc:cxnChg>
      </pc:sldChg>
      <pc:sldChg chg="delSp modSp add mod">
        <pc:chgData name="WINDRIDGE Philip" userId="a20730c1-1805-4191-9c68-6e52c8725e9f" providerId="ADAL" clId="{DA587D37-745F-914F-8DB8-FAF3E7777CB0}" dt="2020-10-07T15:06:41.245" v="262" actId="478"/>
        <pc:sldMkLst>
          <pc:docMk/>
          <pc:sldMk cId="2663644063" sldId="334"/>
        </pc:sldMkLst>
        <pc:spChg chg="mod">
          <ac:chgData name="WINDRIDGE Philip" userId="a20730c1-1805-4191-9c68-6e52c8725e9f" providerId="ADAL" clId="{DA587D37-745F-914F-8DB8-FAF3E7777CB0}" dt="2020-10-07T15:06:04.999" v="259" actId="207"/>
          <ac:spMkLst>
            <pc:docMk/>
            <pc:sldMk cId="2663644063" sldId="334"/>
            <ac:spMk id="7" creationId="{68E57F6E-1B58-D44C-9587-5AE5A9483834}"/>
          </ac:spMkLst>
        </pc:spChg>
        <pc:spChg chg="del">
          <ac:chgData name="WINDRIDGE Philip" userId="a20730c1-1805-4191-9c68-6e52c8725e9f" providerId="ADAL" clId="{DA587D37-745F-914F-8DB8-FAF3E7777CB0}" dt="2020-10-07T15:06:12.692" v="260" actId="478"/>
          <ac:spMkLst>
            <pc:docMk/>
            <pc:sldMk cId="2663644063" sldId="334"/>
            <ac:spMk id="10" creationId="{0A8A3FD3-9AF2-8240-9CB0-8622CA31B973}"/>
          </ac:spMkLst>
        </pc:spChg>
        <pc:spChg chg="del">
          <ac:chgData name="WINDRIDGE Philip" userId="a20730c1-1805-4191-9c68-6e52c8725e9f" providerId="ADAL" clId="{DA587D37-745F-914F-8DB8-FAF3E7777CB0}" dt="2020-10-07T15:06:12.692" v="260" actId="478"/>
          <ac:spMkLst>
            <pc:docMk/>
            <pc:sldMk cId="2663644063" sldId="334"/>
            <ac:spMk id="13" creationId="{F2987829-8903-974C-A5A5-30C363B28667}"/>
          </ac:spMkLst>
        </pc:spChg>
        <pc:spChg chg="del">
          <ac:chgData name="WINDRIDGE Philip" userId="a20730c1-1805-4191-9c68-6e52c8725e9f" providerId="ADAL" clId="{DA587D37-745F-914F-8DB8-FAF3E7777CB0}" dt="2020-10-07T15:06:41.245" v="262" actId="478"/>
          <ac:spMkLst>
            <pc:docMk/>
            <pc:sldMk cId="2663644063" sldId="334"/>
            <ac:spMk id="24" creationId="{203E77B8-F99A-4342-B41D-F9953E8D4471}"/>
          </ac:spMkLst>
        </pc:spChg>
        <pc:spChg chg="del">
          <ac:chgData name="WINDRIDGE Philip" userId="a20730c1-1805-4191-9c68-6e52c8725e9f" providerId="ADAL" clId="{DA587D37-745F-914F-8DB8-FAF3E7777CB0}" dt="2020-10-07T15:06:41.245" v="262" actId="478"/>
          <ac:spMkLst>
            <pc:docMk/>
            <pc:sldMk cId="2663644063" sldId="334"/>
            <ac:spMk id="26" creationId="{6850BD6A-88ED-754A-AF1B-4FA621D074BC}"/>
          </ac:spMkLst>
        </pc:spChg>
        <pc:spChg chg="del">
          <ac:chgData name="WINDRIDGE Philip" userId="a20730c1-1805-4191-9c68-6e52c8725e9f" providerId="ADAL" clId="{DA587D37-745F-914F-8DB8-FAF3E7777CB0}" dt="2020-10-07T15:06:41.245" v="262" actId="478"/>
          <ac:spMkLst>
            <pc:docMk/>
            <pc:sldMk cId="2663644063" sldId="334"/>
            <ac:spMk id="27" creationId="{0C7C40E8-9EA2-5743-9540-F47F6F4BCEFE}"/>
          </ac:spMkLst>
        </pc:spChg>
        <pc:spChg chg="del">
          <ac:chgData name="WINDRIDGE Philip" userId="a20730c1-1805-4191-9c68-6e52c8725e9f" providerId="ADAL" clId="{DA587D37-745F-914F-8DB8-FAF3E7777CB0}" dt="2020-10-07T15:06:41.245" v="262" actId="478"/>
          <ac:spMkLst>
            <pc:docMk/>
            <pc:sldMk cId="2663644063" sldId="334"/>
            <ac:spMk id="28" creationId="{9B15197D-002D-A347-8A35-A3A115886F97}"/>
          </ac:spMkLst>
        </pc:spChg>
        <pc:cxnChg chg="del">
          <ac:chgData name="WINDRIDGE Philip" userId="a20730c1-1805-4191-9c68-6e52c8725e9f" providerId="ADAL" clId="{DA587D37-745F-914F-8DB8-FAF3E7777CB0}" dt="2020-10-07T15:06:12.692" v="260" actId="478"/>
          <ac:cxnSpMkLst>
            <pc:docMk/>
            <pc:sldMk cId="2663644063" sldId="334"/>
            <ac:cxnSpMk id="11" creationId="{39DAAEE5-77D7-BA4A-BA44-B2EB78A697E7}"/>
          </ac:cxnSpMkLst>
        </pc:cxnChg>
      </pc:sldChg>
      <pc:sldChg chg="delSp modSp add mod">
        <pc:chgData name="WINDRIDGE Philip" userId="a20730c1-1805-4191-9c68-6e52c8725e9f" providerId="ADAL" clId="{DA587D37-745F-914F-8DB8-FAF3E7777CB0}" dt="2020-10-07T15:08:57.102" v="277" actId="207"/>
        <pc:sldMkLst>
          <pc:docMk/>
          <pc:sldMk cId="1777749488" sldId="335"/>
        </pc:sldMkLst>
        <pc:spChg chg="mod">
          <ac:chgData name="WINDRIDGE Philip" userId="a20730c1-1805-4191-9c68-6e52c8725e9f" providerId="ADAL" clId="{DA587D37-745F-914F-8DB8-FAF3E7777CB0}" dt="2020-10-07T15:08:57.102" v="277" actId="207"/>
          <ac:spMkLst>
            <pc:docMk/>
            <pc:sldMk cId="1777749488" sldId="335"/>
            <ac:spMk id="7" creationId="{68E57F6E-1B58-D44C-9587-5AE5A9483834}"/>
          </ac:spMkLst>
        </pc:spChg>
        <pc:spChg chg="del">
          <ac:chgData name="WINDRIDGE Philip" userId="a20730c1-1805-4191-9c68-6e52c8725e9f" providerId="ADAL" clId="{DA587D37-745F-914F-8DB8-FAF3E7777CB0}" dt="2020-10-07T15:06:54.381" v="263" actId="478"/>
          <ac:spMkLst>
            <pc:docMk/>
            <pc:sldMk cId="1777749488" sldId="335"/>
            <ac:spMk id="10" creationId="{0A8A3FD3-9AF2-8240-9CB0-8622CA31B973}"/>
          </ac:spMkLst>
        </pc:spChg>
        <pc:spChg chg="del">
          <ac:chgData name="WINDRIDGE Philip" userId="a20730c1-1805-4191-9c68-6e52c8725e9f" providerId="ADAL" clId="{DA587D37-745F-914F-8DB8-FAF3E7777CB0}" dt="2020-10-07T15:06:54.381" v="263" actId="478"/>
          <ac:spMkLst>
            <pc:docMk/>
            <pc:sldMk cId="1777749488" sldId="335"/>
            <ac:spMk id="13" creationId="{F2987829-8903-974C-A5A5-30C363B28667}"/>
          </ac:spMkLst>
        </pc:spChg>
        <pc:spChg chg="del">
          <ac:chgData name="WINDRIDGE Philip" userId="a20730c1-1805-4191-9c68-6e52c8725e9f" providerId="ADAL" clId="{DA587D37-745F-914F-8DB8-FAF3E7777CB0}" dt="2020-10-07T15:07:06.037" v="265" actId="478"/>
          <ac:spMkLst>
            <pc:docMk/>
            <pc:sldMk cId="1777749488" sldId="335"/>
            <ac:spMk id="26" creationId="{6850BD6A-88ED-754A-AF1B-4FA621D074BC}"/>
          </ac:spMkLst>
        </pc:spChg>
        <pc:spChg chg="del">
          <ac:chgData name="WINDRIDGE Philip" userId="a20730c1-1805-4191-9c68-6e52c8725e9f" providerId="ADAL" clId="{DA587D37-745F-914F-8DB8-FAF3E7777CB0}" dt="2020-10-07T15:07:06.037" v="265" actId="478"/>
          <ac:spMkLst>
            <pc:docMk/>
            <pc:sldMk cId="1777749488" sldId="335"/>
            <ac:spMk id="27" creationId="{0C7C40E8-9EA2-5743-9540-F47F6F4BCEFE}"/>
          </ac:spMkLst>
        </pc:spChg>
        <pc:spChg chg="del">
          <ac:chgData name="WINDRIDGE Philip" userId="a20730c1-1805-4191-9c68-6e52c8725e9f" providerId="ADAL" clId="{DA587D37-745F-914F-8DB8-FAF3E7777CB0}" dt="2020-10-07T15:07:06.037" v="265" actId="478"/>
          <ac:spMkLst>
            <pc:docMk/>
            <pc:sldMk cId="1777749488" sldId="335"/>
            <ac:spMk id="28" creationId="{9B15197D-002D-A347-8A35-A3A115886F97}"/>
          </ac:spMkLst>
        </pc:spChg>
        <pc:cxnChg chg="del">
          <ac:chgData name="WINDRIDGE Philip" userId="a20730c1-1805-4191-9c68-6e52c8725e9f" providerId="ADAL" clId="{DA587D37-745F-914F-8DB8-FAF3E7777CB0}" dt="2020-10-07T15:06:54.381" v="263" actId="478"/>
          <ac:cxnSpMkLst>
            <pc:docMk/>
            <pc:sldMk cId="1777749488" sldId="335"/>
            <ac:cxnSpMk id="11" creationId="{39DAAEE5-77D7-BA4A-BA44-B2EB78A697E7}"/>
          </ac:cxnSpMkLst>
        </pc:cxnChg>
      </pc:sldChg>
      <pc:sldChg chg="delSp modSp add mod">
        <pc:chgData name="WINDRIDGE Philip" userId="a20730c1-1805-4191-9c68-6e52c8725e9f" providerId="ADAL" clId="{DA587D37-745F-914F-8DB8-FAF3E7777CB0}" dt="2020-10-07T15:09:31.150" v="278" actId="21"/>
        <pc:sldMkLst>
          <pc:docMk/>
          <pc:sldMk cId="45628246" sldId="336"/>
        </pc:sldMkLst>
        <pc:spChg chg="mod">
          <ac:chgData name="WINDRIDGE Philip" userId="a20730c1-1805-4191-9c68-6e52c8725e9f" providerId="ADAL" clId="{DA587D37-745F-914F-8DB8-FAF3E7777CB0}" dt="2020-10-07T15:08:49.327" v="276" actId="207"/>
          <ac:spMkLst>
            <pc:docMk/>
            <pc:sldMk cId="45628246" sldId="336"/>
            <ac:spMk id="7" creationId="{68E57F6E-1B58-D44C-9587-5AE5A9483834}"/>
          </ac:spMkLst>
        </pc:spChg>
        <pc:spChg chg="del">
          <ac:chgData name="WINDRIDGE Philip" userId="a20730c1-1805-4191-9c68-6e52c8725e9f" providerId="ADAL" clId="{DA587D37-745F-914F-8DB8-FAF3E7777CB0}" dt="2020-10-07T15:09:31.150" v="278" actId="21"/>
          <ac:spMkLst>
            <pc:docMk/>
            <pc:sldMk cId="45628246" sldId="336"/>
            <ac:spMk id="10" creationId="{0A8A3FD3-9AF2-8240-9CB0-8622CA31B973}"/>
          </ac:spMkLst>
        </pc:spChg>
        <pc:spChg chg="del">
          <ac:chgData name="WINDRIDGE Philip" userId="a20730c1-1805-4191-9c68-6e52c8725e9f" providerId="ADAL" clId="{DA587D37-745F-914F-8DB8-FAF3E7777CB0}" dt="2020-10-07T15:09:31.150" v="278" actId="21"/>
          <ac:spMkLst>
            <pc:docMk/>
            <pc:sldMk cId="45628246" sldId="336"/>
            <ac:spMk id="13" creationId="{F2987829-8903-974C-A5A5-30C363B28667}"/>
          </ac:spMkLst>
        </pc:spChg>
        <pc:spChg chg="del">
          <ac:chgData name="WINDRIDGE Philip" userId="a20730c1-1805-4191-9c68-6e52c8725e9f" providerId="ADAL" clId="{DA587D37-745F-914F-8DB8-FAF3E7777CB0}" dt="2020-10-07T15:07:29.439" v="267" actId="478"/>
          <ac:spMkLst>
            <pc:docMk/>
            <pc:sldMk cId="45628246" sldId="336"/>
            <ac:spMk id="27" creationId="{0C7C40E8-9EA2-5743-9540-F47F6F4BCEFE}"/>
          </ac:spMkLst>
        </pc:spChg>
        <pc:spChg chg="del">
          <ac:chgData name="WINDRIDGE Philip" userId="a20730c1-1805-4191-9c68-6e52c8725e9f" providerId="ADAL" clId="{DA587D37-745F-914F-8DB8-FAF3E7777CB0}" dt="2020-10-07T15:07:29.439" v="267" actId="478"/>
          <ac:spMkLst>
            <pc:docMk/>
            <pc:sldMk cId="45628246" sldId="336"/>
            <ac:spMk id="28" creationId="{9B15197D-002D-A347-8A35-A3A115886F97}"/>
          </ac:spMkLst>
        </pc:spChg>
        <pc:cxnChg chg="del">
          <ac:chgData name="WINDRIDGE Philip" userId="a20730c1-1805-4191-9c68-6e52c8725e9f" providerId="ADAL" clId="{DA587D37-745F-914F-8DB8-FAF3E7777CB0}" dt="2020-10-07T15:09:31.150" v="278" actId="21"/>
          <ac:cxnSpMkLst>
            <pc:docMk/>
            <pc:sldMk cId="45628246" sldId="336"/>
            <ac:cxnSpMk id="11" creationId="{39DAAEE5-77D7-BA4A-BA44-B2EB78A697E7}"/>
          </ac:cxnSpMkLst>
        </pc:cxnChg>
      </pc:sldChg>
      <pc:sldChg chg="addSp delSp modSp add mod">
        <pc:chgData name="WINDRIDGE Philip" userId="a20730c1-1805-4191-9c68-6e52c8725e9f" providerId="ADAL" clId="{DA587D37-745F-914F-8DB8-FAF3E7777CB0}" dt="2020-10-07T15:08:40.722" v="275" actId="207"/>
        <pc:sldMkLst>
          <pc:docMk/>
          <pc:sldMk cId="3373902963" sldId="337"/>
        </pc:sldMkLst>
        <pc:spChg chg="mod">
          <ac:chgData name="WINDRIDGE Philip" userId="a20730c1-1805-4191-9c68-6e52c8725e9f" providerId="ADAL" clId="{DA587D37-745F-914F-8DB8-FAF3E7777CB0}" dt="2020-10-07T15:08:40.722" v="275" actId="207"/>
          <ac:spMkLst>
            <pc:docMk/>
            <pc:sldMk cId="3373902963" sldId="337"/>
            <ac:spMk id="7" creationId="{68E57F6E-1B58-D44C-9587-5AE5A9483834}"/>
          </ac:spMkLst>
        </pc:spChg>
        <pc:spChg chg="add del">
          <ac:chgData name="WINDRIDGE Philip" userId="a20730c1-1805-4191-9c68-6e52c8725e9f" providerId="ADAL" clId="{DA587D37-745F-914F-8DB8-FAF3E7777CB0}" dt="2020-10-07T15:08:35.800" v="274" actId="478"/>
          <ac:spMkLst>
            <pc:docMk/>
            <pc:sldMk cId="3373902963" sldId="337"/>
            <ac:spMk id="28" creationId="{9B15197D-002D-A347-8A35-A3A115886F97}"/>
          </ac:spMkLst>
        </pc:spChg>
      </pc:sldChg>
      <pc:sldChg chg="modSp add mod">
        <pc:chgData name="WINDRIDGE Philip" userId="a20730c1-1805-4191-9c68-6e52c8725e9f" providerId="ADAL" clId="{DA587D37-745F-914F-8DB8-FAF3E7777CB0}" dt="2020-10-07T15:30:47.383" v="445" actId="207"/>
        <pc:sldMkLst>
          <pc:docMk/>
          <pc:sldMk cId="1654775723" sldId="338"/>
        </pc:sldMkLst>
        <pc:spChg chg="mod">
          <ac:chgData name="WINDRIDGE Philip" userId="a20730c1-1805-4191-9c68-6e52c8725e9f" providerId="ADAL" clId="{DA587D37-745F-914F-8DB8-FAF3E7777CB0}" dt="2020-10-07T15:30:47.383" v="445" actId="207"/>
          <ac:spMkLst>
            <pc:docMk/>
            <pc:sldMk cId="1654775723" sldId="338"/>
            <ac:spMk id="7" creationId="{68E57F6E-1B58-D44C-9587-5AE5A9483834}"/>
          </ac:spMkLst>
        </pc:spChg>
      </pc:sldChg>
      <pc:sldChg chg="addSp modSp add">
        <pc:chgData name="WINDRIDGE Philip" userId="a20730c1-1805-4191-9c68-6e52c8725e9f" providerId="ADAL" clId="{DA587D37-745F-914F-8DB8-FAF3E7777CB0}" dt="2020-10-07T15:09:39.653" v="280"/>
        <pc:sldMkLst>
          <pc:docMk/>
          <pc:sldMk cId="4127449998" sldId="339"/>
        </pc:sldMkLst>
        <pc:spChg chg="add mod">
          <ac:chgData name="WINDRIDGE Philip" userId="a20730c1-1805-4191-9c68-6e52c8725e9f" providerId="ADAL" clId="{DA587D37-745F-914F-8DB8-FAF3E7777CB0}" dt="2020-10-07T15:09:39.653" v="280"/>
          <ac:spMkLst>
            <pc:docMk/>
            <pc:sldMk cId="4127449998" sldId="339"/>
            <ac:spMk id="8" creationId="{39B0732B-8F6A-7D4B-9E28-22C9F2E40EBA}"/>
          </ac:spMkLst>
        </pc:spChg>
        <pc:spChg chg="add mod">
          <ac:chgData name="WINDRIDGE Philip" userId="a20730c1-1805-4191-9c68-6e52c8725e9f" providerId="ADAL" clId="{DA587D37-745F-914F-8DB8-FAF3E7777CB0}" dt="2020-10-07T15:09:39.653" v="280"/>
          <ac:spMkLst>
            <pc:docMk/>
            <pc:sldMk cId="4127449998" sldId="339"/>
            <ac:spMk id="10" creationId="{BD319F0B-D54D-C54A-8D07-FC01340C7C5D}"/>
          </ac:spMkLst>
        </pc:spChg>
        <pc:cxnChg chg="add mod">
          <ac:chgData name="WINDRIDGE Philip" userId="a20730c1-1805-4191-9c68-6e52c8725e9f" providerId="ADAL" clId="{DA587D37-745F-914F-8DB8-FAF3E7777CB0}" dt="2020-10-07T15:09:39.653" v="280"/>
          <ac:cxnSpMkLst>
            <pc:docMk/>
            <pc:sldMk cId="4127449998" sldId="339"/>
            <ac:cxnSpMk id="9" creationId="{364A563B-D1B2-2843-8541-5B7B956A3A27}"/>
          </ac:cxnSpMkLst>
        </pc:cxnChg>
      </pc:sldChg>
      <pc:sldChg chg="delSp add mod">
        <pc:chgData name="WINDRIDGE Philip" userId="a20730c1-1805-4191-9c68-6e52c8725e9f" providerId="ADAL" clId="{DA587D37-745F-914F-8DB8-FAF3E7777CB0}" dt="2020-10-07T15:31:45.797" v="448" actId="478"/>
        <pc:sldMkLst>
          <pc:docMk/>
          <pc:sldMk cId="2995605065" sldId="340"/>
        </pc:sldMkLst>
        <pc:spChg chg="del">
          <ac:chgData name="WINDRIDGE Philip" userId="a20730c1-1805-4191-9c68-6e52c8725e9f" providerId="ADAL" clId="{DA587D37-745F-914F-8DB8-FAF3E7777CB0}" dt="2020-10-07T15:31:45.797" v="448" actId="478"/>
          <ac:spMkLst>
            <pc:docMk/>
            <pc:sldMk cId="2995605065" sldId="340"/>
            <ac:spMk id="15" creationId="{0A508AC9-7996-B644-8F04-9E5A0205B3E1}"/>
          </ac:spMkLst>
        </pc:spChg>
        <pc:spChg chg="del">
          <ac:chgData name="WINDRIDGE Philip" userId="a20730c1-1805-4191-9c68-6e52c8725e9f" providerId="ADAL" clId="{DA587D37-745F-914F-8DB8-FAF3E7777CB0}" dt="2020-10-07T15:31:45.797" v="448" actId="478"/>
          <ac:spMkLst>
            <pc:docMk/>
            <pc:sldMk cId="2995605065" sldId="340"/>
            <ac:spMk id="16" creationId="{38F397A6-9BD2-DE46-B2A0-FDF3A6E5F2D0}"/>
          </ac:spMkLst>
        </pc:spChg>
      </pc:sldChg>
      <pc:sldChg chg="delSp add mod">
        <pc:chgData name="WINDRIDGE Philip" userId="a20730c1-1805-4191-9c68-6e52c8725e9f" providerId="ADAL" clId="{DA587D37-745F-914F-8DB8-FAF3E7777CB0}" dt="2020-10-07T15:31:53.029" v="449" actId="478"/>
        <pc:sldMkLst>
          <pc:docMk/>
          <pc:sldMk cId="4166628778" sldId="341"/>
        </pc:sldMkLst>
        <pc:spChg chg="del">
          <ac:chgData name="WINDRIDGE Philip" userId="a20730c1-1805-4191-9c68-6e52c8725e9f" providerId="ADAL" clId="{DA587D37-745F-914F-8DB8-FAF3E7777CB0}" dt="2020-10-07T15:31:53.029" v="449" actId="478"/>
          <ac:spMkLst>
            <pc:docMk/>
            <pc:sldMk cId="4166628778" sldId="341"/>
            <ac:spMk id="15" creationId="{0A508AC9-7996-B644-8F04-9E5A0205B3E1}"/>
          </ac:spMkLst>
        </pc:spChg>
      </pc:sldChg>
      <pc:sldChg chg="add">
        <pc:chgData name="WINDRIDGE Philip" userId="a20730c1-1805-4191-9c68-6e52c8725e9f" providerId="ADAL" clId="{DA587D37-745F-914F-8DB8-FAF3E7777CB0}" dt="2020-10-07T15:31:35.707" v="447" actId="2890"/>
        <pc:sldMkLst>
          <pc:docMk/>
          <pc:sldMk cId="2024874787" sldId="342"/>
        </pc:sldMkLst>
      </pc:sldChg>
    </pc:docChg>
  </pc:docChgLst>
  <pc:docChgLst>
    <pc:chgData name="WINDRIDGE Philip" userId="a20730c1-1805-4191-9c68-6e52c8725e9f" providerId="ADAL" clId="{02204E7B-78DE-C842-A3E7-31CAE49B77A4}"/>
    <pc:docChg chg="undo custSel addSld delSld modSld sldOrd">
      <pc:chgData name="WINDRIDGE Philip" userId="a20730c1-1805-4191-9c68-6e52c8725e9f" providerId="ADAL" clId="{02204E7B-78DE-C842-A3E7-31CAE49B77A4}" dt="2020-09-18T07:39:35.910" v="10514" actId="20577"/>
      <pc:docMkLst>
        <pc:docMk/>
      </pc:docMkLst>
      <pc:sldChg chg="modSp mod">
        <pc:chgData name="WINDRIDGE Philip" userId="a20730c1-1805-4191-9c68-6e52c8725e9f" providerId="ADAL" clId="{02204E7B-78DE-C842-A3E7-31CAE49B77A4}" dt="2020-09-16T12:31:03.403" v="22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204E7B-78DE-C842-A3E7-31CAE49B77A4}" dt="2020-09-16T12:31:03.403" v="22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addSp modSp add mod">
        <pc:chgData name="WINDRIDGE Philip" userId="a20730c1-1805-4191-9c68-6e52c8725e9f" providerId="ADAL" clId="{02204E7B-78DE-C842-A3E7-31CAE49B77A4}" dt="2020-09-18T06:57:12.289" v="9119" actId="1076"/>
        <pc:sldMkLst>
          <pc:docMk/>
          <pc:sldMk cId="2405130143" sldId="257"/>
        </pc:sldMkLst>
        <pc:spChg chg="mod">
          <ac:chgData name="WINDRIDGE Philip" userId="a20730c1-1805-4191-9c68-6e52c8725e9f" providerId="ADAL" clId="{02204E7B-78DE-C842-A3E7-31CAE49B77A4}" dt="2020-09-18T06:56:43.340" v="9045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02204E7B-78DE-C842-A3E7-31CAE49B77A4}" dt="2020-09-18T06:57:12.289" v="9119" actId="1076"/>
          <ac:spMkLst>
            <pc:docMk/>
            <pc:sldMk cId="2405130143" sldId="257"/>
            <ac:spMk id="6" creationId="{E255A438-1BCF-4640-85C2-C8E3E9269382}"/>
          </ac:spMkLst>
        </pc:spChg>
        <pc:spChg chg="add mod">
          <ac:chgData name="WINDRIDGE Philip" userId="a20730c1-1805-4191-9c68-6e52c8725e9f" providerId="ADAL" clId="{02204E7B-78DE-C842-A3E7-31CAE49B77A4}" dt="2020-09-18T06:56:02.572" v="8992" actId="1076"/>
          <ac:spMkLst>
            <pc:docMk/>
            <pc:sldMk cId="2405130143" sldId="257"/>
            <ac:spMk id="7" creationId="{D8177B47-D29B-F147-9F32-0B5118E5F5D6}"/>
          </ac:spMkLst>
        </pc:spChg>
      </pc:sldChg>
      <pc:sldChg chg="modSp add mod ord modClrScheme chgLayout">
        <pc:chgData name="WINDRIDGE Philip" userId="a20730c1-1805-4191-9c68-6e52c8725e9f" providerId="ADAL" clId="{02204E7B-78DE-C842-A3E7-31CAE49B77A4}" dt="2020-09-18T07:39:35.910" v="10514" actId="20577"/>
        <pc:sldMkLst>
          <pc:docMk/>
          <pc:sldMk cId="1165804169" sldId="307"/>
        </pc:sldMkLst>
        <pc:spChg chg="mod ord">
          <ac:chgData name="WINDRIDGE Philip" userId="a20730c1-1805-4191-9c68-6e52c8725e9f" providerId="ADAL" clId="{02204E7B-78DE-C842-A3E7-31CAE49B77A4}" dt="2020-09-18T06:52:19.272" v="8871" actId="700"/>
          <ac:spMkLst>
            <pc:docMk/>
            <pc:sldMk cId="1165804169" sldId="307"/>
            <ac:spMk id="16386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8T07:39:35.910" v="10514" actId="20577"/>
          <ac:spMkLst>
            <pc:docMk/>
            <pc:sldMk cId="1165804169" sldId="307"/>
            <ac:spMk id="16387" creationId="{00000000-0000-0000-0000-000000000000}"/>
          </ac:spMkLst>
        </pc:spChg>
      </pc:sldChg>
      <pc:sldChg chg="addSp modSp add mod modClrScheme chgLayout">
        <pc:chgData name="WINDRIDGE Philip" userId="a20730c1-1805-4191-9c68-6e52c8725e9f" providerId="ADAL" clId="{02204E7B-78DE-C842-A3E7-31CAE49B77A4}" dt="2020-09-18T07:12:55.220" v="9654" actId="14100"/>
        <pc:sldMkLst>
          <pc:docMk/>
          <pc:sldMk cId="1651313464" sldId="308"/>
        </pc:sldMkLst>
        <pc:spChg chg="add mod">
          <ac:chgData name="WINDRIDGE Philip" userId="a20730c1-1805-4191-9c68-6e52c8725e9f" providerId="ADAL" clId="{02204E7B-78DE-C842-A3E7-31CAE49B77A4}" dt="2020-09-18T07:12:55.220" v="9654" actId="14100"/>
          <ac:spMkLst>
            <pc:docMk/>
            <pc:sldMk cId="1651313464" sldId="308"/>
            <ac:spMk id="5" creationId="{2BB7B088-957B-F74A-B8BB-792192B5628E}"/>
          </ac:spMkLst>
        </pc:spChg>
        <pc:spChg chg="add mod">
          <ac:chgData name="WINDRIDGE Philip" userId="a20730c1-1805-4191-9c68-6e52c8725e9f" providerId="ADAL" clId="{02204E7B-78DE-C842-A3E7-31CAE49B77A4}" dt="2020-09-17T07:35:12.532" v="3573" actId="255"/>
          <ac:spMkLst>
            <pc:docMk/>
            <pc:sldMk cId="1651313464" sldId="308"/>
            <ac:spMk id="9" creationId="{D0EBA1B2-6CD2-5548-A1D1-1829A9958504}"/>
          </ac:spMkLst>
        </pc:spChg>
        <pc:spChg chg="add mod">
          <ac:chgData name="WINDRIDGE Philip" userId="a20730c1-1805-4191-9c68-6e52c8725e9f" providerId="ADAL" clId="{02204E7B-78DE-C842-A3E7-31CAE49B77A4}" dt="2020-09-18T07:11:52.864" v="9570" actId="20577"/>
          <ac:spMkLst>
            <pc:docMk/>
            <pc:sldMk cId="1651313464" sldId="308"/>
            <ac:spMk id="12" creationId="{DB8D3943-831B-F94E-8F55-B6B907E61CEF}"/>
          </ac:spMkLst>
        </pc:spChg>
        <pc:spChg chg="add mod">
          <ac:chgData name="WINDRIDGE Philip" userId="a20730c1-1805-4191-9c68-6e52c8725e9f" providerId="ADAL" clId="{02204E7B-78DE-C842-A3E7-31CAE49B77A4}" dt="2020-09-18T07:10:02.048" v="9486" actId="14100"/>
          <ac:spMkLst>
            <pc:docMk/>
            <pc:sldMk cId="1651313464" sldId="308"/>
            <ac:spMk id="13" creationId="{835CFAF0-D888-B34E-B34D-9086FCA910A5}"/>
          </ac:spMkLst>
        </pc:spChg>
        <pc:spChg chg="add mod">
          <ac:chgData name="WINDRIDGE Philip" userId="a20730c1-1805-4191-9c68-6e52c8725e9f" providerId="ADAL" clId="{02204E7B-78DE-C842-A3E7-31CAE49B77A4}" dt="2020-09-18T07:11:03.054" v="9542" actId="13926"/>
          <ac:spMkLst>
            <pc:docMk/>
            <pc:sldMk cId="1651313464" sldId="308"/>
            <ac:spMk id="14" creationId="{30CBDEDF-74A5-3B40-B829-34C48A3490CE}"/>
          </ac:spMkLst>
        </pc:spChg>
        <pc:spChg chg="mod ord">
          <ac:chgData name="WINDRIDGE Philip" userId="a20730c1-1805-4191-9c68-6e52c8725e9f" providerId="ADAL" clId="{02204E7B-78DE-C842-A3E7-31CAE49B77A4}" dt="2020-09-17T07:25:18.336" v="3381" actId="700"/>
          <ac:spMkLst>
            <pc:docMk/>
            <pc:sldMk cId="1651313464" sldId="308"/>
            <ac:spMk id="17410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7T07:33:24.891" v="3511" actId="115"/>
          <ac:spMkLst>
            <pc:docMk/>
            <pc:sldMk cId="1651313464" sldId="30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02204E7B-78DE-C842-A3E7-31CAE49B77A4}" dt="2020-09-17T07:32:30.418" v="3451" actId="14100"/>
          <ac:cxnSpMkLst>
            <pc:docMk/>
            <pc:sldMk cId="1651313464" sldId="308"/>
            <ac:cxnSpMk id="4" creationId="{D7889100-BC06-F34A-9BEA-F1DA1CFFBED7}"/>
          </ac:cxnSpMkLst>
        </pc:cxnChg>
        <pc:cxnChg chg="add mod">
          <ac:chgData name="WINDRIDGE Philip" userId="a20730c1-1805-4191-9c68-6e52c8725e9f" providerId="ADAL" clId="{02204E7B-78DE-C842-A3E7-31CAE49B77A4}" dt="2020-09-17T07:34:09.093" v="3515" actId="14100"/>
          <ac:cxnSpMkLst>
            <pc:docMk/>
            <pc:sldMk cId="1651313464" sldId="308"/>
            <ac:cxnSpMk id="8" creationId="{6C5E4E92-0AEC-B44B-9734-B9196D86865D}"/>
          </ac:cxnSpMkLst>
        </pc:cxnChg>
        <pc:cxnChg chg="add mod">
          <ac:chgData name="WINDRIDGE Philip" userId="a20730c1-1805-4191-9c68-6e52c8725e9f" providerId="ADAL" clId="{02204E7B-78DE-C842-A3E7-31CAE49B77A4}" dt="2020-09-17T07:34:38.017" v="3545" actId="1076"/>
          <ac:cxnSpMkLst>
            <pc:docMk/>
            <pc:sldMk cId="1651313464" sldId="308"/>
            <ac:cxnSpMk id="11" creationId="{8584B4F3-AB76-BF40-8CE5-04D80C6609DD}"/>
          </ac:cxnSpMkLst>
        </pc:cxnChg>
      </pc:sldChg>
      <pc:sldChg chg="add del">
        <pc:chgData name="WINDRIDGE Philip" userId="a20730c1-1805-4191-9c68-6e52c8725e9f" providerId="ADAL" clId="{02204E7B-78DE-C842-A3E7-31CAE49B77A4}" dt="2020-09-17T13:23:18.630" v="5802" actId="2696"/>
        <pc:sldMkLst>
          <pc:docMk/>
          <pc:sldMk cId="3867299017" sldId="309"/>
        </pc:sldMkLst>
      </pc:sldChg>
      <pc:sldChg chg="addSp delSp modSp add mod modClrScheme chgLayout">
        <pc:chgData name="WINDRIDGE Philip" userId="a20730c1-1805-4191-9c68-6e52c8725e9f" providerId="ADAL" clId="{02204E7B-78DE-C842-A3E7-31CAE49B77A4}" dt="2020-09-17T06:58:59.641" v="2586" actId="20577"/>
        <pc:sldMkLst>
          <pc:docMk/>
          <pc:sldMk cId="2847688745" sldId="310"/>
        </pc:sldMkLst>
        <pc:spChg chg="add mod">
          <ac:chgData name="WINDRIDGE Philip" userId="a20730c1-1805-4191-9c68-6e52c8725e9f" providerId="ADAL" clId="{02204E7B-78DE-C842-A3E7-31CAE49B77A4}" dt="2020-09-16T13:10:07.575" v="62" actId="20577"/>
          <ac:spMkLst>
            <pc:docMk/>
            <pc:sldMk cId="2847688745" sldId="310"/>
            <ac:spMk id="2" creationId="{AB84AB90-48AC-4C42-8E97-53A5601F8959}"/>
          </ac:spMkLst>
        </pc:spChg>
        <pc:spChg chg="add del mod">
          <ac:chgData name="WINDRIDGE Philip" userId="a20730c1-1805-4191-9c68-6e52c8725e9f" providerId="ADAL" clId="{02204E7B-78DE-C842-A3E7-31CAE49B77A4}" dt="2020-09-16T13:56:34.916" v="1323" actId="478"/>
          <ac:spMkLst>
            <pc:docMk/>
            <pc:sldMk cId="2847688745" sldId="310"/>
            <ac:spMk id="3" creationId="{47B07B97-8019-B64A-BE71-9A8CC7072200}"/>
          </ac:spMkLst>
        </pc:spChg>
        <pc:spChg chg="add del mod">
          <ac:chgData name="WINDRIDGE Philip" userId="a20730c1-1805-4191-9c68-6e52c8725e9f" providerId="ADAL" clId="{02204E7B-78DE-C842-A3E7-31CAE49B77A4}" dt="2020-09-16T13:23:11.464" v="290" actId="478"/>
          <ac:spMkLst>
            <pc:docMk/>
            <pc:sldMk cId="2847688745" sldId="310"/>
            <ac:spMk id="4" creationId="{6EE33B4D-ECCB-394C-8019-ADD0615E1AFB}"/>
          </ac:spMkLst>
        </pc:spChg>
        <pc:spChg chg="add mod">
          <ac:chgData name="WINDRIDGE Philip" userId="a20730c1-1805-4191-9c68-6e52c8725e9f" providerId="ADAL" clId="{02204E7B-78DE-C842-A3E7-31CAE49B77A4}" dt="2020-09-17T06:58:59.641" v="2586" actId="20577"/>
          <ac:spMkLst>
            <pc:docMk/>
            <pc:sldMk cId="2847688745" sldId="310"/>
            <ac:spMk id="5" creationId="{2D682D41-7866-964E-877E-1AAACBFCA40E}"/>
          </ac:spMkLst>
        </pc:spChg>
        <pc:spChg chg="add mod">
          <ac:chgData name="WINDRIDGE Philip" userId="a20730c1-1805-4191-9c68-6e52c8725e9f" providerId="ADAL" clId="{02204E7B-78DE-C842-A3E7-31CAE49B77A4}" dt="2020-09-17T06:58:03.593" v="2547" actId="14100"/>
          <ac:spMkLst>
            <pc:docMk/>
            <pc:sldMk cId="2847688745" sldId="310"/>
            <ac:spMk id="6" creationId="{B23DCDEF-7B78-F745-8918-2DC0021D378C}"/>
          </ac:spMkLst>
        </pc:spChg>
        <pc:spChg chg="add del mod">
          <ac:chgData name="WINDRIDGE Philip" userId="a20730c1-1805-4191-9c68-6e52c8725e9f" providerId="ADAL" clId="{02204E7B-78DE-C842-A3E7-31CAE49B77A4}" dt="2020-09-16T13:23:35.192" v="292" actId="478"/>
          <ac:spMkLst>
            <pc:docMk/>
            <pc:sldMk cId="2847688745" sldId="310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6:30.315" v="1322" actId="167"/>
          <ac:spMkLst>
            <pc:docMk/>
            <pc:sldMk cId="2847688745" sldId="310"/>
            <ac:spMk id="7" creationId="{125C440E-C838-9C47-A912-28ED66A9783B}"/>
          </ac:spMkLst>
        </pc:spChg>
        <pc:spChg chg="add mod">
          <ac:chgData name="WINDRIDGE Philip" userId="a20730c1-1805-4191-9c68-6e52c8725e9f" providerId="ADAL" clId="{02204E7B-78DE-C842-A3E7-31CAE49B77A4}" dt="2020-09-17T06:57:53.891" v="2542" actId="1076"/>
          <ac:spMkLst>
            <pc:docMk/>
            <pc:sldMk cId="2847688745" sldId="310"/>
            <ac:spMk id="12" creationId="{644A4459-F173-5243-B536-F69F11AE2EF2}"/>
          </ac:spMkLst>
        </pc:spChg>
        <pc:cxnChg chg="add mod">
          <ac:chgData name="WINDRIDGE Philip" userId="a20730c1-1805-4191-9c68-6e52c8725e9f" providerId="ADAL" clId="{02204E7B-78DE-C842-A3E7-31CAE49B77A4}" dt="2020-09-17T06:56:55.554" v="2476" actId="14100"/>
          <ac:cxnSpMkLst>
            <pc:docMk/>
            <pc:sldMk cId="2847688745" sldId="310"/>
            <ac:cxnSpMk id="8" creationId="{B9184E4D-60E4-0B4E-82B1-26F253273B0D}"/>
          </ac:cxnSpMkLst>
        </pc:cxnChg>
        <pc:cxnChg chg="add mod">
          <ac:chgData name="WINDRIDGE Philip" userId="a20730c1-1805-4191-9c68-6e52c8725e9f" providerId="ADAL" clId="{02204E7B-78DE-C842-A3E7-31CAE49B77A4}" dt="2020-09-17T06:56:52.470" v="2475" actId="14100"/>
          <ac:cxnSpMkLst>
            <pc:docMk/>
            <pc:sldMk cId="2847688745" sldId="310"/>
            <ac:cxnSpMk id="9" creationId="{AAAE199F-4B34-6546-82CD-D1F3227FCBA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6:58:30.208" v="9120" actId="13926"/>
        <pc:sldMkLst>
          <pc:docMk/>
          <pc:sldMk cId="1873641563" sldId="311"/>
        </pc:sldMkLst>
        <pc:spChg chg="mod">
          <ac:chgData name="WINDRIDGE Philip" userId="a20730c1-1805-4191-9c68-6e52c8725e9f" providerId="ADAL" clId="{02204E7B-78DE-C842-A3E7-31CAE49B77A4}" dt="2020-09-17T07:17:00.172" v="3102" actId="20577"/>
          <ac:spMkLst>
            <pc:docMk/>
            <pc:sldMk cId="1873641563" sldId="311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55:13.049" v="1251" actId="478"/>
          <ac:spMkLst>
            <pc:docMk/>
            <pc:sldMk cId="1873641563" sldId="311"/>
            <ac:spMk id="3" creationId="{47B07B97-8019-B64A-BE71-9A8CC7072200}"/>
          </ac:spMkLst>
        </pc:spChg>
        <pc:spChg chg="del">
          <ac:chgData name="WINDRIDGE Philip" userId="a20730c1-1805-4191-9c68-6e52c8725e9f" providerId="ADAL" clId="{02204E7B-78DE-C842-A3E7-31CAE49B77A4}" dt="2020-09-16T13:23:23.575" v="291" actId="478"/>
          <ac:spMkLst>
            <pc:docMk/>
            <pc:sldMk cId="1873641563" sldId="311"/>
            <ac:spMk id="5" creationId="{2D682D41-7866-964E-877E-1AAACBFCA40E}"/>
          </ac:spMkLst>
        </pc:spChg>
        <pc:spChg chg="mod">
          <ac:chgData name="WINDRIDGE Philip" userId="a20730c1-1805-4191-9c68-6e52c8725e9f" providerId="ADAL" clId="{02204E7B-78DE-C842-A3E7-31CAE49B77A4}" dt="2020-09-18T06:58:30.208" v="9120" actId="13926"/>
          <ac:spMkLst>
            <pc:docMk/>
            <pc:sldMk cId="1873641563" sldId="311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5:35.069" v="1317" actId="1038"/>
          <ac:spMkLst>
            <pc:docMk/>
            <pc:sldMk cId="1873641563" sldId="311"/>
            <ac:spMk id="7" creationId="{8B5CDCD0-EE7F-3847-B42E-4B018B8E5FEF}"/>
          </ac:spMkLst>
        </pc:spChg>
        <pc:spChg chg="add mod">
          <ac:chgData name="WINDRIDGE Philip" userId="a20730c1-1805-4191-9c68-6e52c8725e9f" providerId="ADAL" clId="{02204E7B-78DE-C842-A3E7-31CAE49B77A4}" dt="2020-09-16T13:56:01.839" v="1319" actId="207"/>
          <ac:spMkLst>
            <pc:docMk/>
            <pc:sldMk cId="1873641563" sldId="311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6T14:02:25.292" v="1457" actId="14100"/>
          <ac:spMkLst>
            <pc:docMk/>
            <pc:sldMk cId="1873641563" sldId="311"/>
            <ac:spMk id="9" creationId="{53B635AB-0321-7F44-B65E-A5E495649D0A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1:17:26.162" v="8016" actId="1076"/>
        <pc:sldMkLst>
          <pc:docMk/>
          <pc:sldMk cId="4178822765" sldId="312"/>
        </pc:sldMkLst>
        <pc:spChg chg="mod">
          <ac:chgData name="WINDRIDGE Philip" userId="a20730c1-1805-4191-9c68-6e52c8725e9f" providerId="ADAL" clId="{02204E7B-78DE-C842-A3E7-31CAE49B77A4}" dt="2020-09-17T07:17:09.890" v="3103"/>
          <ac:spMkLst>
            <pc:docMk/>
            <pc:sldMk cId="4178822765" sldId="312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25:21.130" v="323" actId="478"/>
          <ac:spMkLst>
            <pc:docMk/>
            <pc:sldMk cId="4178822765" sldId="312"/>
            <ac:spMk id="3" creationId="{47B07B97-8019-B64A-BE71-9A8CC7072200}"/>
          </ac:spMkLst>
        </pc:spChg>
        <pc:spChg chg="add mod">
          <ac:chgData name="WINDRIDGE Philip" userId="a20730c1-1805-4191-9c68-6e52c8725e9f" providerId="ADAL" clId="{02204E7B-78DE-C842-A3E7-31CAE49B77A4}" dt="2020-09-18T01:17:26.162" v="8016" actId="1076"/>
          <ac:spMkLst>
            <pc:docMk/>
            <pc:sldMk cId="4178822765" sldId="312"/>
            <ac:spMk id="5" creationId="{070FBF30-C6FA-E947-9389-586B296312B4}"/>
          </ac:spMkLst>
        </pc:spChg>
        <pc:spChg chg="mod">
          <ac:chgData name="WINDRIDGE Philip" userId="a20730c1-1805-4191-9c68-6e52c8725e9f" providerId="ADAL" clId="{02204E7B-78DE-C842-A3E7-31CAE49B77A4}" dt="2020-09-16T13:46:29.456" v="952" actId="1076"/>
          <ac:spMkLst>
            <pc:docMk/>
            <pc:sldMk cId="4178822765" sldId="312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46:23.228" v="951" actId="255"/>
          <ac:spMkLst>
            <pc:docMk/>
            <pc:sldMk cId="4178822765" sldId="312"/>
            <ac:spMk id="7" creationId="{9242C2DD-5FFB-4D48-9DF1-1344BABEE7B7}"/>
          </ac:spMkLst>
        </pc:spChg>
        <pc:spChg chg="add del mod">
          <ac:chgData name="WINDRIDGE Philip" userId="a20730c1-1805-4191-9c68-6e52c8725e9f" providerId="ADAL" clId="{02204E7B-78DE-C842-A3E7-31CAE49B77A4}" dt="2020-09-16T13:47:13.802" v="968" actId="478"/>
          <ac:spMkLst>
            <pc:docMk/>
            <pc:sldMk cId="4178822765" sldId="312"/>
            <ac:spMk id="8" creationId="{8A1BA97D-8DE0-9B41-8517-62E997AA438B}"/>
          </ac:spMkLst>
        </pc:spChg>
        <pc:spChg chg="add mod">
          <ac:chgData name="WINDRIDGE Philip" userId="a20730c1-1805-4191-9c68-6e52c8725e9f" providerId="ADAL" clId="{02204E7B-78DE-C842-A3E7-31CAE49B77A4}" dt="2020-09-16T13:46:58.346" v="966" actId="20577"/>
          <ac:spMkLst>
            <pc:docMk/>
            <pc:sldMk cId="4178822765" sldId="312"/>
            <ac:spMk id="9" creationId="{F9332718-C5B2-7B4D-B273-46D7505A71B2}"/>
          </ac:spMkLst>
        </pc:spChg>
        <pc:spChg chg="add mod">
          <ac:chgData name="WINDRIDGE Philip" userId="a20730c1-1805-4191-9c68-6e52c8725e9f" providerId="ADAL" clId="{02204E7B-78DE-C842-A3E7-31CAE49B77A4}" dt="2020-09-17T06:47:44.709" v="1871" actId="1076"/>
          <ac:spMkLst>
            <pc:docMk/>
            <pc:sldMk cId="4178822765" sldId="312"/>
            <ac:spMk id="10" creationId="{EE2FD167-8BB0-124B-8B3E-63C368DCBF91}"/>
          </ac:spMkLst>
        </pc:spChg>
        <pc:spChg chg="add mod">
          <ac:chgData name="WINDRIDGE Philip" userId="a20730c1-1805-4191-9c68-6e52c8725e9f" providerId="ADAL" clId="{02204E7B-78DE-C842-A3E7-31CAE49B77A4}" dt="2020-09-16T13:51:48.267" v="1193" actId="20577"/>
          <ac:spMkLst>
            <pc:docMk/>
            <pc:sldMk cId="4178822765" sldId="312"/>
            <ac:spMk id="11" creationId="{4FA2EF5E-C2EB-2245-950F-1E8825EC372A}"/>
          </ac:spMkLst>
        </pc:spChg>
        <pc:spChg chg="add mod">
          <ac:chgData name="WINDRIDGE Philip" userId="a20730c1-1805-4191-9c68-6e52c8725e9f" providerId="ADAL" clId="{02204E7B-78DE-C842-A3E7-31CAE49B77A4}" dt="2020-09-17T07:18:11.434" v="3142" actId="14100"/>
          <ac:spMkLst>
            <pc:docMk/>
            <pc:sldMk cId="4178822765" sldId="312"/>
            <ac:spMk id="18" creationId="{5ADD492B-334A-3348-B8A3-EACE2F4AD4CA}"/>
          </ac:spMkLst>
        </pc:spChg>
        <pc:spChg chg="add mod">
          <ac:chgData name="WINDRIDGE Philip" userId="a20730c1-1805-4191-9c68-6e52c8725e9f" providerId="ADAL" clId="{02204E7B-78DE-C842-A3E7-31CAE49B77A4}" dt="2020-09-17T07:17:53.118" v="3128" actId="1076"/>
          <ac:spMkLst>
            <pc:docMk/>
            <pc:sldMk cId="4178822765" sldId="312"/>
            <ac:spMk id="32" creationId="{075E9BFE-709B-A645-809D-C0B885E681CC}"/>
          </ac:spMkLst>
        </pc:spChg>
        <pc:spChg chg="add mod">
          <ac:chgData name="WINDRIDGE Philip" userId="a20730c1-1805-4191-9c68-6e52c8725e9f" providerId="ADAL" clId="{02204E7B-78DE-C842-A3E7-31CAE49B77A4}" dt="2020-09-16T13:48:42.981" v="1052" actId="20577"/>
          <ac:spMkLst>
            <pc:docMk/>
            <pc:sldMk cId="4178822765" sldId="312"/>
            <ac:spMk id="34" creationId="{9432D80D-427A-4E47-BEE1-92CF0BE47C0A}"/>
          </ac:spMkLst>
        </pc:spChg>
        <pc:spChg chg="add mod">
          <ac:chgData name="WINDRIDGE Philip" userId="a20730c1-1805-4191-9c68-6e52c8725e9f" providerId="ADAL" clId="{02204E7B-78DE-C842-A3E7-31CAE49B77A4}" dt="2020-09-16T13:49:47.130" v="1133" actId="1076"/>
          <ac:spMkLst>
            <pc:docMk/>
            <pc:sldMk cId="4178822765" sldId="312"/>
            <ac:spMk id="35" creationId="{00819D35-B7DD-CB4D-94A7-D33CDB0B3F22}"/>
          </ac:spMkLst>
        </pc:spChg>
        <pc:spChg chg="add mod">
          <ac:chgData name="WINDRIDGE Philip" userId="a20730c1-1805-4191-9c68-6e52c8725e9f" providerId="ADAL" clId="{02204E7B-78DE-C842-A3E7-31CAE49B77A4}" dt="2020-09-16T13:50:14.512" v="1190" actId="20577"/>
          <ac:spMkLst>
            <pc:docMk/>
            <pc:sldMk cId="4178822765" sldId="312"/>
            <ac:spMk id="36" creationId="{388A1D67-3B1A-0141-BC17-5E1C23280E57}"/>
          </ac:spMkLst>
        </pc:spChg>
        <pc:cxnChg chg="add mod">
          <ac:chgData name="WINDRIDGE Philip" userId="a20730c1-1805-4191-9c68-6e52c8725e9f" providerId="ADAL" clId="{02204E7B-78DE-C842-A3E7-31CAE49B77A4}" dt="2020-09-16T13:47:29.318" v="970" actId="14100"/>
          <ac:cxnSpMkLst>
            <pc:docMk/>
            <pc:sldMk cId="4178822765" sldId="312"/>
            <ac:cxnSpMk id="12" creationId="{FDCD23FF-5BAB-C64B-A1C9-5D22F23A674A}"/>
          </ac:cxnSpMkLst>
        </pc:cxnChg>
        <pc:cxnChg chg="add mod">
          <ac:chgData name="WINDRIDGE Philip" userId="a20730c1-1805-4191-9c68-6e52c8725e9f" providerId="ADAL" clId="{02204E7B-78DE-C842-A3E7-31CAE49B77A4}" dt="2020-09-16T13:39:48.135" v="846" actId="14100"/>
          <ac:cxnSpMkLst>
            <pc:docMk/>
            <pc:sldMk cId="4178822765" sldId="312"/>
            <ac:cxnSpMk id="15" creationId="{B0F8BD9A-F191-B145-BF11-E257E9BD5085}"/>
          </ac:cxnSpMkLst>
        </pc:cxnChg>
        <pc:cxnChg chg="add mod">
          <ac:chgData name="WINDRIDGE Philip" userId="a20730c1-1805-4191-9c68-6e52c8725e9f" providerId="ADAL" clId="{02204E7B-78DE-C842-A3E7-31CAE49B77A4}" dt="2020-09-16T13:39:58.957" v="849" actId="14100"/>
          <ac:cxnSpMkLst>
            <pc:docMk/>
            <pc:sldMk cId="4178822765" sldId="312"/>
            <ac:cxnSpMk id="17" creationId="{C4D8BBA6-76E4-E14E-A3EC-D01824CCF5BF}"/>
          </ac:cxnSpMkLst>
        </pc:cxnChg>
        <pc:cxnChg chg="add del mod">
          <ac:chgData name="WINDRIDGE Philip" userId="a20730c1-1805-4191-9c68-6e52c8725e9f" providerId="ADAL" clId="{02204E7B-78DE-C842-A3E7-31CAE49B77A4}" dt="2020-09-16T13:47:11.018" v="967" actId="478"/>
          <ac:cxnSpMkLst>
            <pc:docMk/>
            <pc:sldMk cId="4178822765" sldId="312"/>
            <ac:cxnSpMk id="19" creationId="{014BE9FF-B8A1-784D-9022-8667BBF3789E}"/>
          </ac:cxnSpMkLst>
        </pc:cxnChg>
        <pc:cxnChg chg="add mod">
          <ac:chgData name="WINDRIDGE Philip" userId="a20730c1-1805-4191-9c68-6e52c8725e9f" providerId="ADAL" clId="{02204E7B-78DE-C842-A3E7-31CAE49B77A4}" dt="2020-09-16T13:41:32.917" v="893" actId="14100"/>
          <ac:cxnSpMkLst>
            <pc:docMk/>
            <pc:sldMk cId="4178822765" sldId="312"/>
            <ac:cxnSpMk id="23" creationId="{CA8D73B7-0020-1C4E-A880-18EF25D5F56F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8T07:00:25.849" v="9189" actId="20577"/>
        <pc:sldMkLst>
          <pc:docMk/>
          <pc:sldMk cId="210386554" sldId="313"/>
        </pc:sldMkLst>
        <pc:spChg chg="mod">
          <ac:chgData name="WINDRIDGE Philip" userId="a20730c1-1805-4191-9c68-6e52c8725e9f" providerId="ADAL" clId="{02204E7B-78DE-C842-A3E7-31CAE49B77A4}" dt="2020-09-17T07:17:30.086" v="3116" actId="20577"/>
          <ac:spMkLst>
            <pc:docMk/>
            <pc:sldMk cId="210386554" sldId="313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4:01:22.443" v="1365" actId="478"/>
          <ac:spMkLst>
            <pc:docMk/>
            <pc:sldMk cId="210386554" sldId="313"/>
            <ac:spMk id="4" creationId="{6EE33B4D-ECCB-394C-8019-ADD0615E1AFB}"/>
          </ac:spMkLst>
        </pc:spChg>
        <pc:spChg chg="mod">
          <ac:chgData name="WINDRIDGE Philip" userId="a20730c1-1805-4191-9c68-6e52c8725e9f" providerId="ADAL" clId="{02204E7B-78DE-C842-A3E7-31CAE49B77A4}" dt="2020-09-16T14:18:32.413" v="1568" actId="1076"/>
          <ac:spMkLst>
            <pc:docMk/>
            <pc:sldMk cId="210386554" sldId="313"/>
            <ac:spMk id="6" creationId="{CDEE5580-4D20-394D-BFA9-9980C9927E84}"/>
          </ac:spMkLst>
        </pc:spChg>
        <pc:spChg chg="del">
          <ac:chgData name="WINDRIDGE Philip" userId="a20730c1-1805-4191-9c68-6e52c8725e9f" providerId="ADAL" clId="{02204E7B-78DE-C842-A3E7-31CAE49B77A4}" dt="2020-09-16T14:01:18.108" v="1364" actId="478"/>
          <ac:spMkLst>
            <pc:docMk/>
            <pc:sldMk cId="210386554" sldId="313"/>
            <ac:spMk id="7" creationId="{8B5CDCD0-EE7F-3847-B42E-4B018B8E5FEF}"/>
          </ac:spMkLst>
        </pc:spChg>
        <pc:spChg chg="mod">
          <ac:chgData name="WINDRIDGE Philip" userId="a20730c1-1805-4191-9c68-6e52c8725e9f" providerId="ADAL" clId="{02204E7B-78DE-C842-A3E7-31CAE49B77A4}" dt="2020-09-16T14:15:30.578" v="1539" actId="20577"/>
          <ac:spMkLst>
            <pc:docMk/>
            <pc:sldMk cId="210386554" sldId="313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8T07:00:25.849" v="9189" actId="20577"/>
          <ac:spMkLst>
            <pc:docMk/>
            <pc:sldMk cId="210386554" sldId="313"/>
            <ac:spMk id="9" creationId="{C04F01CE-7E30-6C4E-B4B6-E16463B805B1}"/>
          </ac:spMkLst>
        </pc:spChg>
        <pc:spChg chg="add mod">
          <ac:chgData name="WINDRIDGE Philip" userId="a20730c1-1805-4191-9c68-6e52c8725e9f" providerId="ADAL" clId="{02204E7B-78DE-C842-A3E7-31CAE49B77A4}" dt="2020-09-16T14:18:56.858" v="1571" actId="14100"/>
          <ac:spMkLst>
            <pc:docMk/>
            <pc:sldMk cId="210386554" sldId="313"/>
            <ac:spMk id="11" creationId="{16717449-5AE0-EA46-9B4D-A019DEDC84A8}"/>
          </ac:spMkLst>
        </pc:spChg>
        <pc:spChg chg="add mod">
          <ac:chgData name="WINDRIDGE Philip" userId="a20730c1-1805-4191-9c68-6e52c8725e9f" providerId="ADAL" clId="{02204E7B-78DE-C842-A3E7-31CAE49B77A4}" dt="2020-09-17T07:17:42.758" v="3127" actId="20577"/>
          <ac:spMkLst>
            <pc:docMk/>
            <pc:sldMk cId="210386554" sldId="313"/>
            <ac:spMk id="12" creationId="{7EAEF6C1-B4E1-7F47-9AB9-40A6EA179BE8}"/>
          </ac:spMkLst>
        </pc:spChg>
        <pc:cxnChg chg="add mod">
          <ac:chgData name="WINDRIDGE Philip" userId="a20730c1-1805-4191-9c68-6e52c8725e9f" providerId="ADAL" clId="{02204E7B-78DE-C842-A3E7-31CAE49B77A4}" dt="2020-09-16T14:18:39.758" v="1570" actId="14100"/>
          <ac:cxnSpMkLst>
            <pc:docMk/>
            <pc:sldMk cId="210386554" sldId="313"/>
            <ac:cxnSpMk id="10" creationId="{CC47C959-86E2-9040-AF00-37CDB96BD71A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1:27.629" v="9249" actId="1038"/>
        <pc:sldMkLst>
          <pc:docMk/>
          <pc:sldMk cId="2889056186" sldId="314"/>
        </pc:sldMkLst>
        <pc:spChg chg="mod">
          <ac:chgData name="WINDRIDGE Philip" userId="a20730c1-1805-4191-9c68-6e52c8725e9f" providerId="ADAL" clId="{02204E7B-78DE-C842-A3E7-31CAE49B77A4}" dt="2020-09-17T07:18:46.360" v="3157" actId="20577"/>
          <ac:spMkLst>
            <pc:docMk/>
            <pc:sldMk cId="2889056186" sldId="314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7:01:27.629" v="9249" actId="1038"/>
          <ac:spMkLst>
            <pc:docMk/>
            <pc:sldMk cId="2889056186" sldId="314"/>
            <ac:spMk id="3" creationId="{649CABB8-3093-EF4C-BD7F-B34D6799D96B}"/>
          </ac:spMkLst>
        </pc:spChg>
        <pc:spChg chg="add mod">
          <ac:chgData name="WINDRIDGE Philip" userId="a20730c1-1805-4191-9c68-6e52c8725e9f" providerId="ADAL" clId="{02204E7B-78DE-C842-A3E7-31CAE49B77A4}" dt="2020-09-17T06:53:24.378" v="2239" actId="20577"/>
          <ac:spMkLst>
            <pc:docMk/>
            <pc:sldMk cId="2889056186" sldId="314"/>
            <ac:spMk id="4" creationId="{70A5260D-CEB3-9E41-A368-F51A9EFB8950}"/>
          </ac:spMkLst>
        </pc:spChg>
        <pc:spChg chg="add mod">
          <ac:chgData name="WINDRIDGE Philip" userId="a20730c1-1805-4191-9c68-6e52c8725e9f" providerId="ADAL" clId="{02204E7B-78DE-C842-A3E7-31CAE49B77A4}" dt="2020-09-18T07:01:07.717" v="9205" actId="14100"/>
          <ac:spMkLst>
            <pc:docMk/>
            <pc:sldMk cId="2889056186" sldId="314"/>
            <ac:spMk id="5" creationId="{FBC72EE7-B59B-4D4D-9777-6EE17D9D40DA}"/>
          </ac:spMkLst>
        </pc:spChg>
        <pc:spChg chg="del">
          <ac:chgData name="WINDRIDGE Philip" userId="a20730c1-1805-4191-9c68-6e52c8725e9f" providerId="ADAL" clId="{02204E7B-78DE-C842-A3E7-31CAE49B77A4}" dt="2020-09-16T14:26:32.707" v="1598" actId="478"/>
          <ac:spMkLst>
            <pc:docMk/>
            <pc:sldMk cId="2889056186" sldId="314"/>
            <ac:spMk id="6" creationId="{CDEE5580-4D20-394D-BFA9-9980C9927E84}"/>
          </ac:spMkLst>
        </pc:spChg>
        <pc:spChg chg="mod">
          <ac:chgData name="WINDRIDGE Philip" userId="a20730c1-1805-4191-9c68-6e52c8725e9f" providerId="ADAL" clId="{02204E7B-78DE-C842-A3E7-31CAE49B77A4}" dt="2020-09-16T14:28:02.596" v="1631"/>
          <ac:spMkLst>
            <pc:docMk/>
            <pc:sldMk cId="2889056186" sldId="314"/>
            <ac:spMk id="8" creationId="{50693C95-1DFF-104A-9CC9-ED1388E7A7AA}"/>
          </ac:spMkLst>
        </pc:spChg>
        <pc:spChg chg="del">
          <ac:chgData name="WINDRIDGE Philip" userId="a20730c1-1805-4191-9c68-6e52c8725e9f" providerId="ADAL" clId="{02204E7B-78DE-C842-A3E7-31CAE49B77A4}" dt="2020-09-16T14:26:28.570" v="1596" actId="478"/>
          <ac:spMkLst>
            <pc:docMk/>
            <pc:sldMk cId="2889056186" sldId="314"/>
            <ac:spMk id="9" creationId="{C04F01CE-7E30-6C4E-B4B6-E16463B805B1}"/>
          </ac:spMkLst>
        </pc:spChg>
        <pc:spChg chg="del">
          <ac:chgData name="WINDRIDGE Philip" userId="a20730c1-1805-4191-9c68-6e52c8725e9f" providerId="ADAL" clId="{02204E7B-78DE-C842-A3E7-31CAE49B77A4}" dt="2020-09-16T14:26:26.402" v="1595" actId="478"/>
          <ac:spMkLst>
            <pc:docMk/>
            <pc:sldMk cId="2889056186" sldId="314"/>
            <ac:spMk id="11" creationId="{16717449-5AE0-EA46-9B4D-A019DEDC84A8}"/>
          </ac:spMkLst>
        </pc:spChg>
        <pc:spChg chg="add del mod">
          <ac:chgData name="WINDRIDGE Philip" userId="a20730c1-1805-4191-9c68-6e52c8725e9f" providerId="ADAL" clId="{02204E7B-78DE-C842-A3E7-31CAE49B77A4}" dt="2020-09-16T15:34:29.650" v="1863" actId="478"/>
          <ac:spMkLst>
            <pc:docMk/>
            <pc:sldMk cId="2889056186" sldId="314"/>
            <ac:spMk id="12" creationId="{802C6C9E-8BD2-B946-A4A8-3A3A698585E9}"/>
          </ac:spMkLst>
        </pc:spChg>
        <pc:spChg chg="add del mod">
          <ac:chgData name="WINDRIDGE Philip" userId="a20730c1-1805-4191-9c68-6e52c8725e9f" providerId="ADAL" clId="{02204E7B-78DE-C842-A3E7-31CAE49B77A4}" dt="2020-09-16T15:34:36.074" v="1865" actId="478"/>
          <ac:spMkLst>
            <pc:docMk/>
            <pc:sldMk cId="2889056186" sldId="314"/>
            <ac:spMk id="13" creationId="{E4A6BE98-BB59-8249-9B8A-FE39F5E05A4D}"/>
          </ac:spMkLst>
        </pc:spChg>
        <pc:spChg chg="add del mod">
          <ac:chgData name="WINDRIDGE Philip" userId="a20730c1-1805-4191-9c68-6e52c8725e9f" providerId="ADAL" clId="{02204E7B-78DE-C842-A3E7-31CAE49B77A4}" dt="2020-09-16T15:34:31.868" v="1864" actId="478"/>
          <ac:spMkLst>
            <pc:docMk/>
            <pc:sldMk cId="2889056186" sldId="314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7:01:27.629" v="9249" actId="1038"/>
          <ac:cxnSpMkLst>
            <pc:docMk/>
            <pc:sldMk cId="2889056186" sldId="314"/>
            <ac:cxnSpMk id="7" creationId="{83F467A4-92D3-4E4A-A4D4-1EC59DF01A50}"/>
          </ac:cxnSpMkLst>
        </pc:cxnChg>
        <pc:cxnChg chg="del">
          <ac:chgData name="WINDRIDGE Philip" userId="a20730c1-1805-4191-9c68-6e52c8725e9f" providerId="ADAL" clId="{02204E7B-78DE-C842-A3E7-31CAE49B77A4}" dt="2020-09-16T14:26:30.701" v="1597" actId="478"/>
          <ac:cxnSpMkLst>
            <pc:docMk/>
            <pc:sldMk cId="2889056186" sldId="314"/>
            <ac:cxnSpMk id="10" creationId="{CC47C959-86E2-9040-AF00-37CDB96BD71A}"/>
          </ac:cxnSpMkLst>
        </pc:cxnChg>
      </pc:sldChg>
      <pc:sldChg chg="addSp modSp add mod">
        <pc:chgData name="WINDRIDGE Philip" userId="a20730c1-1805-4191-9c68-6e52c8725e9f" providerId="ADAL" clId="{02204E7B-78DE-C842-A3E7-31CAE49B77A4}" dt="2020-09-18T07:02:05.305" v="9253" actId="20577"/>
        <pc:sldMkLst>
          <pc:docMk/>
          <pc:sldMk cId="1063124350" sldId="315"/>
        </pc:sldMkLst>
        <pc:spChg chg="mod">
          <ac:chgData name="WINDRIDGE Philip" userId="a20730c1-1805-4191-9c68-6e52c8725e9f" providerId="ADAL" clId="{02204E7B-78DE-C842-A3E7-31CAE49B77A4}" dt="2020-09-17T07:19:00.041" v="3177" actId="20577"/>
          <ac:spMkLst>
            <pc:docMk/>
            <pc:sldMk cId="1063124350" sldId="315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1:36:46.525" v="8614" actId="20577"/>
          <ac:spMkLst>
            <pc:docMk/>
            <pc:sldMk cId="1063124350" sldId="315"/>
            <ac:spMk id="7" creationId="{9B9ABE3A-0051-6C4E-B668-D52E5449C81D}"/>
          </ac:spMkLst>
        </pc:spChg>
        <pc:spChg chg="mod">
          <ac:chgData name="WINDRIDGE Philip" userId="a20730c1-1805-4191-9c68-6e52c8725e9f" providerId="ADAL" clId="{02204E7B-78DE-C842-A3E7-31CAE49B77A4}" dt="2020-09-18T06:58:45.785" v="9121" actId="13926"/>
          <ac:spMkLst>
            <pc:docMk/>
            <pc:sldMk cId="1063124350" sldId="315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8T07:02:05.305" v="9253" actId="20577"/>
          <ac:spMkLst>
            <pc:docMk/>
            <pc:sldMk cId="1063124350" sldId="315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1:36:01.370" v="8582" actId="14100"/>
          <ac:cxnSpMkLst>
            <pc:docMk/>
            <pc:sldMk cId="1063124350" sldId="315"/>
            <ac:cxnSpMk id="9" creationId="{1B4411B6-2C1D-3C47-AB92-BB77D5D4D88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7:55.655" v="9444" actId="14100"/>
        <pc:sldMkLst>
          <pc:docMk/>
          <pc:sldMk cId="3922946825" sldId="316"/>
        </pc:sldMkLst>
        <pc:spChg chg="mod">
          <ac:chgData name="WINDRIDGE Philip" userId="a20730c1-1805-4191-9c68-6e52c8725e9f" providerId="ADAL" clId="{02204E7B-78DE-C842-A3E7-31CAE49B77A4}" dt="2020-09-17T07:19:15.289" v="3193" actId="20577"/>
          <ac:spMkLst>
            <pc:docMk/>
            <pc:sldMk cId="3922946825" sldId="316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7T07:21:17.308" v="3256" actId="20577"/>
          <ac:spMkLst>
            <pc:docMk/>
            <pc:sldMk cId="3922946825" sldId="316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0:58.678" v="2920" actId="13926"/>
          <ac:spMkLst>
            <pc:docMk/>
            <pc:sldMk cId="3922946825" sldId="316"/>
            <ac:spMk id="12" creationId="{802C6C9E-8BD2-B946-A4A8-3A3A698585E9}"/>
          </ac:spMkLst>
        </pc:spChg>
        <pc:spChg chg="del">
          <ac:chgData name="WINDRIDGE Philip" userId="a20730c1-1805-4191-9c68-6e52c8725e9f" providerId="ADAL" clId="{02204E7B-78DE-C842-A3E7-31CAE49B77A4}" dt="2020-09-17T07:10:43.142" v="2919" actId="478"/>
          <ac:spMkLst>
            <pc:docMk/>
            <pc:sldMk cId="3922946825" sldId="316"/>
            <ac:spMk id="14" creationId="{5E640606-94A0-494A-B49D-C12C8F7E96AB}"/>
          </ac:spMkLst>
        </pc:spChg>
        <pc:spChg chg="add mod">
          <ac:chgData name="WINDRIDGE Philip" userId="a20730c1-1805-4191-9c68-6e52c8725e9f" providerId="ADAL" clId="{02204E7B-78DE-C842-A3E7-31CAE49B77A4}" dt="2020-09-18T07:04:26.940" v="9334" actId="1038"/>
          <ac:spMkLst>
            <pc:docMk/>
            <pc:sldMk cId="3922946825" sldId="316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7T07:19:37.507" v="3201" actId="478"/>
          <ac:spMkLst>
            <pc:docMk/>
            <pc:sldMk cId="3922946825" sldId="316"/>
            <ac:spMk id="16" creationId="{BB1C24F4-AE76-664D-B800-FF8B659E8C6C}"/>
          </ac:spMkLst>
        </pc:spChg>
        <pc:spChg chg="add mod">
          <ac:chgData name="WINDRIDGE Philip" userId="a20730c1-1805-4191-9c68-6e52c8725e9f" providerId="ADAL" clId="{02204E7B-78DE-C842-A3E7-31CAE49B77A4}" dt="2020-09-17T07:20:02.572" v="3202"/>
          <ac:spMkLst>
            <pc:docMk/>
            <pc:sldMk cId="3922946825" sldId="316"/>
            <ac:spMk id="17" creationId="{9DC62C85-0FCF-F447-87C8-A25CFB9A16A3}"/>
          </ac:spMkLst>
        </pc:spChg>
        <pc:spChg chg="add mod">
          <ac:chgData name="WINDRIDGE Philip" userId="a20730c1-1805-4191-9c68-6e52c8725e9f" providerId="ADAL" clId="{02204E7B-78DE-C842-A3E7-31CAE49B77A4}" dt="2020-09-18T07:07:55.655" v="9444" actId="14100"/>
          <ac:spMkLst>
            <pc:docMk/>
            <pc:sldMk cId="3922946825" sldId="316"/>
            <ac:spMk id="18" creationId="{38F0D9FB-2EF9-794C-BD4A-50BB209B393A}"/>
          </ac:spMkLst>
        </pc:spChg>
        <pc:spChg chg="add del mod">
          <ac:chgData name="WINDRIDGE Philip" userId="a20730c1-1805-4191-9c68-6e52c8725e9f" providerId="ADAL" clId="{02204E7B-78DE-C842-A3E7-31CAE49B77A4}" dt="2020-09-18T07:04:09.574" v="9300" actId="478"/>
          <ac:spMkLst>
            <pc:docMk/>
            <pc:sldMk cId="3922946825" sldId="316"/>
            <ac:spMk id="19" creationId="{971B3AF5-D97B-4346-8773-8641E6209810}"/>
          </ac:spMkLst>
        </pc:spChg>
        <pc:spChg chg="add del mod">
          <ac:chgData name="WINDRIDGE Philip" userId="a20730c1-1805-4191-9c68-6e52c8725e9f" providerId="ADAL" clId="{02204E7B-78DE-C842-A3E7-31CAE49B77A4}" dt="2020-09-18T07:04:05.861" v="9299" actId="478"/>
          <ac:spMkLst>
            <pc:docMk/>
            <pc:sldMk cId="3922946825" sldId="316"/>
            <ac:spMk id="20" creationId="{7509DA47-370E-7E4C-85D7-B36BDF5E8905}"/>
          </ac:spMkLst>
        </pc:spChg>
        <pc:spChg chg="add del mod">
          <ac:chgData name="WINDRIDGE Philip" userId="a20730c1-1805-4191-9c68-6e52c8725e9f" providerId="ADAL" clId="{02204E7B-78DE-C842-A3E7-31CAE49B77A4}" dt="2020-09-18T07:04:13.622" v="9302" actId="478"/>
          <ac:spMkLst>
            <pc:docMk/>
            <pc:sldMk cId="3922946825" sldId="316"/>
            <ac:spMk id="21" creationId="{0DBF5473-2E12-EE49-8D34-266D1AA98BF2}"/>
          </ac:spMkLst>
        </pc:spChg>
        <pc:cxnChg chg="add mod">
          <ac:chgData name="WINDRIDGE Philip" userId="a20730c1-1805-4191-9c68-6e52c8725e9f" providerId="ADAL" clId="{02204E7B-78DE-C842-A3E7-31CAE49B77A4}" dt="2020-09-17T07:11:23.409" v="2923" actId="14100"/>
          <ac:cxnSpMkLst>
            <pc:docMk/>
            <pc:sldMk cId="3922946825" sldId="316"/>
            <ac:cxnSpMk id="9" creationId="{4938DE43-A68C-6240-A164-0D2AAE78CD93}"/>
          </ac:cxnSpMkLst>
        </pc:cxnChg>
        <pc:cxnChg chg="add mod">
          <ac:chgData name="WINDRIDGE Philip" userId="a20730c1-1805-4191-9c68-6e52c8725e9f" providerId="ADAL" clId="{02204E7B-78DE-C842-A3E7-31CAE49B77A4}" dt="2020-09-17T07:21:39.344" v="3257" actId="14100"/>
          <ac:cxnSpMkLst>
            <pc:docMk/>
            <pc:sldMk cId="3922946825" sldId="316"/>
            <ac:cxnSpMk id="11" creationId="{9005CC0C-1FD4-0F4F-8D28-D9F0BBC89480}"/>
          </ac:cxnSpMkLst>
        </pc:cxnChg>
        <pc:cxnChg chg="add del mod">
          <ac:chgData name="WINDRIDGE Philip" userId="a20730c1-1805-4191-9c68-6e52c8725e9f" providerId="ADAL" clId="{02204E7B-78DE-C842-A3E7-31CAE49B77A4}" dt="2020-09-18T07:04:11.277" v="9301" actId="478"/>
          <ac:cxnSpMkLst>
            <pc:docMk/>
            <pc:sldMk cId="3922946825" sldId="316"/>
            <ac:cxnSpMk id="14" creationId="{AED62CF1-6E73-4146-996C-90B61FCA720A}"/>
          </ac:cxnSpMkLst>
        </pc:cxnChg>
        <pc:cxnChg chg="add mod">
          <ac:chgData name="WINDRIDGE Philip" userId="a20730c1-1805-4191-9c68-6e52c8725e9f" providerId="ADAL" clId="{02204E7B-78DE-C842-A3E7-31CAE49B77A4}" dt="2020-09-18T07:06:46.794" v="9350"/>
          <ac:cxnSpMkLst>
            <pc:docMk/>
            <pc:sldMk cId="3922946825" sldId="316"/>
            <ac:cxnSpMk id="22" creationId="{14248AEE-D4C0-2F41-ACBA-B3EF3BD90D8C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07:20:18.562" v="3224" actId="20577"/>
        <pc:sldMkLst>
          <pc:docMk/>
          <pc:sldMk cId="1219018147" sldId="317"/>
        </pc:sldMkLst>
        <pc:spChg chg="mod">
          <ac:chgData name="WINDRIDGE Philip" userId="a20730c1-1805-4191-9c68-6e52c8725e9f" providerId="ADAL" clId="{02204E7B-78DE-C842-A3E7-31CAE49B77A4}" dt="2020-09-17T07:20:14.328" v="3217" actId="20577"/>
          <ac:spMkLst>
            <pc:docMk/>
            <pc:sldMk cId="1219018147" sldId="317"/>
            <ac:spMk id="2" creationId="{AB84AB90-48AC-4C42-8E97-53A5601F8959}"/>
          </ac:spMkLst>
        </pc:spChg>
        <pc:spChg chg="mod">
          <ac:chgData name="WINDRIDGE Philip" userId="a20730c1-1805-4191-9c68-6e52c8725e9f" providerId="ADAL" clId="{02204E7B-78DE-C842-A3E7-31CAE49B77A4}" dt="2020-09-17T07:14:54.637" v="2971" actId="14100"/>
          <ac:spMkLst>
            <pc:docMk/>
            <pc:sldMk cId="1219018147" sldId="317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3:47.317" v="2941" actId="20577"/>
          <ac:spMkLst>
            <pc:docMk/>
            <pc:sldMk cId="1219018147" sldId="317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7T07:15:32.978" v="3020" actId="20577"/>
          <ac:spMkLst>
            <pc:docMk/>
            <pc:sldMk cId="1219018147" sldId="317"/>
            <ac:spMk id="10" creationId="{A7FE77F8-2B11-A345-B35B-C3C6C561B633}"/>
          </ac:spMkLst>
        </pc:spChg>
        <pc:spChg chg="mod">
          <ac:chgData name="WINDRIDGE Philip" userId="a20730c1-1805-4191-9c68-6e52c8725e9f" providerId="ADAL" clId="{02204E7B-78DE-C842-A3E7-31CAE49B77A4}" dt="2020-09-17T07:15:37.090" v="3021" actId="20577"/>
          <ac:spMkLst>
            <pc:docMk/>
            <pc:sldMk cId="1219018147" sldId="317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7T07:14:36.032" v="2968" actId="20577"/>
          <ac:spMkLst>
            <pc:docMk/>
            <pc:sldMk cId="1219018147" sldId="317"/>
            <ac:spMk id="13" creationId="{E4A6BE98-BB59-8249-9B8A-FE39F5E05A4D}"/>
          </ac:spMkLst>
        </pc:spChg>
        <pc:spChg chg="add mod">
          <ac:chgData name="WINDRIDGE Philip" userId="a20730c1-1805-4191-9c68-6e52c8725e9f" providerId="ADAL" clId="{02204E7B-78DE-C842-A3E7-31CAE49B77A4}" dt="2020-09-17T07:16:26.212" v="3087" actId="1076"/>
          <ac:spMkLst>
            <pc:docMk/>
            <pc:sldMk cId="1219018147" sldId="317"/>
            <ac:spMk id="14" creationId="{80A269F3-E175-4A47-BBCD-0C6FFA0640EB}"/>
          </ac:spMkLst>
        </pc:spChg>
        <pc:spChg chg="del">
          <ac:chgData name="WINDRIDGE Philip" userId="a20730c1-1805-4191-9c68-6e52c8725e9f" providerId="ADAL" clId="{02204E7B-78DE-C842-A3E7-31CAE49B77A4}" dt="2020-09-17T07:14:59.977" v="2972" actId="478"/>
          <ac:spMkLst>
            <pc:docMk/>
            <pc:sldMk cId="1219018147" sldId="317"/>
            <ac:spMk id="15" creationId="{F3786D50-6E13-AA4A-9A5B-FBD65ACA7FF1}"/>
          </ac:spMkLst>
        </pc:spChg>
        <pc:spChg chg="add mod">
          <ac:chgData name="WINDRIDGE Philip" userId="a20730c1-1805-4191-9c68-6e52c8725e9f" providerId="ADAL" clId="{02204E7B-78DE-C842-A3E7-31CAE49B77A4}" dt="2020-09-17T07:20:18.562" v="3224" actId="20577"/>
          <ac:spMkLst>
            <pc:docMk/>
            <pc:sldMk cId="1219018147" sldId="317"/>
            <ac:spMk id="16" creationId="{B12B921D-69E7-A148-8542-A85986C11D11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13:42.590" v="9656" actId="20577"/>
        <pc:sldMkLst>
          <pc:docMk/>
          <pc:sldMk cId="1300754169" sldId="318"/>
        </pc:sldMkLst>
        <pc:spChg chg="mod">
          <ac:chgData name="WINDRIDGE Philip" userId="a20730c1-1805-4191-9c68-6e52c8725e9f" providerId="ADAL" clId="{02204E7B-78DE-C842-A3E7-31CAE49B77A4}" dt="2020-09-17T07:37:24.672" v="3680" actId="20577"/>
          <ac:spMkLst>
            <pc:docMk/>
            <pc:sldMk cId="1300754169" sldId="318"/>
            <ac:spMk id="2" creationId="{63B65A79-C74D-554D-B8D0-3988DD24AD32}"/>
          </ac:spMkLst>
        </pc:spChg>
        <pc:spChg chg="del">
          <ac:chgData name="WINDRIDGE Philip" userId="a20730c1-1805-4191-9c68-6e52c8725e9f" providerId="ADAL" clId="{02204E7B-78DE-C842-A3E7-31CAE49B77A4}" dt="2020-09-17T11:27:50.530" v="3681" actId="478"/>
          <ac:spMkLst>
            <pc:docMk/>
            <pc:sldMk cId="1300754169" sldId="318"/>
            <ac:spMk id="3" creationId="{433A5FA1-FC66-8D4E-AB26-81ED6F4CD763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4" creationId="{7DFD3816-BDC4-EB4B-9F6A-243D4008F169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5" creationId="{CF08CBDB-CF15-0D4C-9E3E-5D6322DF2E5B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6" creationId="{20D6C6FA-304D-A54A-9B71-3855D44C1600}"/>
          </ac:spMkLst>
        </pc:spChg>
        <pc:spChg chg="add del mod">
          <ac:chgData name="WINDRIDGE Philip" userId="a20730c1-1805-4191-9c68-6e52c8725e9f" providerId="ADAL" clId="{02204E7B-78DE-C842-A3E7-31CAE49B77A4}" dt="2020-09-17T12:14:16.792" v="4046" actId="478"/>
          <ac:spMkLst>
            <pc:docMk/>
            <pc:sldMk cId="1300754169" sldId="318"/>
            <ac:spMk id="7" creationId="{A40BAD3D-D0C7-7B45-AF07-270E6D832C2E}"/>
          </ac:spMkLst>
        </pc:spChg>
        <pc:spChg chg="add del mod">
          <ac:chgData name="WINDRIDGE Philip" userId="a20730c1-1805-4191-9c68-6e52c8725e9f" providerId="ADAL" clId="{02204E7B-78DE-C842-A3E7-31CAE49B77A4}" dt="2020-09-17T12:15:36.901" v="4143" actId="478"/>
          <ac:spMkLst>
            <pc:docMk/>
            <pc:sldMk cId="1300754169" sldId="318"/>
            <ac:spMk id="8" creationId="{E7660E79-C085-CE48-9342-DEA31D4D40D7}"/>
          </ac:spMkLst>
        </pc:spChg>
        <pc:spChg chg="add del mod">
          <ac:chgData name="WINDRIDGE Philip" userId="a20730c1-1805-4191-9c68-6e52c8725e9f" providerId="ADAL" clId="{02204E7B-78DE-C842-A3E7-31CAE49B77A4}" dt="2020-09-17T12:15:41.210" v="4144" actId="478"/>
          <ac:spMkLst>
            <pc:docMk/>
            <pc:sldMk cId="1300754169" sldId="318"/>
            <ac:spMk id="10" creationId="{9D1381AD-00C9-D74E-9A3A-2CE6690F8709}"/>
          </ac:spMkLst>
        </pc:spChg>
        <pc:spChg chg="add mod">
          <ac:chgData name="WINDRIDGE Philip" userId="a20730c1-1805-4191-9c68-6e52c8725e9f" providerId="ADAL" clId="{02204E7B-78DE-C842-A3E7-31CAE49B77A4}" dt="2020-09-17T12:25:13.237" v="4636" actId="20577"/>
          <ac:spMkLst>
            <pc:docMk/>
            <pc:sldMk cId="1300754169" sldId="318"/>
            <ac:spMk id="12" creationId="{B4902D2C-F9B4-AF49-A85B-83EA3726DBF6}"/>
          </ac:spMkLst>
        </pc:spChg>
        <pc:spChg chg="add mod">
          <ac:chgData name="WINDRIDGE Philip" userId="a20730c1-1805-4191-9c68-6e52c8725e9f" providerId="ADAL" clId="{02204E7B-78DE-C842-A3E7-31CAE49B77A4}" dt="2020-09-18T07:13:42.590" v="9656" actId="20577"/>
          <ac:spMkLst>
            <pc:docMk/>
            <pc:sldMk cId="1300754169" sldId="318"/>
            <ac:spMk id="13" creationId="{5011776B-396C-7445-8B2A-390154F1251B}"/>
          </ac:spMkLst>
        </pc:spChg>
        <pc:graphicFrameChg chg="add mod modGraphic">
          <ac:chgData name="WINDRIDGE Philip" userId="a20730c1-1805-4191-9c68-6e52c8725e9f" providerId="ADAL" clId="{02204E7B-78DE-C842-A3E7-31CAE49B77A4}" dt="2020-09-17T12:22:02.001" v="4607" actId="14734"/>
          <ac:graphicFrameMkLst>
            <pc:docMk/>
            <pc:sldMk cId="1300754169" sldId="318"/>
            <ac:graphicFrameMk id="11" creationId="{6DDEA480-5137-1441-8F60-C4A49497D534}"/>
          </ac:graphicFrameMkLst>
        </pc:graphicFrameChg>
        <pc:picChg chg="add del mod">
          <ac:chgData name="WINDRIDGE Philip" userId="a20730c1-1805-4191-9c68-6e52c8725e9f" providerId="ADAL" clId="{02204E7B-78DE-C842-A3E7-31CAE49B77A4}" dt="2020-09-17T12:14:00.912" v="4044" actId="478"/>
          <ac:picMkLst>
            <pc:docMk/>
            <pc:sldMk cId="1300754169" sldId="318"/>
            <ac:picMk id="9" creationId="{B4FCC069-33F5-0042-984E-2755F908207E}"/>
          </ac:picMkLst>
        </pc:picChg>
      </pc:sldChg>
      <pc:sldChg chg="addSp delSp modSp add mod">
        <pc:chgData name="WINDRIDGE Philip" userId="a20730c1-1805-4191-9c68-6e52c8725e9f" providerId="ADAL" clId="{02204E7B-78DE-C842-A3E7-31CAE49B77A4}" dt="2020-09-18T07:14:50.315" v="9665" actId="14100"/>
        <pc:sldMkLst>
          <pc:docMk/>
          <pc:sldMk cId="1704496290" sldId="319"/>
        </pc:sldMkLst>
        <pc:spChg chg="add mod">
          <ac:chgData name="WINDRIDGE Philip" userId="a20730c1-1805-4191-9c68-6e52c8725e9f" providerId="ADAL" clId="{02204E7B-78DE-C842-A3E7-31CAE49B77A4}" dt="2020-09-17T12:33:54.914" v="4750" actId="14100"/>
          <ac:spMkLst>
            <pc:docMk/>
            <pc:sldMk cId="1704496290" sldId="319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2:31:11.878" v="4733" actId="207"/>
          <ac:spMkLst>
            <pc:docMk/>
            <pc:sldMk cId="1704496290" sldId="319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2:31:38.271" v="4735" actId="207"/>
          <ac:spMkLst>
            <pc:docMk/>
            <pc:sldMk cId="1704496290" sldId="319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2:45:24.513" v="4948" actId="1076"/>
          <ac:spMkLst>
            <pc:docMk/>
            <pc:sldMk cId="1704496290" sldId="319"/>
            <ac:spMk id="6" creationId="{20D6C6FA-304D-A54A-9B71-3855D44C1600}"/>
          </ac:spMkLst>
        </pc:spChg>
        <pc:spChg chg="add del">
          <ac:chgData name="WINDRIDGE Philip" userId="a20730c1-1805-4191-9c68-6e52c8725e9f" providerId="ADAL" clId="{02204E7B-78DE-C842-A3E7-31CAE49B77A4}" dt="2020-09-17T12:38:44.284" v="4884" actId="478"/>
          <ac:spMkLst>
            <pc:docMk/>
            <pc:sldMk cId="1704496290" sldId="319"/>
            <ac:spMk id="7" creationId="{B5F91D42-1F35-C643-BD04-09669DD85511}"/>
          </ac:spMkLst>
        </pc:spChg>
        <pc:spChg chg="add del">
          <ac:chgData name="WINDRIDGE Philip" userId="a20730c1-1805-4191-9c68-6e52c8725e9f" providerId="ADAL" clId="{02204E7B-78DE-C842-A3E7-31CAE49B77A4}" dt="2020-09-17T12:39:16.756" v="4886" actId="478"/>
          <ac:spMkLst>
            <pc:docMk/>
            <pc:sldMk cId="1704496290" sldId="319"/>
            <ac:spMk id="8" creationId="{1CBDC343-CC72-8147-A7CD-42E007D99311}"/>
          </ac:spMkLst>
        </pc:spChg>
        <pc:spChg chg="add del mod">
          <ac:chgData name="WINDRIDGE Philip" userId="a20730c1-1805-4191-9c68-6e52c8725e9f" providerId="ADAL" clId="{02204E7B-78DE-C842-A3E7-31CAE49B77A4}" dt="2020-09-17T12:48:05.859" v="4995" actId="478"/>
          <ac:spMkLst>
            <pc:docMk/>
            <pc:sldMk cId="1704496290" sldId="319"/>
            <ac:spMk id="9" creationId="{F16C2236-848B-C040-A979-42948A4B26B0}"/>
          </ac:spMkLst>
        </pc:spChg>
        <pc:spChg chg="add mod">
          <ac:chgData name="WINDRIDGE Philip" userId="a20730c1-1805-4191-9c68-6e52c8725e9f" providerId="ADAL" clId="{02204E7B-78DE-C842-A3E7-31CAE49B77A4}" dt="2020-09-17T12:36:18.855" v="4774" actId="20577"/>
          <ac:spMkLst>
            <pc:docMk/>
            <pc:sldMk cId="1704496290" sldId="319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2:33:26.081" v="4749" actId="108"/>
          <ac:spMkLst>
            <pc:docMk/>
            <pc:sldMk cId="1704496290" sldId="319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22.547" v="7153" actId="20577"/>
          <ac:spMkLst>
            <pc:docMk/>
            <pc:sldMk cId="1704496290" sldId="319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8T07:14:38.424" v="9663" actId="1076"/>
          <ac:spMkLst>
            <pc:docMk/>
            <pc:sldMk cId="1704496290" sldId="319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2:45:31.870" v="4950" actId="478"/>
          <ac:spMkLst>
            <pc:docMk/>
            <pc:sldMk cId="1704496290" sldId="319"/>
            <ac:spMk id="15" creationId="{A1D1CCA5-5F50-1041-8E49-6761F221BFE0}"/>
          </ac:spMkLst>
        </pc:spChg>
        <pc:spChg chg="add del mod">
          <ac:chgData name="WINDRIDGE Philip" userId="a20730c1-1805-4191-9c68-6e52c8725e9f" providerId="ADAL" clId="{02204E7B-78DE-C842-A3E7-31CAE49B77A4}" dt="2020-09-17T12:45:28.226" v="4949" actId="478"/>
          <ac:spMkLst>
            <pc:docMk/>
            <pc:sldMk cId="1704496290" sldId="319"/>
            <ac:spMk id="16" creationId="{CDD5D433-753E-3F43-BCF9-970A99F88691}"/>
          </ac:spMkLst>
        </pc:spChg>
        <pc:spChg chg="add del mod">
          <ac:chgData name="WINDRIDGE Philip" userId="a20730c1-1805-4191-9c68-6e52c8725e9f" providerId="ADAL" clId="{02204E7B-78DE-C842-A3E7-31CAE49B77A4}" dt="2020-09-17T12:47:57.867" v="4991" actId="478"/>
          <ac:spMkLst>
            <pc:docMk/>
            <pc:sldMk cId="1704496290" sldId="319"/>
            <ac:spMk id="21" creationId="{96F994D9-5AA2-6F42-A9E4-B0EF48D2DAAB}"/>
          </ac:spMkLst>
        </pc:spChg>
        <pc:spChg chg="add del">
          <ac:chgData name="WINDRIDGE Philip" userId="a20730c1-1805-4191-9c68-6e52c8725e9f" providerId="ADAL" clId="{02204E7B-78DE-C842-A3E7-31CAE49B77A4}" dt="2020-09-17T12:50:45.701" v="5003" actId="478"/>
          <ac:spMkLst>
            <pc:docMk/>
            <pc:sldMk cId="1704496290" sldId="319"/>
            <ac:spMk id="25" creationId="{B722404C-CC9E-A241-B987-3903310B5A08}"/>
          </ac:spMkLst>
        </pc:spChg>
        <pc:spChg chg="add del">
          <ac:chgData name="WINDRIDGE Philip" userId="a20730c1-1805-4191-9c68-6e52c8725e9f" providerId="ADAL" clId="{02204E7B-78DE-C842-A3E7-31CAE49B77A4}" dt="2020-09-17T12:50:42.307" v="5002" actId="478"/>
          <ac:spMkLst>
            <pc:docMk/>
            <pc:sldMk cId="1704496290" sldId="319"/>
            <ac:spMk id="26" creationId="{02A625F1-7310-9943-9D7F-D7AA36A476B5}"/>
          </ac:spMkLst>
        </pc:spChg>
        <pc:spChg chg="add del">
          <ac:chgData name="WINDRIDGE Philip" userId="a20730c1-1805-4191-9c68-6e52c8725e9f" providerId="ADAL" clId="{02204E7B-78DE-C842-A3E7-31CAE49B77A4}" dt="2020-09-17T12:49:59.607" v="4999" actId="478"/>
          <ac:spMkLst>
            <pc:docMk/>
            <pc:sldMk cId="1704496290" sldId="319"/>
            <ac:spMk id="27" creationId="{DF5E4007-1B65-2146-B17C-DD2513D6D291}"/>
          </ac:spMkLst>
        </pc:spChg>
        <pc:spChg chg="add del">
          <ac:chgData name="WINDRIDGE Philip" userId="a20730c1-1805-4191-9c68-6e52c8725e9f" providerId="ADAL" clId="{02204E7B-78DE-C842-A3E7-31CAE49B77A4}" dt="2020-09-17T12:50:38.522" v="5001" actId="478"/>
          <ac:spMkLst>
            <pc:docMk/>
            <pc:sldMk cId="1704496290" sldId="319"/>
            <ac:spMk id="28" creationId="{B8159F9F-6A39-AB4C-B014-B30F57F3AE09}"/>
          </ac:spMkLst>
        </pc:spChg>
        <pc:spChg chg="add del mod">
          <ac:chgData name="WINDRIDGE Philip" userId="a20730c1-1805-4191-9c68-6e52c8725e9f" providerId="ADAL" clId="{02204E7B-78DE-C842-A3E7-31CAE49B77A4}" dt="2020-09-18T07:14:18.509" v="9661" actId="478"/>
          <ac:spMkLst>
            <pc:docMk/>
            <pc:sldMk cId="1704496290" sldId="319"/>
            <ac:spMk id="32" creationId="{EEE5E801-2FFA-D546-8729-2D8420EBCC0C}"/>
          </ac:spMkLst>
        </pc:spChg>
        <pc:spChg chg="add del mod">
          <ac:chgData name="WINDRIDGE Philip" userId="a20730c1-1805-4191-9c68-6e52c8725e9f" providerId="ADAL" clId="{02204E7B-78DE-C842-A3E7-31CAE49B77A4}" dt="2020-09-18T07:14:20.661" v="9662" actId="478"/>
          <ac:spMkLst>
            <pc:docMk/>
            <pc:sldMk cId="1704496290" sldId="319"/>
            <ac:spMk id="38" creationId="{A0DAE879-2149-0748-85B0-E72059A71916}"/>
          </ac:spMkLst>
        </pc:spChg>
        <pc:spChg chg="add del mod">
          <ac:chgData name="WINDRIDGE Philip" userId="a20730c1-1805-4191-9c68-6e52c8725e9f" providerId="ADAL" clId="{02204E7B-78DE-C842-A3E7-31CAE49B77A4}" dt="2020-09-17T13:00:01.415" v="5281" actId="478"/>
          <ac:spMkLst>
            <pc:docMk/>
            <pc:sldMk cId="1704496290" sldId="319"/>
            <ac:spMk id="41" creationId="{DA0C3386-E61E-F343-8EA9-B992AAF992C7}"/>
          </ac:spMkLst>
        </pc:spChg>
        <pc:spChg chg="add del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2" creationId="{60A045C2-7FD9-1041-B342-470F93D77871}"/>
          </ac:spMkLst>
        </pc:spChg>
        <pc:spChg chg="add del mod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3" creationId="{98ADD09D-F641-7C4C-AAA8-2569E005E581}"/>
          </ac:spMkLst>
        </pc:spChg>
        <pc:spChg chg="add del mod">
          <ac:chgData name="WINDRIDGE Philip" userId="a20730c1-1805-4191-9c68-6e52c8725e9f" providerId="ADAL" clId="{02204E7B-78DE-C842-A3E7-31CAE49B77A4}" dt="2020-09-17T13:45:04.692" v="6156" actId="21"/>
          <ac:spMkLst>
            <pc:docMk/>
            <pc:sldMk cId="1704496290" sldId="319"/>
            <ac:spMk id="44" creationId="{D156C6A6-6FC8-0242-8561-5ECF7120061B}"/>
          </ac:spMkLst>
        </pc:spChg>
        <pc:spChg chg="add del mod">
          <ac:chgData name="WINDRIDGE Philip" userId="a20730c1-1805-4191-9c68-6e52c8725e9f" providerId="ADAL" clId="{02204E7B-78DE-C842-A3E7-31CAE49B77A4}" dt="2020-09-17T13:50:29.964" v="6373" actId="478"/>
          <ac:spMkLst>
            <pc:docMk/>
            <pc:sldMk cId="1704496290" sldId="319"/>
            <ac:spMk id="45" creationId="{8AD7A022-3222-A446-BC98-88D3E4D31E9F}"/>
          </ac:spMkLst>
        </pc:spChg>
        <pc:spChg chg="add del mod">
          <ac:chgData name="WINDRIDGE Philip" userId="a20730c1-1805-4191-9c68-6e52c8725e9f" providerId="ADAL" clId="{02204E7B-78DE-C842-A3E7-31CAE49B77A4}" dt="2020-09-17T13:46:57.561" v="6202" actId="478"/>
          <ac:spMkLst>
            <pc:docMk/>
            <pc:sldMk cId="1704496290" sldId="319"/>
            <ac:spMk id="46" creationId="{A87F023E-9881-784C-8807-E5B81979903D}"/>
          </ac:spMkLst>
        </pc:spChg>
        <pc:spChg chg="add del mod">
          <ac:chgData name="WINDRIDGE Philip" userId="a20730c1-1805-4191-9c68-6e52c8725e9f" providerId="ADAL" clId="{02204E7B-78DE-C842-A3E7-31CAE49B77A4}" dt="2020-09-17T13:50:24.803" v="6372" actId="478"/>
          <ac:spMkLst>
            <pc:docMk/>
            <pc:sldMk cId="1704496290" sldId="319"/>
            <ac:spMk id="47" creationId="{F0EBEC2D-179C-9D47-99D1-17D9CD80ED77}"/>
          </ac:spMkLst>
        </pc:spChg>
        <pc:graphicFrameChg chg="mod modGraphic">
          <ac:chgData name="WINDRIDGE Philip" userId="a20730c1-1805-4191-9c68-6e52c8725e9f" providerId="ADAL" clId="{02204E7B-78DE-C842-A3E7-31CAE49B77A4}" dt="2020-09-17T12:27:22.861" v="4649"/>
          <ac:graphicFrameMkLst>
            <pc:docMk/>
            <pc:sldMk cId="1704496290" sldId="319"/>
            <ac:graphicFrameMk id="11" creationId="{6DDEA480-5137-1441-8F60-C4A49497D534}"/>
          </ac:graphicFrameMkLst>
        </pc:graphicFrameChg>
        <pc:cxnChg chg="add del mod">
          <ac:chgData name="WINDRIDGE Philip" userId="a20730c1-1805-4191-9c68-6e52c8725e9f" providerId="ADAL" clId="{02204E7B-78DE-C842-A3E7-31CAE49B77A4}" dt="2020-09-17T12:47:59.614" v="4992" actId="478"/>
          <ac:cxnSpMkLst>
            <pc:docMk/>
            <pc:sldMk cId="1704496290" sldId="319"/>
            <ac:cxnSpMk id="18" creationId="{24B90AB2-5E82-894A-8404-E173F8EB1962}"/>
          </ac:cxnSpMkLst>
        </pc:cxnChg>
        <pc:cxnChg chg="add del mod">
          <ac:chgData name="WINDRIDGE Philip" userId="a20730c1-1805-4191-9c68-6e52c8725e9f" providerId="ADAL" clId="{02204E7B-78DE-C842-A3E7-31CAE49B77A4}" dt="2020-09-17T12:47:54.172" v="4990" actId="478"/>
          <ac:cxnSpMkLst>
            <pc:docMk/>
            <pc:sldMk cId="1704496290" sldId="319"/>
            <ac:cxnSpMk id="22" creationId="{5CB4AF7B-ECA7-A24C-B413-6970528B7B06}"/>
          </ac:cxnSpMkLst>
        </pc:cxnChg>
        <pc:cxnChg chg="add mod">
          <ac:chgData name="WINDRIDGE Philip" userId="a20730c1-1805-4191-9c68-6e52c8725e9f" providerId="ADAL" clId="{02204E7B-78DE-C842-A3E7-31CAE49B77A4}" dt="2020-09-18T07:14:50.315" v="9665" actId="14100"/>
          <ac:cxnSpMkLst>
            <pc:docMk/>
            <pc:sldMk cId="1704496290" sldId="319"/>
            <ac:cxnSpMk id="30" creationId="{765939CE-3EAB-C544-BFD0-D785708F90BE}"/>
          </ac:cxnSpMkLst>
        </pc:cxnChg>
        <pc:cxnChg chg="add del mod">
          <ac:chgData name="WINDRIDGE Philip" userId="a20730c1-1805-4191-9c68-6e52c8725e9f" providerId="ADAL" clId="{02204E7B-78DE-C842-A3E7-31CAE49B77A4}" dt="2020-09-18T07:14:15.710" v="9660" actId="478"/>
          <ac:cxnSpMkLst>
            <pc:docMk/>
            <pc:sldMk cId="1704496290" sldId="319"/>
            <ac:cxnSpMk id="33" creationId="{AB506D96-F314-D04F-B8B1-F27DBE29FC7D}"/>
          </ac:cxnSpMkLst>
        </pc:cxnChg>
        <pc:cxnChg chg="add del mod">
          <ac:chgData name="WINDRIDGE Philip" userId="a20730c1-1805-4191-9c68-6e52c8725e9f" providerId="ADAL" clId="{02204E7B-78DE-C842-A3E7-31CAE49B77A4}" dt="2020-09-18T07:14:13.701" v="9659" actId="478"/>
          <ac:cxnSpMkLst>
            <pc:docMk/>
            <pc:sldMk cId="1704496290" sldId="319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4:13:16.795" v="7152" actId="20577"/>
        <pc:sldMkLst>
          <pc:docMk/>
          <pc:sldMk cId="671687613" sldId="320"/>
        </pc:sldMkLst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3:00:44.156" v="5311" actId="14100"/>
          <ac:spMkLst>
            <pc:docMk/>
            <pc:sldMk cId="671687613" sldId="320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6.795" v="7152" actId="20577"/>
          <ac:spMkLst>
            <pc:docMk/>
            <pc:sldMk cId="671687613" sldId="320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01:01.025" v="5313" actId="478"/>
          <ac:spMkLst>
            <pc:docMk/>
            <pc:sldMk cId="671687613" sldId="320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1" creationId="{08337412-2EBD-1847-810B-D108CE0FDF41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2" creationId="{47300BF4-DDF7-E845-96F4-75DA1D432628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3" creationId="{09CD1299-27B4-334D-8BF9-FC42A5B61ACE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4" creationId="{800497C2-7284-6A48-BA2A-177405091A6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5" creationId="{ED9BD6A4-AFB6-714D-B6D5-756FEF9C026C}"/>
          </ac:spMkLst>
        </pc:spChg>
        <pc:spChg chg="del mod">
          <ac:chgData name="WINDRIDGE Philip" userId="a20730c1-1805-4191-9c68-6e52c8725e9f" providerId="ADAL" clId="{02204E7B-78DE-C842-A3E7-31CAE49B77A4}" dt="2020-09-17T13:36:49.551" v="6113" actId="478"/>
          <ac:spMkLst>
            <pc:docMk/>
            <pc:sldMk cId="671687613" sldId="320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02:15.716" v="5376" actId="478"/>
          <ac:spMkLst>
            <pc:docMk/>
            <pc:sldMk cId="671687613" sldId="320"/>
            <ac:spMk id="38" creationId="{A0DAE879-2149-0748-85B0-E72059A71916}"/>
          </ac:spMkLst>
        </pc:spChg>
        <pc:graphicFrameChg chg="mod">
          <ac:chgData name="WINDRIDGE Philip" userId="a20730c1-1805-4191-9c68-6e52c8725e9f" providerId="ADAL" clId="{02204E7B-78DE-C842-A3E7-31CAE49B77A4}" dt="2020-09-17T13:01:49.390" v="5372" actId="1038"/>
          <ac:graphicFrameMkLst>
            <pc:docMk/>
            <pc:sldMk cId="671687613" sldId="320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00:55.577" v="5312" actId="478"/>
          <ac:cxnSpMkLst>
            <pc:docMk/>
            <pc:sldMk cId="671687613" sldId="320"/>
            <ac:cxnSpMk id="30" creationId="{765939CE-3EAB-C544-BFD0-D785708F90BE}"/>
          </ac:cxnSpMkLst>
        </pc:cxnChg>
        <pc:cxnChg chg="mod">
          <ac:chgData name="WINDRIDGE Philip" userId="a20730c1-1805-4191-9c68-6e52c8725e9f" providerId="ADAL" clId="{02204E7B-78DE-C842-A3E7-31CAE49B77A4}" dt="2020-09-17T13:05:21.693" v="5587" actId="14100"/>
          <ac:cxnSpMkLst>
            <pc:docMk/>
            <pc:sldMk cId="671687613" sldId="320"/>
            <ac:cxnSpMk id="33" creationId="{AB506D96-F314-D04F-B8B1-F27DBE29FC7D}"/>
          </ac:cxnSpMkLst>
        </pc:cxnChg>
        <pc:cxnChg chg="mod">
          <ac:chgData name="WINDRIDGE Philip" userId="a20730c1-1805-4191-9c68-6e52c8725e9f" providerId="ADAL" clId="{02204E7B-78DE-C842-A3E7-31CAE49B77A4}" dt="2020-09-17T13:06:51.141" v="5642" actId="14100"/>
          <ac:cxnSpMkLst>
            <pc:docMk/>
            <pc:sldMk cId="671687613" sldId="320"/>
            <ac:cxnSpMk id="36" creationId="{92B674C9-860F-AD4C-8720-6736A11BEB65}"/>
          </ac:cxnSpMkLst>
        </pc:cxnChg>
      </pc:sldChg>
      <pc:sldChg chg="addSp delSp modSp add mod ord modClrScheme chgLayout">
        <pc:chgData name="WINDRIDGE Philip" userId="a20730c1-1805-4191-9c68-6e52c8725e9f" providerId="ADAL" clId="{02204E7B-78DE-C842-A3E7-31CAE49B77A4}" dt="2020-09-18T07:35:15.665" v="10284" actId="478"/>
        <pc:sldMkLst>
          <pc:docMk/>
          <pc:sldMk cId="931942688" sldId="321"/>
        </pc:sldMkLst>
        <pc:spChg chg="mod ord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2" creationId="{298D0780-8F62-334C-9FE8-D2A307AD38D1}"/>
          </ac:spMkLst>
        </pc:spChg>
        <pc:spChg chg="del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3" creationId="{C62F6DF0-C160-3C41-9049-A62F40F2693F}"/>
          </ac:spMkLst>
        </pc:spChg>
        <pc:spChg chg="add mod">
          <ac:chgData name="WINDRIDGE Philip" userId="a20730c1-1805-4191-9c68-6e52c8725e9f" providerId="ADAL" clId="{02204E7B-78DE-C842-A3E7-31CAE49B77A4}" dt="2020-09-18T01:42:23.860" v="8749" actId="20577"/>
          <ac:spMkLst>
            <pc:docMk/>
            <pc:sldMk cId="931942688" sldId="321"/>
            <ac:spMk id="5" creationId="{1B836937-1705-C548-AF62-C9479A4D8343}"/>
          </ac:spMkLst>
        </pc:spChg>
        <pc:spChg chg="add del mod">
          <ac:chgData name="WINDRIDGE Philip" userId="a20730c1-1805-4191-9c68-6e52c8725e9f" providerId="ADAL" clId="{02204E7B-78DE-C842-A3E7-31CAE49B77A4}" dt="2020-09-18T07:35:13.990" v="10283" actId="478"/>
          <ac:spMkLst>
            <pc:docMk/>
            <pc:sldMk cId="931942688" sldId="321"/>
            <ac:spMk id="6" creationId="{05D78D7A-4EE0-5C44-9BD9-7F8FE810EDB6}"/>
          </ac:spMkLst>
        </pc:spChg>
        <pc:spChg chg="add del mod">
          <ac:chgData name="WINDRIDGE Philip" userId="a20730c1-1805-4191-9c68-6e52c8725e9f" providerId="ADAL" clId="{02204E7B-78DE-C842-A3E7-31CAE49B77A4}" dt="2020-09-17T13:38:04.025" v="6115" actId="478"/>
          <ac:spMkLst>
            <pc:docMk/>
            <pc:sldMk cId="931942688" sldId="321"/>
            <ac:spMk id="6" creationId="{F3F4A328-5DB6-394A-B466-FC0AA47D87E2}"/>
          </ac:spMkLst>
        </pc:spChg>
        <pc:spChg chg="add mod">
          <ac:chgData name="WINDRIDGE Philip" userId="a20730c1-1805-4191-9c68-6e52c8725e9f" providerId="ADAL" clId="{02204E7B-78DE-C842-A3E7-31CAE49B77A4}" dt="2020-09-18T07:33:49.038" v="10242" actId="115"/>
          <ac:spMkLst>
            <pc:docMk/>
            <pc:sldMk cId="931942688" sldId="321"/>
            <ac:spMk id="8" creationId="{9DADC6ED-C83B-E14D-B794-A3BD37EAEC29}"/>
          </ac:spMkLst>
        </pc:spChg>
        <pc:graphicFrameChg chg="add del mod modGraphic">
          <ac:chgData name="WINDRIDGE Philip" userId="a20730c1-1805-4191-9c68-6e52c8725e9f" providerId="ADAL" clId="{02204E7B-78DE-C842-A3E7-31CAE49B77A4}" dt="2020-09-17T13:22:28.401" v="5799" actId="478"/>
          <ac:graphicFrameMkLst>
            <pc:docMk/>
            <pc:sldMk cId="931942688" sldId="321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8T07:35:08.789" v="10282" actId="207"/>
          <ac:graphicFrameMkLst>
            <pc:docMk/>
            <pc:sldMk cId="931942688" sldId="321"/>
            <ac:graphicFrameMk id="10" creationId="{C73BB4ED-9D9D-5F48-8EFD-3335EE2244C5}"/>
          </ac:graphicFrameMkLst>
        </pc:graphicFrameChg>
        <pc:cxnChg chg="add del mod">
          <ac:chgData name="WINDRIDGE Philip" userId="a20730c1-1805-4191-9c68-6e52c8725e9f" providerId="ADAL" clId="{02204E7B-78DE-C842-A3E7-31CAE49B77A4}" dt="2020-09-17T13:38:04.025" v="6115" actId="478"/>
          <ac:cxnSpMkLst>
            <pc:docMk/>
            <pc:sldMk cId="931942688" sldId="321"/>
            <ac:cxnSpMk id="7" creationId="{2861C955-0ECC-024C-839C-1DFC6236FE06}"/>
          </ac:cxnSpMkLst>
        </pc:cxnChg>
        <pc:cxnChg chg="add del mod">
          <ac:chgData name="WINDRIDGE Philip" userId="a20730c1-1805-4191-9c68-6e52c8725e9f" providerId="ADAL" clId="{02204E7B-78DE-C842-A3E7-31CAE49B77A4}" dt="2020-09-18T07:35:15.665" v="10284" actId="478"/>
          <ac:cxnSpMkLst>
            <pc:docMk/>
            <pc:sldMk cId="931942688" sldId="321"/>
            <ac:cxnSpMk id="7" creationId="{7E64753A-BCE0-404E-AD2E-926A46A56132}"/>
          </ac:cxnSpMkLst>
        </pc:cxnChg>
      </pc:sldChg>
      <pc:sldChg chg="addSp delSp modSp add del mod ord">
        <pc:chgData name="WINDRIDGE Philip" userId="a20730c1-1805-4191-9c68-6e52c8725e9f" providerId="ADAL" clId="{02204E7B-78DE-C842-A3E7-31CAE49B77A4}" dt="2020-09-18T07:31:36.808" v="10196" actId="20577"/>
        <pc:sldMkLst>
          <pc:docMk/>
          <pc:sldMk cId="2409253111" sldId="322"/>
        </pc:sldMkLst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8" creationId="{EC375853-634F-1944-89D6-A09A1D8CFC7D}"/>
          </ac:spMkLst>
        </pc:spChg>
        <pc:spChg chg="add del mod">
          <ac:chgData name="WINDRIDGE Philip" userId="a20730c1-1805-4191-9c68-6e52c8725e9f" providerId="ADAL" clId="{02204E7B-78DE-C842-A3E7-31CAE49B77A4}" dt="2020-09-17T13:36:35.311" v="6112" actId="478"/>
          <ac:spMkLst>
            <pc:docMk/>
            <pc:sldMk cId="2409253111" sldId="322"/>
            <ac:spMk id="9" creationId="{54F0DB1D-4C00-1148-AF3C-6847D5411E5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0" creationId="{5E26772E-1D49-E84E-9E54-AA58AE845893}"/>
          </ac:spMkLst>
        </pc:spChg>
        <pc:spChg chg="add del mod">
          <ac:chgData name="WINDRIDGE Philip" userId="a20730c1-1805-4191-9c68-6e52c8725e9f" providerId="ADAL" clId="{02204E7B-78DE-C842-A3E7-31CAE49B77A4}" dt="2020-09-17T13:33:19.968" v="5880"/>
          <ac:spMkLst>
            <pc:docMk/>
            <pc:sldMk cId="2409253111" sldId="322"/>
            <ac:spMk id="11" creationId="{42E06A88-C935-9E4C-A7AE-2EC881F56EAF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2" creationId="{8D544BA9-0C5D-F944-A268-E3D683BF5B3B}"/>
          </ac:spMkLst>
        </pc:spChg>
        <pc:spChg chg="add mod">
          <ac:chgData name="WINDRIDGE Philip" userId="a20730c1-1805-4191-9c68-6e52c8725e9f" providerId="ADAL" clId="{02204E7B-78DE-C842-A3E7-31CAE49B77A4}" dt="2020-09-18T07:31:36.808" v="10196" actId="20577"/>
          <ac:spMkLst>
            <pc:docMk/>
            <pc:sldMk cId="2409253111" sldId="322"/>
            <ac:spMk id="12" creationId="{E84ADD9E-DC71-BC46-8F48-FE06164E5EF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3" creationId="{0B99813B-5372-5048-BCB6-A4647305F17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4" creationId="{2171CD74-5930-E14C-8124-9558A4A62C91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6" creationId="{5506FE8F-B840-5144-BC3D-2631F115AC77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7" creationId="{9DADAFAC-F1F0-6541-AEA5-27901E3788F9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8" creationId="{607CF1A4-0364-9E4B-AF52-E9FF0A306DF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9" creationId="{47392832-04B4-B047-B433-43FD67DA05E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20" creationId="{533070BA-C8A3-A34D-84C2-F7140AB9C17D}"/>
          </ac:spMkLst>
        </pc:spChg>
        <pc:graphicFrameChg chg="del mod modGraphic">
          <ac:chgData name="WINDRIDGE Philip" userId="a20730c1-1805-4191-9c68-6e52c8725e9f" providerId="ADAL" clId="{02204E7B-78DE-C842-A3E7-31CAE49B77A4}" dt="2020-09-17T14:57:54.591" v="7654" actId="478"/>
          <ac:graphicFrameMkLst>
            <pc:docMk/>
            <pc:sldMk cId="2409253111" sldId="322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7T14:59:19.768" v="7714" actId="1037"/>
          <ac:graphicFrameMkLst>
            <pc:docMk/>
            <pc:sldMk cId="2409253111" sldId="322"/>
            <ac:graphicFrameMk id="15" creationId="{9B1513E5-E747-9843-80A7-12ECF817953A}"/>
          </ac:graphicFrameMkLst>
        </pc:graphicFrameChg>
        <pc:cxnChg chg="add mod">
          <ac:chgData name="WINDRIDGE Philip" userId="a20730c1-1805-4191-9c68-6e52c8725e9f" providerId="ADAL" clId="{02204E7B-78DE-C842-A3E7-31CAE49B77A4}" dt="2020-09-18T07:30:59.905" v="10179" actId="14100"/>
          <ac:cxnSpMkLst>
            <pc:docMk/>
            <pc:sldMk cId="2409253111" sldId="322"/>
            <ac:cxnSpMk id="13" creationId="{AB0354D0-A595-B54C-BC02-2EAD3AE436E9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7T14:13:11.369" v="7151" actId="20577"/>
        <pc:sldMkLst>
          <pc:docMk/>
          <pc:sldMk cId="2722894685" sldId="323"/>
        </pc:sldMkLst>
        <pc:spChg chg="mod">
          <ac:chgData name="WINDRIDGE Philip" userId="a20730c1-1805-4191-9c68-6e52c8725e9f" providerId="ADAL" clId="{02204E7B-78DE-C842-A3E7-31CAE49B77A4}" dt="2020-09-17T13:53:53.388" v="6485" actId="20577"/>
          <ac:spMkLst>
            <pc:docMk/>
            <pc:sldMk cId="2722894685" sldId="323"/>
            <ac:spMk id="2" creationId="{63B65A79-C74D-554D-B8D0-3988DD24AD32}"/>
          </ac:spMkLst>
        </pc:spChg>
        <pc:spChg chg="mod">
          <ac:chgData name="WINDRIDGE Philip" userId="a20730c1-1805-4191-9c68-6e52c8725e9f" providerId="ADAL" clId="{02204E7B-78DE-C842-A3E7-31CAE49B77A4}" dt="2020-09-17T13:53:09.177" v="6483" actId="1035"/>
          <ac:spMkLst>
            <pc:docMk/>
            <pc:sldMk cId="2722894685" sldId="323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54:44.223" v="6536" actId="207"/>
          <ac:spMkLst>
            <pc:docMk/>
            <pc:sldMk cId="2722894685" sldId="323"/>
            <ac:spMk id="6" creationId="{20D6C6FA-304D-A54A-9B71-3855D44C1600}"/>
          </ac:spMkLst>
        </pc:spChg>
        <pc:spChg chg="del">
          <ac:chgData name="WINDRIDGE Philip" userId="a20730c1-1805-4191-9c68-6e52c8725e9f" providerId="ADAL" clId="{02204E7B-78DE-C842-A3E7-31CAE49B77A4}" dt="2020-09-17T13:42:33.001" v="6140" actId="478"/>
          <ac:spMkLst>
            <pc:docMk/>
            <pc:sldMk cId="2722894685" sldId="323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1.369" v="7151" actId="20577"/>
          <ac:spMkLst>
            <pc:docMk/>
            <pc:sldMk cId="2722894685" sldId="323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42:16.264" v="6134" actId="478"/>
          <ac:spMkLst>
            <pc:docMk/>
            <pc:sldMk cId="2722894685" sldId="323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3:50:45.526" v="6375" actId="478"/>
          <ac:spMkLst>
            <pc:docMk/>
            <pc:sldMk cId="2722894685" sldId="323"/>
            <ac:spMk id="17" creationId="{CFFC5808-2009-8D4D-A556-95C5C1D4BB4D}"/>
          </ac:spMkLst>
        </pc:spChg>
        <pc:spChg chg="add del mod">
          <ac:chgData name="WINDRIDGE Philip" userId="a20730c1-1805-4191-9c68-6e52c8725e9f" providerId="ADAL" clId="{02204E7B-78DE-C842-A3E7-31CAE49B77A4}" dt="2020-09-17T13:50:43.165" v="6374" actId="478"/>
          <ac:spMkLst>
            <pc:docMk/>
            <pc:sldMk cId="2722894685" sldId="323"/>
            <ac:spMk id="18" creationId="{216A9A6A-AF08-5E4E-A35C-27F45138C75C}"/>
          </ac:spMkLst>
        </pc:spChg>
        <pc:spChg chg="add del mod">
          <ac:chgData name="WINDRIDGE Philip" userId="a20730c1-1805-4191-9c68-6e52c8725e9f" providerId="ADAL" clId="{02204E7B-78DE-C842-A3E7-31CAE49B77A4}" dt="2020-09-17T13:51:54.767" v="6384" actId="478"/>
          <ac:spMkLst>
            <pc:docMk/>
            <pc:sldMk cId="2722894685" sldId="323"/>
            <ac:spMk id="19" creationId="{FAC04073-529E-A847-AE6A-F634A12612CE}"/>
          </ac:spMkLst>
        </pc:spChg>
        <pc:spChg chg="add del mod">
          <ac:chgData name="WINDRIDGE Philip" userId="a20730c1-1805-4191-9c68-6e52c8725e9f" providerId="ADAL" clId="{02204E7B-78DE-C842-A3E7-31CAE49B77A4}" dt="2020-09-17T13:50:53.150" v="6376" actId="478"/>
          <ac:spMkLst>
            <pc:docMk/>
            <pc:sldMk cId="2722894685" sldId="323"/>
            <ac:spMk id="20" creationId="{9A7787CB-F078-B84A-BAFF-0D0BEDD19B7A}"/>
          </ac:spMkLst>
        </pc:spChg>
        <pc:spChg chg="add mod">
          <ac:chgData name="WINDRIDGE Philip" userId="a20730c1-1805-4191-9c68-6e52c8725e9f" providerId="ADAL" clId="{02204E7B-78DE-C842-A3E7-31CAE49B77A4}" dt="2020-09-17T13:54:28.211" v="6525" actId="14100"/>
          <ac:spMkLst>
            <pc:docMk/>
            <pc:sldMk cId="2722894685" sldId="323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7T13:42:27.320" v="6138" actId="478"/>
          <ac:spMkLst>
            <pc:docMk/>
            <pc:sldMk cId="2722894685" sldId="323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42:29.564" v="6139" actId="478"/>
          <ac:spMkLst>
            <pc:docMk/>
            <pc:sldMk cId="2722894685" sldId="323"/>
            <ac:spMk id="38" creationId="{A0DAE879-2149-0748-85B0-E72059A71916}"/>
          </ac:spMkLst>
        </pc:spChg>
        <pc:graphicFrameChg chg="mod modGraphic">
          <ac:chgData name="WINDRIDGE Philip" userId="a20730c1-1805-4191-9c68-6e52c8725e9f" providerId="ADAL" clId="{02204E7B-78DE-C842-A3E7-31CAE49B77A4}" dt="2020-09-17T13:53:09.177" v="6483" actId="1035"/>
          <ac:graphicFrameMkLst>
            <pc:docMk/>
            <pc:sldMk cId="2722894685" sldId="323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42:17.935" v="6135" actId="478"/>
          <ac:cxnSpMkLst>
            <pc:docMk/>
            <pc:sldMk cId="2722894685" sldId="323"/>
            <ac:cxnSpMk id="30" creationId="{765939CE-3EAB-C544-BFD0-D785708F90BE}"/>
          </ac:cxnSpMkLst>
        </pc:cxnChg>
        <pc:cxnChg chg="del">
          <ac:chgData name="WINDRIDGE Philip" userId="a20730c1-1805-4191-9c68-6e52c8725e9f" providerId="ADAL" clId="{02204E7B-78DE-C842-A3E7-31CAE49B77A4}" dt="2020-09-17T13:42:22.256" v="6136" actId="478"/>
          <ac:cxnSpMkLst>
            <pc:docMk/>
            <pc:sldMk cId="2722894685" sldId="323"/>
            <ac:cxnSpMk id="33" creationId="{AB506D96-F314-D04F-B8B1-F27DBE29FC7D}"/>
          </ac:cxnSpMkLst>
        </pc:cxnChg>
        <pc:cxnChg chg="del">
          <ac:chgData name="WINDRIDGE Philip" userId="a20730c1-1805-4191-9c68-6e52c8725e9f" providerId="ADAL" clId="{02204E7B-78DE-C842-A3E7-31CAE49B77A4}" dt="2020-09-17T13:42:24.316" v="6137" actId="478"/>
          <ac:cxnSpMkLst>
            <pc:docMk/>
            <pc:sldMk cId="2722894685" sldId="323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5:00:36.926" v="7757"/>
        <pc:sldMkLst>
          <pc:docMk/>
          <pc:sldMk cId="2061360497" sldId="324"/>
        </pc:sldMkLst>
        <pc:spChg chg="mod">
          <ac:chgData name="WINDRIDGE Philip" userId="a20730c1-1805-4191-9c68-6e52c8725e9f" providerId="ADAL" clId="{02204E7B-78DE-C842-A3E7-31CAE49B77A4}" dt="2020-09-17T13:56:09.912" v="6543" actId="207"/>
          <ac:spMkLst>
            <pc:docMk/>
            <pc:sldMk cId="2061360497" sldId="324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3:06.474" v="7150" actId="20577"/>
          <ac:spMkLst>
            <pc:docMk/>
            <pc:sldMk cId="2061360497" sldId="324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7T15:00:36.244" v="7756" actId="478"/>
          <ac:spMkLst>
            <pc:docMk/>
            <pc:sldMk cId="2061360497" sldId="324"/>
            <ac:spMk id="14" creationId="{16B7F18E-45A3-0E4D-91EF-74015B2A6868}"/>
          </ac:spMkLst>
        </pc:spChg>
        <pc:spChg chg="add mod">
          <ac:chgData name="WINDRIDGE Philip" userId="a20730c1-1805-4191-9c68-6e52c8725e9f" providerId="ADAL" clId="{02204E7B-78DE-C842-A3E7-31CAE49B77A4}" dt="2020-09-17T14:00:33.678" v="6857" actId="20577"/>
          <ac:spMkLst>
            <pc:docMk/>
            <pc:sldMk cId="2061360497" sldId="324"/>
            <ac:spMk id="15" creationId="{5B8D1F5E-1A1E-ED42-842E-10F8855282F9}"/>
          </ac:spMkLst>
        </pc:spChg>
        <pc:spChg chg="add mod">
          <ac:chgData name="WINDRIDGE Philip" userId="a20730c1-1805-4191-9c68-6e52c8725e9f" providerId="ADAL" clId="{02204E7B-78DE-C842-A3E7-31CAE49B77A4}" dt="2020-09-17T15:00:36.926" v="7757"/>
          <ac:spMkLst>
            <pc:docMk/>
            <pc:sldMk cId="2061360497" sldId="324"/>
            <ac:spMk id="16" creationId="{60F2597E-612A-FA48-AF8F-CF56FEAD1EDD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5:00:28.896" v="7755" actId="21"/>
        <pc:sldMkLst>
          <pc:docMk/>
          <pc:sldMk cId="2970854113" sldId="325"/>
        </pc:sldMkLst>
        <pc:spChg chg="mod">
          <ac:chgData name="WINDRIDGE Philip" userId="a20730c1-1805-4191-9c68-6e52c8725e9f" providerId="ADAL" clId="{02204E7B-78DE-C842-A3E7-31CAE49B77A4}" dt="2020-09-17T14:04:32.849" v="6931" actId="207"/>
          <ac:spMkLst>
            <pc:docMk/>
            <pc:sldMk cId="2970854113" sldId="325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7T14:10:35.622" v="7132" actId="1035"/>
          <ac:spMkLst>
            <pc:docMk/>
            <pc:sldMk cId="2970854113" sldId="325"/>
            <ac:spMk id="7" creationId="{EA0A771A-4CE4-D540-8383-2A970DA772D6}"/>
          </ac:spMkLst>
        </pc:spChg>
        <pc:spChg chg="mod">
          <ac:chgData name="WINDRIDGE Philip" userId="a20730c1-1805-4191-9c68-6e52c8725e9f" providerId="ADAL" clId="{02204E7B-78DE-C842-A3E7-31CAE49B77A4}" dt="2020-09-17T14:13:01.904" v="7149" actId="20577"/>
          <ac:spMkLst>
            <pc:docMk/>
            <pc:sldMk cId="2970854113" sldId="325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0:15.732" v="7120" actId="21"/>
          <ac:spMkLst>
            <pc:docMk/>
            <pc:sldMk cId="2970854113" sldId="325"/>
            <ac:spMk id="14" creationId="{4C8FA2D3-DA4D-E847-AF1C-A8993971F3B9}"/>
          </ac:spMkLst>
        </pc:spChg>
        <pc:spChg chg="add mod">
          <ac:chgData name="WINDRIDGE Philip" userId="a20730c1-1805-4191-9c68-6e52c8725e9f" providerId="ADAL" clId="{02204E7B-78DE-C842-A3E7-31CAE49B77A4}" dt="2020-09-17T14:07:04.962" v="7092" actId="1035"/>
          <ac:spMkLst>
            <pc:docMk/>
            <pc:sldMk cId="2970854113" sldId="325"/>
            <ac:spMk id="15" creationId="{49C6AD84-1C06-1B48-B007-DA04003CFB88}"/>
          </ac:spMkLst>
        </pc:spChg>
        <pc:spChg chg="add mod">
          <ac:chgData name="WINDRIDGE Philip" userId="a20730c1-1805-4191-9c68-6e52c8725e9f" providerId="ADAL" clId="{02204E7B-78DE-C842-A3E7-31CAE49B77A4}" dt="2020-09-17T14:09:38.330" v="7110" actId="207"/>
          <ac:spMkLst>
            <pc:docMk/>
            <pc:sldMk cId="2970854113" sldId="325"/>
            <ac:spMk id="16" creationId="{00ECB850-536A-0E4A-A5E9-F1C2FA5DFFFB}"/>
          </ac:spMkLst>
        </pc:spChg>
        <pc:spChg chg="add del mod">
          <ac:chgData name="WINDRIDGE Philip" userId="a20730c1-1805-4191-9c68-6e52c8725e9f" providerId="ADAL" clId="{02204E7B-78DE-C842-A3E7-31CAE49B77A4}" dt="2020-09-17T15:00:28.896" v="7755" actId="21"/>
          <ac:spMkLst>
            <pc:docMk/>
            <pc:sldMk cId="2970854113" sldId="325"/>
            <ac:spMk id="17" creationId="{CB65F222-959D-3A42-BFC1-102B88272740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4:16:48.603" v="7277" actId="20577"/>
        <pc:sldMkLst>
          <pc:docMk/>
          <pc:sldMk cId="3357564116" sldId="326"/>
        </pc:sldMkLst>
        <pc:spChg chg="mod">
          <ac:chgData name="WINDRIDGE Philip" userId="a20730c1-1805-4191-9c68-6e52c8725e9f" providerId="ADAL" clId="{02204E7B-78DE-C842-A3E7-31CAE49B77A4}" dt="2020-09-17T14:11:50.143" v="7141" actId="207"/>
          <ac:spMkLst>
            <pc:docMk/>
            <pc:sldMk cId="3357564116" sldId="326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14.786" v="7144" actId="207"/>
          <ac:spMkLst>
            <pc:docMk/>
            <pc:sldMk cId="3357564116" sldId="326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2:41.667" v="7145" actId="20577"/>
          <ac:spMkLst>
            <pc:docMk/>
            <pc:sldMk cId="3357564116" sldId="326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1:18.690" v="7134" actId="207"/>
          <ac:spMkLst>
            <pc:docMk/>
            <pc:sldMk cId="3357564116" sldId="326"/>
            <ac:spMk id="14" creationId="{9977E4D1-2A39-9545-BCC0-CB201D7BF4E3}"/>
          </ac:spMkLst>
        </pc:spChg>
        <pc:spChg chg="add mod">
          <ac:chgData name="WINDRIDGE Philip" userId="a20730c1-1805-4191-9c68-6e52c8725e9f" providerId="ADAL" clId="{02204E7B-78DE-C842-A3E7-31CAE49B77A4}" dt="2020-09-17T14:11:02.939" v="7133"/>
          <ac:spMkLst>
            <pc:docMk/>
            <pc:sldMk cId="3357564116" sldId="326"/>
            <ac:spMk id="15" creationId="{B6EC7C41-7157-314E-B80C-6549290B6045}"/>
          </ac:spMkLst>
        </pc:spChg>
        <pc:spChg chg="add mod">
          <ac:chgData name="WINDRIDGE Philip" userId="a20730c1-1805-4191-9c68-6e52c8725e9f" providerId="ADAL" clId="{02204E7B-78DE-C842-A3E7-31CAE49B77A4}" dt="2020-09-17T14:14:48.270" v="7164" actId="1076"/>
          <ac:spMkLst>
            <pc:docMk/>
            <pc:sldMk cId="3357564116" sldId="326"/>
            <ac:spMk id="16" creationId="{9AFF53E1-A2CB-FF47-A419-603E9B25FFE5}"/>
          </ac:spMkLst>
        </pc:spChg>
        <pc:spChg chg="add mod">
          <ac:chgData name="WINDRIDGE Philip" userId="a20730c1-1805-4191-9c68-6e52c8725e9f" providerId="ADAL" clId="{02204E7B-78DE-C842-A3E7-31CAE49B77A4}" dt="2020-09-17T14:15:20.410" v="7199" actId="20577"/>
          <ac:spMkLst>
            <pc:docMk/>
            <pc:sldMk cId="3357564116" sldId="326"/>
            <ac:spMk id="17" creationId="{D67D2479-34F4-9F4A-8FA3-752006EDC8EA}"/>
          </ac:spMkLst>
        </pc:spChg>
        <pc:spChg chg="add del mod">
          <ac:chgData name="WINDRIDGE Philip" userId="a20730c1-1805-4191-9c68-6e52c8725e9f" providerId="ADAL" clId="{02204E7B-78DE-C842-A3E7-31CAE49B77A4}" dt="2020-09-17T14:15:41.529" v="7201" actId="478"/>
          <ac:spMkLst>
            <pc:docMk/>
            <pc:sldMk cId="3357564116" sldId="326"/>
            <ac:spMk id="18" creationId="{957622BF-5549-B146-B8B5-34820D6ED602}"/>
          </ac:spMkLst>
        </pc:spChg>
        <pc:spChg chg="add mod">
          <ac:chgData name="WINDRIDGE Philip" userId="a20730c1-1805-4191-9c68-6e52c8725e9f" providerId="ADAL" clId="{02204E7B-78DE-C842-A3E7-31CAE49B77A4}" dt="2020-09-17T14:16:48.603" v="7277" actId="20577"/>
          <ac:spMkLst>
            <pc:docMk/>
            <pc:sldMk cId="3357564116" sldId="326"/>
            <ac:spMk id="19" creationId="{6A9CA610-FC84-914B-896A-A6941BEC0999}"/>
          </ac:spMkLst>
        </pc:spChg>
      </pc:sldChg>
      <pc:sldChg chg="addSp modSp add mod">
        <pc:chgData name="WINDRIDGE Philip" userId="a20730c1-1805-4191-9c68-6e52c8725e9f" providerId="ADAL" clId="{02204E7B-78DE-C842-A3E7-31CAE49B77A4}" dt="2020-09-17T14:49:58.677" v="7585" actId="14100"/>
        <pc:sldMkLst>
          <pc:docMk/>
          <pc:sldMk cId="2185985376" sldId="327"/>
        </pc:sldMkLst>
        <pc:spChg chg="mod">
          <ac:chgData name="WINDRIDGE Philip" userId="a20730c1-1805-4191-9c68-6e52c8725e9f" providerId="ADAL" clId="{02204E7B-78DE-C842-A3E7-31CAE49B77A4}" dt="2020-09-17T14:18:57.318" v="7369" actId="207"/>
          <ac:spMkLst>
            <pc:docMk/>
            <pc:sldMk cId="2185985376" sldId="327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49.731" v="7148" actId="20577"/>
          <ac:spMkLst>
            <pc:docMk/>
            <pc:sldMk cId="2185985376" sldId="327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4" creationId="{DE92A537-0EE1-3342-821F-F4DB62DD81E2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5" creationId="{AF482887-EC55-074C-9B3F-D767AB2BE1E6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6" creationId="{39CAB63A-E9EF-784F-AC5A-096B8DAC0B22}"/>
          </ac:spMkLst>
        </pc:spChg>
        <pc:spChg chg="add mod">
          <ac:chgData name="WINDRIDGE Philip" userId="a20730c1-1805-4191-9c68-6e52c8725e9f" providerId="ADAL" clId="{02204E7B-78DE-C842-A3E7-31CAE49B77A4}" dt="2020-09-17T14:18:43.365" v="7366" actId="207"/>
          <ac:spMkLst>
            <pc:docMk/>
            <pc:sldMk cId="2185985376" sldId="327"/>
            <ac:spMk id="17" creationId="{EA8925AA-02D1-114E-A36F-0FD0135CD39E}"/>
          </ac:spMkLst>
        </pc:spChg>
        <pc:spChg chg="add mod">
          <ac:chgData name="WINDRIDGE Philip" userId="a20730c1-1805-4191-9c68-6e52c8725e9f" providerId="ADAL" clId="{02204E7B-78DE-C842-A3E7-31CAE49B77A4}" dt="2020-09-17T14:18:18.240" v="7364" actId="14100"/>
          <ac:spMkLst>
            <pc:docMk/>
            <pc:sldMk cId="2185985376" sldId="327"/>
            <ac:spMk id="18" creationId="{98F463D6-1DD6-5840-A8A3-A7EEC89564D1}"/>
          </ac:spMkLst>
        </pc:spChg>
        <pc:spChg chg="add mod">
          <ac:chgData name="WINDRIDGE Philip" userId="a20730c1-1805-4191-9c68-6e52c8725e9f" providerId="ADAL" clId="{02204E7B-78DE-C842-A3E7-31CAE49B77A4}" dt="2020-09-17T14:44:57.438" v="7502" actId="14100"/>
          <ac:spMkLst>
            <pc:docMk/>
            <pc:sldMk cId="2185985376" sldId="327"/>
            <ac:spMk id="19" creationId="{3347607D-1CF3-5F4E-91F5-8460F42BD6FF}"/>
          </ac:spMkLst>
        </pc:spChg>
        <pc:spChg chg="add mod">
          <ac:chgData name="WINDRIDGE Philip" userId="a20730c1-1805-4191-9c68-6e52c8725e9f" providerId="ADAL" clId="{02204E7B-78DE-C842-A3E7-31CAE49B77A4}" dt="2020-09-17T14:48:59.052" v="7579" actId="1076"/>
          <ac:spMkLst>
            <pc:docMk/>
            <pc:sldMk cId="2185985376" sldId="327"/>
            <ac:spMk id="20" creationId="{AEA6B078-0E42-3E4C-B1E3-010771C1C5FA}"/>
          </ac:spMkLst>
        </pc:spChg>
        <pc:cxnChg chg="add mod">
          <ac:chgData name="WINDRIDGE Philip" userId="a20730c1-1805-4191-9c68-6e52c8725e9f" providerId="ADAL" clId="{02204E7B-78DE-C842-A3E7-31CAE49B77A4}" dt="2020-09-17T14:49:43.118" v="7582" actId="14100"/>
          <ac:cxnSpMkLst>
            <pc:docMk/>
            <pc:sldMk cId="2185985376" sldId="327"/>
            <ac:cxnSpMk id="22" creationId="{579D2EA9-ABF8-F243-96C8-A3D7287A9D64}"/>
          </ac:cxnSpMkLst>
        </pc:cxnChg>
        <pc:cxnChg chg="add mod">
          <ac:chgData name="WINDRIDGE Philip" userId="a20730c1-1805-4191-9c68-6e52c8725e9f" providerId="ADAL" clId="{02204E7B-78DE-C842-A3E7-31CAE49B77A4}" dt="2020-09-17T14:49:58.677" v="7585" actId="14100"/>
          <ac:cxnSpMkLst>
            <pc:docMk/>
            <pc:sldMk cId="2185985376" sldId="327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6:16.024" v="9892" actId="1036"/>
        <pc:sldMkLst>
          <pc:docMk/>
          <pc:sldMk cId="3377467875" sldId="328"/>
        </pc:sldMkLst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3" creationId="{F5A89204-4A6D-6E41-85A1-628C50D7F595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4" creationId="{7DFD3816-BDC4-EB4B-9F6A-243D4008F169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5" creationId="{CF08CBDB-CF15-0D4C-9E3E-5D6322DF2E5B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8T01:27:01.539" v="8298" actId="20577"/>
          <ac:spMkLst>
            <pc:docMk/>
            <pc:sldMk cId="3377467875" sldId="328"/>
            <ac:spMk id="7" creationId="{68E57F6E-1B58-D44C-9587-5AE5A9483834}"/>
          </ac:spMkLst>
        </pc:spChg>
        <pc:spChg chg="add del mod">
          <ac:chgData name="WINDRIDGE Philip" userId="a20730c1-1805-4191-9c68-6e52c8725e9f" providerId="ADAL" clId="{02204E7B-78DE-C842-A3E7-31CAE49B77A4}" dt="2020-09-17T15:11:43.357" v="8014" actId="478"/>
          <ac:spMkLst>
            <pc:docMk/>
            <pc:sldMk cId="3377467875" sldId="328"/>
            <ac:spMk id="8" creationId="{4F7086A4-9740-C84F-B590-DA2A4F04B103}"/>
          </ac:spMkLst>
        </pc:spChg>
        <pc:spChg chg="add mod">
          <ac:chgData name="WINDRIDGE Philip" userId="a20730c1-1805-4191-9c68-6e52c8725e9f" providerId="ADAL" clId="{02204E7B-78DE-C842-A3E7-31CAE49B77A4}" dt="2020-09-18T01:18:04.971" v="8020" actId="1076"/>
          <ac:spMkLst>
            <pc:docMk/>
            <pc:sldMk cId="3377467875" sldId="328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2" creationId="{B4902D2C-F9B4-AF49-A85B-83EA3726DBF6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8T07:26:16.024" v="9892" actId="1036"/>
          <ac:spMkLst>
            <pc:docMk/>
            <pc:sldMk cId="3377467875" sldId="328"/>
            <ac:spMk id="13" creationId="{F2987829-8903-974C-A5A5-30C363B28667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4" creationId="{DE92A537-0EE1-3342-821F-F4DB62DD81E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5" creationId="{AF482887-EC55-074C-9B3F-D767AB2BE1E6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6" creationId="{39CAB63A-E9EF-784F-AC5A-096B8DAC0B2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7" creationId="{EA8925AA-02D1-114E-A36F-0FD0135CD39E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8" creationId="{98F463D6-1DD6-5840-A8A3-A7EEC89564D1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19" creationId="{3347607D-1CF3-5F4E-91F5-8460F42BD6FF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20" creationId="{AEA6B078-0E42-3E4C-B1E3-010771C1C5FA}"/>
          </ac:spMkLst>
        </pc:spChg>
        <pc:spChg chg="mod">
          <ac:chgData name="WINDRIDGE Philip" userId="a20730c1-1805-4191-9c68-6e52c8725e9f" providerId="ADAL" clId="{02204E7B-78DE-C842-A3E7-31CAE49B77A4}" dt="2020-09-17T15:01:21.917" v="7767" actId="20577"/>
          <ac:spMkLst>
            <pc:docMk/>
            <pc:sldMk cId="3377467875" sldId="328"/>
            <ac:spMk id="21" creationId="{E876E690-7F12-E540-9A00-1190BA4A12A9}"/>
          </ac:spMkLst>
        </pc:spChg>
        <pc:spChg chg="add mod">
          <ac:chgData name="WINDRIDGE Philip" userId="a20730c1-1805-4191-9c68-6e52c8725e9f" providerId="ADAL" clId="{02204E7B-78DE-C842-A3E7-31CAE49B77A4}" dt="2020-09-17T15:08:11.205" v="7942" actId="1036"/>
          <ac:spMkLst>
            <pc:docMk/>
            <pc:sldMk cId="3377467875" sldId="328"/>
            <ac:spMk id="24" creationId="{203E77B8-F99A-4342-B41D-F9953E8D4471}"/>
          </ac:spMkLst>
        </pc:spChg>
        <pc:spChg chg="add mod">
          <ac:chgData name="WINDRIDGE Philip" userId="a20730c1-1805-4191-9c68-6e52c8725e9f" providerId="ADAL" clId="{02204E7B-78DE-C842-A3E7-31CAE49B77A4}" dt="2020-09-17T15:09:25.346" v="7989" actId="1076"/>
          <ac:spMkLst>
            <pc:docMk/>
            <pc:sldMk cId="3377467875" sldId="328"/>
            <ac:spMk id="25" creationId="{7E0D89B9-DC94-C84D-9AE1-6CFEE3280FA3}"/>
          </ac:spMkLst>
        </pc:spChg>
        <pc:spChg chg="add mod">
          <ac:chgData name="WINDRIDGE Philip" userId="a20730c1-1805-4191-9c68-6e52c8725e9f" providerId="ADAL" clId="{02204E7B-78DE-C842-A3E7-31CAE49B77A4}" dt="2020-09-17T15:10:02.073" v="8003" actId="1035"/>
          <ac:spMkLst>
            <pc:docMk/>
            <pc:sldMk cId="3377467875" sldId="328"/>
            <ac:spMk id="26" creationId="{6850BD6A-88ED-754A-AF1B-4FA621D074BC}"/>
          </ac:spMkLst>
        </pc:spChg>
        <pc:spChg chg="add mod">
          <ac:chgData name="WINDRIDGE Philip" userId="a20730c1-1805-4191-9c68-6e52c8725e9f" providerId="ADAL" clId="{02204E7B-78DE-C842-A3E7-31CAE49B77A4}" dt="2020-09-17T15:10:09.041" v="8007" actId="1035"/>
          <ac:spMkLst>
            <pc:docMk/>
            <pc:sldMk cId="3377467875" sldId="328"/>
            <ac:spMk id="27" creationId="{0C7C40E8-9EA2-5743-9540-F47F6F4BCEFE}"/>
          </ac:spMkLst>
        </pc:spChg>
        <pc:spChg chg="add mod">
          <ac:chgData name="WINDRIDGE Philip" userId="a20730c1-1805-4191-9c68-6e52c8725e9f" providerId="ADAL" clId="{02204E7B-78DE-C842-A3E7-31CAE49B77A4}" dt="2020-09-17T15:07:41.196" v="7859" actId="1036"/>
          <ac:spMkLst>
            <pc:docMk/>
            <pc:sldMk cId="3377467875" sldId="328"/>
            <ac:spMk id="28" creationId="{9B15197D-002D-A347-8A35-A3A115886F97}"/>
          </ac:spMkLst>
        </pc:spChg>
        <pc:spChg chg="add del mod">
          <ac:chgData name="WINDRIDGE Philip" userId="a20730c1-1805-4191-9c68-6e52c8725e9f" providerId="ADAL" clId="{02204E7B-78DE-C842-A3E7-31CAE49B77A4}" dt="2020-09-17T15:11:49.044" v="8015" actId="478"/>
          <ac:spMkLst>
            <pc:docMk/>
            <pc:sldMk cId="3377467875" sldId="328"/>
            <ac:spMk id="29" creationId="{64EB33FB-58B6-8143-AC99-BB051A3930FD}"/>
          </ac:spMkLst>
        </pc:spChg>
        <pc:graphicFrameChg chg="del">
          <ac:chgData name="WINDRIDGE Philip" userId="a20730c1-1805-4191-9c68-6e52c8725e9f" providerId="ADAL" clId="{02204E7B-78DE-C842-A3E7-31CAE49B77A4}" dt="2020-09-17T15:01:08.588" v="7759" actId="478"/>
          <ac:graphicFrameMkLst>
            <pc:docMk/>
            <pc:sldMk cId="3377467875" sldId="328"/>
            <ac:graphicFrameMk id="11" creationId="{6DDEA480-5137-1441-8F60-C4A49497D534}"/>
          </ac:graphicFrameMkLst>
        </pc:graphicFrameChg>
        <pc:cxnChg chg="add mod">
          <ac:chgData name="WINDRIDGE Philip" userId="a20730c1-1805-4191-9c68-6e52c8725e9f" providerId="ADAL" clId="{02204E7B-78DE-C842-A3E7-31CAE49B77A4}" dt="2020-09-18T01:18:14.049" v="8022" actId="14100"/>
          <ac:cxnSpMkLst>
            <pc:docMk/>
            <pc:sldMk cId="3377467875" sldId="328"/>
            <ac:cxnSpMk id="11" creationId="{39DAAEE5-77D7-BA4A-BA44-B2EB78A697E7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2" creationId="{579D2EA9-ABF8-F243-96C8-A3D7287A9D64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7:43.921" v="9962" actId="20577"/>
        <pc:sldMkLst>
          <pc:docMk/>
          <pc:sldMk cId="2576914455" sldId="329"/>
        </pc:sldMkLst>
        <pc:spChg chg="mod">
          <ac:chgData name="WINDRIDGE Philip" userId="a20730c1-1805-4191-9c68-6e52c8725e9f" providerId="ADAL" clId="{02204E7B-78DE-C842-A3E7-31CAE49B77A4}" dt="2020-09-18T01:32:26.848" v="8494" actId="14100"/>
          <ac:spMkLst>
            <pc:docMk/>
            <pc:sldMk cId="2576914455" sldId="329"/>
            <ac:spMk id="7" creationId="{68E57F6E-1B58-D44C-9587-5AE5A9483834}"/>
          </ac:spMkLst>
        </pc:spChg>
        <pc:spChg chg="add mod">
          <ac:chgData name="WINDRIDGE Philip" userId="a20730c1-1805-4191-9c68-6e52c8725e9f" providerId="ADAL" clId="{02204E7B-78DE-C842-A3E7-31CAE49B77A4}" dt="2020-09-18T07:27:43.921" v="9962" actId="20577"/>
          <ac:spMkLst>
            <pc:docMk/>
            <pc:sldMk cId="2576914455" sldId="329"/>
            <ac:spMk id="9" creationId="{C857B12E-96C2-3247-A25E-85526EB778E0}"/>
          </ac:spMkLst>
        </pc:spChg>
        <pc:spChg chg="del">
          <ac:chgData name="WINDRIDGE Philip" userId="a20730c1-1805-4191-9c68-6e52c8725e9f" providerId="ADAL" clId="{02204E7B-78DE-C842-A3E7-31CAE49B77A4}" dt="2020-09-18T01:23:14.687" v="8265" actId="478"/>
          <ac:spMkLst>
            <pc:docMk/>
            <pc:sldMk cId="2576914455" sldId="329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8T01:23:11.651" v="8263" actId="478"/>
          <ac:spMkLst>
            <pc:docMk/>
            <pc:sldMk cId="2576914455" sldId="329"/>
            <ac:spMk id="13" creationId="{F2987829-8903-974C-A5A5-30C363B28667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4" creationId="{A9C0F7B4-22FB-8F49-9DEF-2FE4FADCC9C8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5" creationId="{0A508AC9-7996-B644-8F04-9E5A0205B3E1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6" creationId="{38F397A6-9BD2-DE46-B2A0-FDF3A6E5F2D0}"/>
          </ac:spMkLst>
        </pc:spChg>
        <pc:spChg chg="mod">
          <ac:chgData name="WINDRIDGE Philip" userId="a20730c1-1805-4191-9c68-6e52c8725e9f" providerId="ADAL" clId="{02204E7B-78DE-C842-A3E7-31CAE49B77A4}" dt="2020-09-18T01:39:22.013" v="8637" actId="20577"/>
          <ac:spMkLst>
            <pc:docMk/>
            <pc:sldMk cId="2576914455" sldId="329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4" creationId="{203E77B8-F99A-4342-B41D-F9953E8D4471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5" creationId="{7E0D89B9-DC94-C84D-9AE1-6CFEE3280FA3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6" creationId="{6850BD6A-88ED-754A-AF1B-4FA621D074BC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7" creationId="{0C7C40E8-9EA2-5743-9540-F47F6F4BCEFE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8" creationId="{9B15197D-002D-A347-8A35-A3A115886F97}"/>
          </ac:spMkLst>
        </pc:spChg>
        <pc:graphicFrameChg chg="add mod modGraphic">
          <ac:chgData name="WINDRIDGE Philip" userId="a20730c1-1805-4191-9c68-6e52c8725e9f" providerId="ADAL" clId="{02204E7B-78DE-C842-A3E7-31CAE49B77A4}" dt="2020-09-18T01:41:44.747" v="8728" actId="1036"/>
          <ac:graphicFrameMkLst>
            <pc:docMk/>
            <pc:sldMk cId="2576914455" sldId="329"/>
            <ac:graphicFrameMk id="17" creationId="{31BE025A-6847-EA41-A128-3B5416D6771E}"/>
          </ac:graphicFrameMkLst>
        </pc:graphicFrameChg>
        <pc:cxnChg chg="del">
          <ac:chgData name="WINDRIDGE Philip" userId="a20730c1-1805-4191-9c68-6e52c8725e9f" providerId="ADAL" clId="{02204E7B-78DE-C842-A3E7-31CAE49B77A4}" dt="2020-09-18T01:23:13.348" v="8264" actId="478"/>
          <ac:cxnSpMkLst>
            <pc:docMk/>
            <pc:sldMk cId="2576914455" sldId="329"/>
            <ac:cxnSpMk id="11" creationId="{39DAAEE5-77D7-BA4A-BA44-B2EB78A697E7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36:34.674" v="10309" actId="20577"/>
        <pc:sldMkLst>
          <pc:docMk/>
          <pc:sldMk cId="1220104372" sldId="330"/>
        </pc:sldMkLst>
        <pc:spChg chg="del">
          <ac:chgData name="WINDRIDGE Philip" userId="a20730c1-1805-4191-9c68-6e52c8725e9f" providerId="ADAL" clId="{02204E7B-78DE-C842-A3E7-31CAE49B77A4}" dt="2020-09-18T01:47:08.093" v="8799" actId="478"/>
          <ac:spMkLst>
            <pc:docMk/>
            <pc:sldMk cId="1220104372" sldId="330"/>
            <ac:spMk id="6" creationId="{05D78D7A-4EE0-5C44-9BD9-7F8FE810EDB6}"/>
          </ac:spMkLst>
        </pc:spChg>
        <pc:spChg chg="add mod">
          <ac:chgData name="WINDRIDGE Philip" userId="a20730c1-1805-4191-9c68-6e52c8725e9f" providerId="ADAL" clId="{02204E7B-78DE-C842-A3E7-31CAE49B77A4}" dt="2020-09-18T07:36:34.674" v="10309" actId="20577"/>
          <ac:spMkLst>
            <pc:docMk/>
            <pc:sldMk cId="1220104372" sldId="330"/>
            <ac:spMk id="8" creationId="{47F5DD0F-CE07-EB4C-BF53-77216DAA2775}"/>
          </ac:spMkLst>
        </pc:spChg>
        <pc:graphicFrameChg chg="modGraphic">
          <ac:chgData name="WINDRIDGE Philip" userId="a20730c1-1805-4191-9c68-6e52c8725e9f" providerId="ADAL" clId="{02204E7B-78DE-C842-A3E7-31CAE49B77A4}" dt="2020-09-18T01:47:01.829" v="8798" actId="20577"/>
          <ac:graphicFrameMkLst>
            <pc:docMk/>
            <pc:sldMk cId="1220104372" sldId="330"/>
            <ac:graphicFrameMk id="10" creationId="{C73BB4ED-9D9D-5F48-8EFD-3335EE2244C5}"/>
          </ac:graphicFrameMkLst>
        </pc:graphicFrameChg>
        <pc:cxnChg chg="del">
          <ac:chgData name="WINDRIDGE Philip" userId="a20730c1-1805-4191-9c68-6e52c8725e9f" providerId="ADAL" clId="{02204E7B-78DE-C842-A3E7-31CAE49B77A4}" dt="2020-09-18T01:47:09.722" v="8800" actId="478"/>
          <ac:cxnSpMkLst>
            <pc:docMk/>
            <pc:sldMk cId="1220104372" sldId="330"/>
            <ac:cxnSpMk id="7" creationId="{7E64753A-BCE0-404E-AD2E-926A46A56132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8:57.325" v="9458" actId="1076"/>
        <pc:sldMkLst>
          <pc:docMk/>
          <pc:sldMk cId="2006207772" sldId="331"/>
        </pc:sldMkLst>
        <pc:spChg chg="del">
          <ac:chgData name="WINDRIDGE Philip" userId="a20730c1-1805-4191-9c68-6e52c8725e9f" providerId="ADAL" clId="{02204E7B-78DE-C842-A3E7-31CAE49B77A4}" dt="2020-09-18T07:04:44.783" v="9335" actId="478"/>
          <ac:spMkLst>
            <pc:docMk/>
            <pc:sldMk cId="2006207772" sldId="331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8T07:06:38.325" v="9349" actId="478"/>
          <ac:spMkLst>
            <pc:docMk/>
            <pc:sldMk cId="2006207772" sldId="331"/>
            <ac:spMk id="16" creationId="{E35FFF71-CC0C-3C44-953F-77B4418F4144}"/>
          </ac:spMkLst>
        </pc:spChg>
        <pc:spChg chg="mod">
          <ac:chgData name="WINDRIDGE Philip" userId="a20730c1-1805-4191-9c68-6e52c8725e9f" providerId="ADAL" clId="{02204E7B-78DE-C842-A3E7-31CAE49B77A4}" dt="2020-09-18T07:08:39.464" v="9456" actId="20577"/>
          <ac:spMkLst>
            <pc:docMk/>
            <pc:sldMk cId="2006207772" sldId="331"/>
            <ac:spMk id="19" creationId="{971B3AF5-D97B-4346-8773-8641E6209810}"/>
          </ac:spMkLst>
        </pc:spChg>
        <pc:spChg chg="mod">
          <ac:chgData name="WINDRIDGE Philip" userId="a20730c1-1805-4191-9c68-6e52c8725e9f" providerId="ADAL" clId="{02204E7B-78DE-C842-A3E7-31CAE49B77A4}" dt="2020-09-18T07:08:49.260" v="9457" actId="14100"/>
          <ac:spMkLst>
            <pc:docMk/>
            <pc:sldMk cId="2006207772" sldId="331"/>
            <ac:spMk id="20" creationId="{7509DA47-370E-7E4C-85D7-B36BDF5E8905}"/>
          </ac:spMkLst>
        </pc:spChg>
        <pc:spChg chg="mod">
          <ac:chgData name="WINDRIDGE Philip" userId="a20730c1-1805-4191-9c68-6e52c8725e9f" providerId="ADAL" clId="{02204E7B-78DE-C842-A3E7-31CAE49B77A4}" dt="2020-09-18T07:08:57.325" v="9458" actId="1076"/>
          <ac:spMkLst>
            <pc:docMk/>
            <pc:sldMk cId="2006207772" sldId="331"/>
            <ac:spMk id="21" creationId="{0DBF5473-2E12-EE49-8D34-266D1AA98BF2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24:04.486" v="9838" actId="478"/>
        <pc:sldMkLst>
          <pc:docMk/>
          <pc:sldMk cId="1911761622" sldId="332"/>
        </pc:sldMkLst>
        <pc:spChg chg="add 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7" creationId="{FE076BC3-AEB4-024B-8311-916644A0CE34}"/>
          </ac:spMkLst>
        </pc:spChg>
        <pc:spChg chg="del">
          <ac:chgData name="WINDRIDGE Philip" userId="a20730c1-1805-4191-9c68-6e52c8725e9f" providerId="ADAL" clId="{02204E7B-78DE-C842-A3E7-31CAE49B77A4}" dt="2020-09-18T07:15:07.767" v="9666" actId="478"/>
          <ac:spMkLst>
            <pc:docMk/>
            <pc:sldMk cId="1911761622" sldId="332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8T07:23:19.051" v="9835" actId="14100"/>
          <ac:spMkLst>
            <pc:docMk/>
            <pc:sldMk cId="1911761622" sldId="332"/>
            <ac:spMk id="17" creationId="{2EECAD4F-4A03-A741-9972-F5AEBA5718A9}"/>
          </ac:spMkLst>
        </pc:spChg>
        <pc:spChg chg="add mod">
          <ac:chgData name="WINDRIDGE Philip" userId="a20730c1-1805-4191-9c68-6e52c8725e9f" providerId="ADAL" clId="{02204E7B-78DE-C842-A3E7-31CAE49B77A4}" dt="2020-09-18T07:23:58.110" v="9837" actId="108"/>
          <ac:spMkLst>
            <pc:docMk/>
            <pc:sldMk cId="1911761622" sldId="332"/>
            <ac:spMk id="18" creationId="{F0DD5FB1-7725-1342-AC3C-CC00EB5F384E}"/>
          </ac:spMkLst>
        </pc:spChg>
        <pc:spChg chg="add mod">
          <ac:chgData name="WINDRIDGE Philip" userId="a20730c1-1805-4191-9c68-6e52c8725e9f" providerId="ADAL" clId="{02204E7B-78DE-C842-A3E7-31CAE49B77A4}" dt="2020-09-18T07:22:43.524" v="9828" actId="1076"/>
          <ac:spMkLst>
            <pc:docMk/>
            <pc:sldMk cId="1911761622" sldId="332"/>
            <ac:spMk id="20" creationId="{9B352DD6-CF6C-D14E-B9B6-59D5FF42D6CE}"/>
          </ac:spMkLst>
        </pc:spChg>
        <pc:spChg chg="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38" creationId="{A0DAE879-2149-0748-85B0-E72059A71916}"/>
          </ac:spMkLst>
        </pc:spChg>
        <pc:grpChg chg="add mod">
          <ac:chgData name="WINDRIDGE Philip" userId="a20730c1-1805-4191-9c68-6e52c8725e9f" providerId="ADAL" clId="{02204E7B-78DE-C842-A3E7-31CAE49B77A4}" dt="2020-09-18T07:21:46.587" v="9780" actId="164"/>
          <ac:grpSpMkLst>
            <pc:docMk/>
            <pc:sldMk cId="1911761622" sldId="332"/>
            <ac:grpSpMk id="8" creationId="{5F4F0ACF-2BD9-E247-8791-FAA1C00C35CE}"/>
          </ac:grpSpMkLst>
        </pc:grpChg>
        <pc:cxnChg chg="add del mod">
          <ac:chgData name="WINDRIDGE Philip" userId="a20730c1-1805-4191-9c68-6e52c8725e9f" providerId="ADAL" clId="{02204E7B-78DE-C842-A3E7-31CAE49B77A4}" dt="2020-09-18T07:24:04.486" v="9838" actId="478"/>
          <ac:cxnSpMkLst>
            <pc:docMk/>
            <pc:sldMk cId="1911761622" sldId="332"/>
            <ac:cxnSpMk id="21" creationId="{07800FCA-393E-574D-9F49-2C896D1D07E7}"/>
          </ac:cxnSpMkLst>
        </pc:cxnChg>
        <pc:cxnChg chg="del">
          <ac:chgData name="WINDRIDGE Philip" userId="a20730c1-1805-4191-9c68-6e52c8725e9f" providerId="ADAL" clId="{02204E7B-78DE-C842-A3E7-31CAE49B77A4}" dt="2020-09-18T07:15:09.854" v="9667" actId="478"/>
          <ac:cxnSpMkLst>
            <pc:docMk/>
            <pc:sldMk cId="1911761622" sldId="332"/>
            <ac:cxnSpMk id="30" creationId="{765939CE-3EAB-C544-BFD0-D785708F90BE}"/>
          </ac:cxnSpMkLst>
        </pc:cxnChg>
      </pc:sldChg>
      <pc:sldChg chg="delSp add mod">
        <pc:chgData name="WINDRIDGE Philip" userId="a20730c1-1805-4191-9c68-6e52c8725e9f" providerId="ADAL" clId="{02204E7B-78DE-C842-A3E7-31CAE49B77A4}" dt="2020-09-18T07:34:58.439" v="10281" actId="478"/>
        <pc:sldMkLst>
          <pc:docMk/>
          <pc:sldMk cId="58036557" sldId="333"/>
        </pc:sldMkLst>
        <pc:spChg chg="del">
          <ac:chgData name="WINDRIDGE Philip" userId="a20730c1-1805-4191-9c68-6e52c8725e9f" providerId="ADAL" clId="{02204E7B-78DE-C842-A3E7-31CAE49B77A4}" dt="2020-09-18T07:34:58.439" v="10281" actId="478"/>
          <ac:spMkLst>
            <pc:docMk/>
            <pc:sldMk cId="58036557" sldId="333"/>
            <ac:spMk id="8" creationId="{9DADC6ED-C83B-E14D-B794-A3BD37EAEC29}"/>
          </ac:spMkLst>
        </pc:spChg>
      </pc:sldChg>
      <pc:sldChg chg="del">
        <pc:chgData name="WINDRIDGE Philip" userId="a20730c1-1805-4191-9c68-6e52c8725e9f" providerId="ADAL" clId="{02204E7B-78DE-C842-A3E7-31CAE49B77A4}" dt="2020-09-16T12:36:45.485" v="27" actId="2696"/>
        <pc:sldMkLst>
          <pc:docMk/>
          <pc:sldMk cId="2662508761" sldId="525"/>
        </pc:sldMkLst>
      </pc:sldChg>
      <pc:sldChg chg="del">
        <pc:chgData name="WINDRIDGE Philip" userId="a20730c1-1805-4191-9c68-6e52c8725e9f" providerId="ADAL" clId="{02204E7B-78DE-C842-A3E7-31CAE49B77A4}" dt="2020-09-16T12:36:45.569" v="48" actId="2696"/>
        <pc:sldMkLst>
          <pc:docMk/>
          <pc:sldMk cId="1324603260" sldId="526"/>
        </pc:sldMkLst>
      </pc:sldChg>
      <pc:sldChg chg="del">
        <pc:chgData name="WINDRIDGE Philip" userId="a20730c1-1805-4191-9c68-6e52c8725e9f" providerId="ADAL" clId="{02204E7B-78DE-C842-A3E7-31CAE49B77A4}" dt="2020-09-16T12:36:45.497" v="30" actId="2696"/>
        <pc:sldMkLst>
          <pc:docMk/>
          <pc:sldMk cId="1251070559" sldId="527"/>
        </pc:sldMkLst>
      </pc:sldChg>
      <pc:sldChg chg="del">
        <pc:chgData name="WINDRIDGE Philip" userId="a20730c1-1805-4191-9c68-6e52c8725e9f" providerId="ADAL" clId="{02204E7B-78DE-C842-A3E7-31CAE49B77A4}" dt="2020-09-16T12:36:45.540" v="42" actId="2696"/>
        <pc:sldMkLst>
          <pc:docMk/>
          <pc:sldMk cId="1267471291" sldId="528"/>
        </pc:sldMkLst>
      </pc:sldChg>
      <pc:sldChg chg="del">
        <pc:chgData name="WINDRIDGE Philip" userId="a20730c1-1805-4191-9c68-6e52c8725e9f" providerId="ADAL" clId="{02204E7B-78DE-C842-A3E7-31CAE49B77A4}" dt="2020-09-16T12:36:45.509" v="33" actId="2696"/>
        <pc:sldMkLst>
          <pc:docMk/>
          <pc:sldMk cId="2405467530" sldId="529"/>
        </pc:sldMkLst>
      </pc:sldChg>
      <pc:sldChg chg="del">
        <pc:chgData name="WINDRIDGE Philip" userId="a20730c1-1805-4191-9c68-6e52c8725e9f" providerId="ADAL" clId="{02204E7B-78DE-C842-A3E7-31CAE49B77A4}" dt="2020-09-16T12:36:45.513" v="34" actId="2696"/>
        <pc:sldMkLst>
          <pc:docMk/>
          <pc:sldMk cId="278685288" sldId="530"/>
        </pc:sldMkLst>
      </pc:sldChg>
      <pc:sldChg chg="del">
        <pc:chgData name="WINDRIDGE Philip" userId="a20730c1-1805-4191-9c68-6e52c8725e9f" providerId="ADAL" clId="{02204E7B-78DE-C842-A3E7-31CAE49B77A4}" dt="2020-09-16T12:36:45.520" v="36" actId="2696"/>
        <pc:sldMkLst>
          <pc:docMk/>
          <pc:sldMk cId="585064694" sldId="531"/>
        </pc:sldMkLst>
      </pc:sldChg>
      <pc:sldChg chg="del">
        <pc:chgData name="WINDRIDGE Philip" userId="a20730c1-1805-4191-9c68-6e52c8725e9f" providerId="ADAL" clId="{02204E7B-78DE-C842-A3E7-31CAE49B77A4}" dt="2020-09-16T12:36:45.500" v="31" actId="2696"/>
        <pc:sldMkLst>
          <pc:docMk/>
          <pc:sldMk cId="917182078" sldId="532"/>
        </pc:sldMkLst>
      </pc:sldChg>
      <pc:sldChg chg="del">
        <pc:chgData name="WINDRIDGE Philip" userId="a20730c1-1805-4191-9c68-6e52c8725e9f" providerId="ADAL" clId="{02204E7B-78DE-C842-A3E7-31CAE49B77A4}" dt="2020-09-16T12:36:45.523" v="37" actId="2696"/>
        <pc:sldMkLst>
          <pc:docMk/>
          <pc:sldMk cId="2281947739" sldId="533"/>
        </pc:sldMkLst>
      </pc:sldChg>
      <pc:sldChg chg="del">
        <pc:chgData name="WINDRIDGE Philip" userId="a20730c1-1805-4191-9c68-6e52c8725e9f" providerId="ADAL" clId="{02204E7B-78DE-C842-A3E7-31CAE49B77A4}" dt="2020-09-16T12:36:45.553" v="46" actId="2696"/>
        <pc:sldMkLst>
          <pc:docMk/>
          <pc:sldMk cId="2830254121" sldId="535"/>
        </pc:sldMkLst>
      </pc:sldChg>
      <pc:sldChg chg="del">
        <pc:chgData name="WINDRIDGE Philip" userId="a20730c1-1805-4191-9c68-6e52c8725e9f" providerId="ADAL" clId="{02204E7B-78DE-C842-A3E7-31CAE49B77A4}" dt="2020-09-16T12:36:45.530" v="39" actId="2696"/>
        <pc:sldMkLst>
          <pc:docMk/>
          <pc:sldMk cId="299354619" sldId="536"/>
        </pc:sldMkLst>
      </pc:sldChg>
      <pc:sldChg chg="del">
        <pc:chgData name="WINDRIDGE Philip" userId="a20730c1-1805-4191-9c68-6e52c8725e9f" providerId="ADAL" clId="{02204E7B-78DE-C842-A3E7-31CAE49B77A4}" dt="2020-09-16T12:36:45.547" v="44" actId="2696"/>
        <pc:sldMkLst>
          <pc:docMk/>
          <pc:sldMk cId="3763474147" sldId="537"/>
        </pc:sldMkLst>
      </pc:sldChg>
      <pc:sldChg chg="del">
        <pc:chgData name="WINDRIDGE Philip" userId="a20730c1-1805-4191-9c68-6e52c8725e9f" providerId="ADAL" clId="{02204E7B-78DE-C842-A3E7-31CAE49B77A4}" dt="2020-09-16T12:36:45.516" v="35" actId="2696"/>
        <pc:sldMkLst>
          <pc:docMk/>
          <pc:sldMk cId="1505675006" sldId="538"/>
        </pc:sldMkLst>
      </pc:sldChg>
      <pc:sldChg chg="del">
        <pc:chgData name="WINDRIDGE Philip" userId="a20730c1-1805-4191-9c68-6e52c8725e9f" providerId="ADAL" clId="{02204E7B-78DE-C842-A3E7-31CAE49B77A4}" dt="2020-09-16T12:36:45.550" v="45" actId="2696"/>
        <pc:sldMkLst>
          <pc:docMk/>
          <pc:sldMk cId="812545161" sldId="539"/>
        </pc:sldMkLst>
      </pc:sldChg>
      <pc:sldChg chg="del">
        <pc:chgData name="WINDRIDGE Philip" userId="a20730c1-1805-4191-9c68-6e52c8725e9f" providerId="ADAL" clId="{02204E7B-78DE-C842-A3E7-31CAE49B77A4}" dt="2020-09-16T12:36:45.492" v="29" actId="2696"/>
        <pc:sldMkLst>
          <pc:docMk/>
          <pc:sldMk cId="3954722232" sldId="540"/>
        </pc:sldMkLst>
      </pc:sldChg>
      <pc:sldChg chg="del">
        <pc:chgData name="WINDRIDGE Philip" userId="a20730c1-1805-4191-9c68-6e52c8725e9f" providerId="ADAL" clId="{02204E7B-78DE-C842-A3E7-31CAE49B77A4}" dt="2020-09-16T12:36:45.489" v="28" actId="2696"/>
        <pc:sldMkLst>
          <pc:docMk/>
          <pc:sldMk cId="494274117" sldId="541"/>
        </pc:sldMkLst>
      </pc:sldChg>
      <pc:sldChg chg="del">
        <pc:chgData name="WINDRIDGE Philip" userId="a20730c1-1805-4191-9c68-6e52c8725e9f" providerId="ADAL" clId="{02204E7B-78DE-C842-A3E7-31CAE49B77A4}" dt="2020-09-16T12:36:45.556" v="47" actId="2696"/>
        <pc:sldMkLst>
          <pc:docMk/>
          <pc:sldMk cId="1888656999" sldId="542"/>
        </pc:sldMkLst>
      </pc:sldChg>
      <pc:sldChg chg="del">
        <pc:chgData name="WINDRIDGE Philip" userId="a20730c1-1805-4191-9c68-6e52c8725e9f" providerId="ADAL" clId="{02204E7B-78DE-C842-A3E7-31CAE49B77A4}" dt="2020-09-16T12:36:45.526" v="38" actId="2696"/>
        <pc:sldMkLst>
          <pc:docMk/>
          <pc:sldMk cId="3948096568" sldId="543"/>
        </pc:sldMkLst>
      </pc:sldChg>
      <pc:sldChg chg="del">
        <pc:chgData name="WINDRIDGE Philip" userId="a20730c1-1805-4191-9c68-6e52c8725e9f" providerId="ADAL" clId="{02204E7B-78DE-C842-A3E7-31CAE49B77A4}" dt="2020-09-16T12:36:45.533" v="40" actId="2696"/>
        <pc:sldMkLst>
          <pc:docMk/>
          <pc:sldMk cId="783374065" sldId="545"/>
        </pc:sldMkLst>
      </pc:sldChg>
      <pc:sldChg chg="del">
        <pc:chgData name="WINDRIDGE Philip" userId="a20730c1-1805-4191-9c68-6e52c8725e9f" providerId="ADAL" clId="{02204E7B-78DE-C842-A3E7-31CAE49B77A4}" dt="2020-09-16T12:36:45.543" v="43" actId="2696"/>
        <pc:sldMkLst>
          <pc:docMk/>
          <pc:sldMk cId="743420842" sldId="546"/>
        </pc:sldMkLst>
      </pc:sldChg>
      <pc:sldChg chg="del">
        <pc:chgData name="WINDRIDGE Philip" userId="a20730c1-1805-4191-9c68-6e52c8725e9f" providerId="ADAL" clId="{02204E7B-78DE-C842-A3E7-31CAE49B77A4}" dt="2020-09-16T12:36:45.536" v="41" actId="2696"/>
        <pc:sldMkLst>
          <pc:docMk/>
          <pc:sldMk cId="1210527884" sldId="547"/>
        </pc:sldMkLst>
      </pc:sldChg>
      <pc:sldChg chg="del">
        <pc:chgData name="WINDRIDGE Philip" userId="a20730c1-1805-4191-9c68-6e52c8725e9f" providerId="ADAL" clId="{02204E7B-78DE-C842-A3E7-31CAE49B77A4}" dt="2020-09-16T12:36:45.504" v="32" actId="2696"/>
        <pc:sldMkLst>
          <pc:docMk/>
          <pc:sldMk cId="1825917574" sldId="548"/>
        </pc:sldMkLst>
      </pc:sldChg>
      <pc:sldChg chg="del">
        <pc:chgData name="WINDRIDGE Philip" userId="a20730c1-1805-4191-9c68-6e52c8725e9f" providerId="ADAL" clId="{02204E7B-78DE-C842-A3E7-31CAE49B77A4}" dt="2020-09-16T12:36:52.531" v="49" actId="2696"/>
        <pc:sldMkLst>
          <pc:docMk/>
          <pc:sldMk cId="228803685" sldId="549"/>
        </pc:sldMkLst>
      </pc:sldChg>
      <pc:sldMasterChg chg="delSldLayout">
        <pc:chgData name="WINDRIDGE Philip" userId="a20730c1-1805-4191-9c68-6e52c8725e9f" providerId="ADAL" clId="{02204E7B-78DE-C842-A3E7-31CAE49B77A4}" dt="2020-09-17T13:23:18.634" v="5803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02204E7B-78DE-C842-A3E7-31CAE49B77A4}" dt="2020-09-17T13:23:18.634" v="5803" actId="2696"/>
          <pc:sldLayoutMkLst>
            <pc:docMk/>
            <pc:sldMasterMk cId="3159001865" sldId="2147483661"/>
            <pc:sldLayoutMk cId="1200622750" sldId="2147483673"/>
          </pc:sldLayoutMkLst>
        </pc:sldLayoutChg>
      </pc:sldMaster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9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6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09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7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1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62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34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38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4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2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7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1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8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Testing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years to your age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r>
              <a:rPr lang="en-GB" sz="1600" dirty="0"/>
              <a:t>plus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increment: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"In {} years you will be {}!"</a:t>
            </a:r>
            <a:r>
              <a:rPr lang="en-GB" sz="1600" dirty="0"/>
              <a:t>.format(plus, age + plus))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C6C9E-8BD2-B946-A4A8-3A3A698585E9}"/>
              </a:ext>
            </a:extLst>
          </p:cNvPr>
          <p:cNvSpPr txBox="1"/>
          <p:nvPr/>
        </p:nvSpPr>
        <p:spPr>
          <a:xfrm>
            <a:off x="5279303" y="1523213"/>
            <a:ext cx="246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how do we fix it?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6BE98-BB59-8249-9B8A-FE39F5E05A4D}"/>
              </a:ext>
            </a:extLst>
          </p:cNvPr>
          <p:cNvSpPr/>
          <p:nvPr/>
        </p:nvSpPr>
        <p:spPr>
          <a:xfrm>
            <a:off x="1304225" y="3364553"/>
            <a:ext cx="3267775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your age: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21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increment: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In 10 years you will be 2110!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33F10-A316-F445-AA76-52AFF6C9A144}"/>
              </a:ext>
            </a:extLst>
          </p:cNvPr>
          <p:cNvSpPr txBox="1"/>
          <p:nvPr/>
        </p:nvSpPr>
        <p:spPr>
          <a:xfrm>
            <a:off x="4633945" y="2838148"/>
            <a:ext cx="223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u="sng" dirty="0">
                <a:solidFill>
                  <a:schemeClr val="accent5">
                    <a:lumMod val="75000"/>
                  </a:schemeClr>
                </a:solidFill>
              </a:rPr>
              <a:t>expecting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31 but it appears to be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concatenating instead of adding (mathematically)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8DE43-A68C-6240-A164-0D2AAE78CD93}"/>
              </a:ext>
            </a:extLst>
          </p:cNvPr>
          <p:cNvCxnSpPr>
            <a:cxnSpLocks/>
          </p:cNvCxnSpPr>
          <p:nvPr/>
        </p:nvCxnSpPr>
        <p:spPr>
          <a:xfrm flipH="1">
            <a:off x="3324172" y="3319120"/>
            <a:ext cx="1326132" cy="2374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5CC0C-1FD4-0F4F-8D28-D9F0BBC89480}"/>
              </a:ext>
            </a:extLst>
          </p:cNvPr>
          <p:cNvCxnSpPr>
            <a:cxnSpLocks/>
          </p:cNvCxnSpPr>
          <p:nvPr/>
        </p:nvCxnSpPr>
        <p:spPr>
          <a:xfrm flipH="1">
            <a:off x="4349715" y="3418908"/>
            <a:ext cx="580973" cy="3953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62C85-0FCF-F447-87C8-A25CFB9A16A3}"/>
              </a:ext>
            </a:extLst>
          </p:cNvPr>
          <p:cNvSpPr txBox="1"/>
          <p:nvPr/>
        </p:nvSpPr>
        <p:spPr>
          <a:xfrm>
            <a:off x="2910909" y="625462"/>
            <a:ext cx="14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(debugging)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B3AF5-D97B-4346-8773-8641E6209810}"/>
              </a:ext>
            </a:extLst>
          </p:cNvPr>
          <p:cNvSpPr txBox="1"/>
          <p:nvPr/>
        </p:nvSpPr>
        <p:spPr>
          <a:xfrm>
            <a:off x="5749761" y="3677611"/>
            <a:ext cx="22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which means a similar fix to the last example to go here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509DA47-370E-7E4C-85D7-B36BDF5E8905}"/>
              </a:ext>
            </a:extLst>
          </p:cNvPr>
          <p:cNvSpPr/>
          <p:nvPr/>
        </p:nvSpPr>
        <p:spPr>
          <a:xfrm>
            <a:off x="3051367" y="2000566"/>
            <a:ext cx="4992869" cy="1965202"/>
          </a:xfrm>
          <a:custGeom>
            <a:avLst/>
            <a:gdLst>
              <a:gd name="connsiteX0" fmla="*/ 4031443 w 4454656"/>
              <a:gd name="connsiteY0" fmla="*/ 1742917 h 1742917"/>
              <a:gd name="connsiteX1" fmla="*/ 4076910 w 4454656"/>
              <a:gd name="connsiteY1" fmla="*/ 914400 h 1742917"/>
              <a:gd name="connsiteX2" fmla="*/ 0 w 4454656"/>
              <a:gd name="connsiteY2" fmla="*/ 0 h 174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4656" h="1742917">
                <a:moveTo>
                  <a:pt x="4031443" y="1742917"/>
                </a:moveTo>
                <a:cubicBezTo>
                  <a:pt x="4390130" y="1473901"/>
                  <a:pt x="4748817" y="1204886"/>
                  <a:pt x="4076910" y="914400"/>
                </a:cubicBezTo>
                <a:cubicBezTo>
                  <a:pt x="3405003" y="623914"/>
                  <a:pt x="561607" y="100197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F5473-2E12-EE49-8D34-266D1AA98BF2}"/>
              </a:ext>
            </a:extLst>
          </p:cNvPr>
          <p:cNvSpPr txBox="1"/>
          <p:nvPr/>
        </p:nvSpPr>
        <p:spPr>
          <a:xfrm>
            <a:off x="6457902" y="2508417"/>
            <a:ext cx="199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don't forget that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input()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returns a string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62CF1-6E73-4146-996C-90B61FCA720A}"/>
              </a:ext>
            </a:extLst>
          </p:cNvPr>
          <p:cNvCxnSpPr>
            <a:cxnSpLocks/>
          </p:cNvCxnSpPr>
          <p:nvPr/>
        </p:nvCxnSpPr>
        <p:spPr>
          <a:xfrm flipH="1" flipV="1">
            <a:off x="5855191" y="3506041"/>
            <a:ext cx="55571" cy="1768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0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years to your age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int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))</a:t>
            </a:r>
          </a:p>
          <a:p>
            <a:r>
              <a:rPr lang="en-GB" sz="1600" dirty="0"/>
              <a:t>plus = </a:t>
            </a:r>
            <a:r>
              <a:rPr lang="en-GB" sz="1600" dirty="0">
                <a:solidFill>
                  <a:srgbClr val="8B40C6"/>
                </a:solidFill>
              </a:rPr>
              <a:t>int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increment: "</a:t>
            </a:r>
            <a:r>
              <a:rPr lang="en-GB" sz="1600" dirty="0"/>
              <a:t>))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"In {} years you will be {}!"</a:t>
            </a:r>
            <a:r>
              <a:rPr lang="en-GB" sz="1600" dirty="0"/>
              <a:t>.format(plus, age + plus))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C6C9E-8BD2-B946-A4A8-3A3A698585E9}"/>
              </a:ext>
            </a:extLst>
          </p:cNvPr>
          <p:cNvSpPr txBox="1"/>
          <p:nvPr/>
        </p:nvSpPr>
        <p:spPr>
          <a:xfrm>
            <a:off x="5279303" y="1523213"/>
            <a:ext cx="246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run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6BE98-BB59-8249-9B8A-FE39F5E05A4D}"/>
              </a:ext>
            </a:extLst>
          </p:cNvPr>
          <p:cNvSpPr/>
          <p:nvPr/>
        </p:nvSpPr>
        <p:spPr>
          <a:xfrm>
            <a:off x="1304225" y="3364553"/>
            <a:ext cx="3267775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your age: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21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increment: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In 10 years you will be 31!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33F10-A316-F445-AA76-52AFF6C9A144}"/>
              </a:ext>
            </a:extLst>
          </p:cNvPr>
          <p:cNvSpPr txBox="1"/>
          <p:nvPr/>
        </p:nvSpPr>
        <p:spPr>
          <a:xfrm>
            <a:off x="4767444" y="3132872"/>
            <a:ext cx="1113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u="sng" dirty="0">
                <a:solidFill>
                  <a:schemeClr val="accent5">
                    <a:lumMod val="75000"/>
                  </a:schemeClr>
                </a:solidFill>
              </a:rPr>
              <a:t>expecting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31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8DE43-A68C-6240-A164-0D2AAE78CD93}"/>
              </a:ext>
            </a:extLst>
          </p:cNvPr>
          <p:cNvCxnSpPr>
            <a:cxnSpLocks/>
          </p:cNvCxnSpPr>
          <p:nvPr/>
        </p:nvCxnSpPr>
        <p:spPr>
          <a:xfrm flipH="1">
            <a:off x="3324172" y="3319120"/>
            <a:ext cx="1326132" cy="2374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5CC0C-1FD4-0F4F-8D28-D9F0BBC89480}"/>
              </a:ext>
            </a:extLst>
          </p:cNvPr>
          <p:cNvCxnSpPr>
            <a:cxnSpLocks/>
          </p:cNvCxnSpPr>
          <p:nvPr/>
        </p:nvCxnSpPr>
        <p:spPr>
          <a:xfrm flipH="1">
            <a:off x="4087014" y="3418908"/>
            <a:ext cx="843673" cy="3764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FE77F8-2B11-A345-B35B-C3C6C561B633}"/>
              </a:ext>
            </a:extLst>
          </p:cNvPr>
          <p:cNvSpPr txBox="1"/>
          <p:nvPr/>
        </p:nvSpPr>
        <p:spPr>
          <a:xfrm>
            <a:off x="3454800" y="1659021"/>
            <a:ext cx="156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 potential fix is in (we need to check it)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269F3-E175-4A47-BBCD-0C6FFA0640EB}"/>
              </a:ext>
            </a:extLst>
          </p:cNvPr>
          <p:cNvSpPr txBox="1"/>
          <p:nvPr/>
        </p:nvSpPr>
        <p:spPr>
          <a:xfrm>
            <a:off x="4807843" y="3895137"/>
            <a:ext cx="309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output now matches our expectations of what it should be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B921D-69E7-A148-8542-A85986C11D11}"/>
              </a:ext>
            </a:extLst>
          </p:cNvPr>
          <p:cNvSpPr txBox="1"/>
          <p:nvPr/>
        </p:nvSpPr>
        <p:spPr>
          <a:xfrm>
            <a:off x="2910909" y="625462"/>
            <a:ext cx="14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(the fix)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1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plan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a </a:t>
            </a:r>
            <a:r>
              <a:rPr lang="en-GB" b="1" dirty="0"/>
              <a:t>test plan</a:t>
            </a:r>
            <a:r>
              <a:rPr lang="en-GB" dirty="0"/>
              <a:t> should show:</a:t>
            </a:r>
          </a:p>
          <a:p>
            <a:pPr lvl="1" eaLnBrk="1" hangingPunct="1"/>
            <a:r>
              <a:rPr lang="en-GB" dirty="0"/>
              <a:t>the data to be used</a:t>
            </a:r>
          </a:p>
          <a:p>
            <a:pPr lvl="1" eaLnBrk="1" hangingPunct="1"/>
            <a:r>
              <a:rPr lang="en-GB" dirty="0"/>
              <a:t>the reason for the test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u="sng" dirty="0"/>
              <a:t>expected</a:t>
            </a:r>
            <a:r>
              <a:rPr lang="en-GB" dirty="0"/>
              <a:t> result 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u="sng" dirty="0"/>
              <a:t>actual</a:t>
            </a:r>
            <a:r>
              <a:rPr lang="en-GB" dirty="0"/>
              <a:t> result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if </a:t>
            </a:r>
            <a:r>
              <a:rPr lang="en-GB" u="sng" dirty="0"/>
              <a:t>actual</a:t>
            </a:r>
            <a:r>
              <a:rPr lang="en-GB" dirty="0"/>
              <a:t> results are not as </a:t>
            </a:r>
            <a:r>
              <a:rPr lang="en-GB" u="sng" dirty="0"/>
              <a:t>expected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check that the </a:t>
            </a:r>
            <a:r>
              <a:rPr lang="en-GB" u="sng" dirty="0"/>
              <a:t>expected</a:t>
            </a:r>
            <a:r>
              <a:rPr lang="en-GB" dirty="0"/>
              <a:t> results in the test plan have been correctly calculated</a:t>
            </a:r>
          </a:p>
          <a:p>
            <a:pPr lvl="1" eaLnBrk="1" hangingPunct="1"/>
            <a:r>
              <a:rPr lang="en-GB" dirty="0"/>
              <a:t>if so, then error lies in code</a:t>
            </a:r>
          </a:p>
          <a:p>
            <a:pPr lvl="2" eaLnBrk="1" hangingPunct="1"/>
            <a:r>
              <a:rPr lang="en-GB" dirty="0"/>
              <a:t>correct the program</a:t>
            </a:r>
          </a:p>
          <a:p>
            <a:pPr lvl="2" eaLnBrk="1" hangingPunct="1"/>
            <a:r>
              <a:rPr lang="en-GB" dirty="0"/>
              <a:t>run </a:t>
            </a:r>
            <a:r>
              <a:rPr lang="en-GB" b="1" dirty="0"/>
              <a:t>all</a:t>
            </a:r>
            <a:r>
              <a:rPr lang="en-GB" dirty="0"/>
              <a:t> of the tests again</a:t>
            </a:r>
            <a:endParaRPr lang="en-GB" b="1" dirty="0"/>
          </a:p>
          <a:p>
            <a:pPr eaLnBrk="1" hangingPunct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7B088-957B-F74A-B8BB-792192B5628E}"/>
              </a:ext>
            </a:extLst>
          </p:cNvPr>
          <p:cNvSpPr txBox="1"/>
          <p:nvPr/>
        </p:nvSpPr>
        <p:spPr>
          <a:xfrm>
            <a:off x="2900784" y="4326401"/>
            <a:ext cx="4517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did this in the last example too, but why do you think it is necessary to run all tests?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E4E92-0AEC-B44B-9734-B9196D86865D}"/>
              </a:ext>
            </a:extLst>
          </p:cNvPr>
          <p:cNvCxnSpPr>
            <a:cxnSpLocks/>
          </p:cNvCxnSpPr>
          <p:nvPr/>
        </p:nvCxnSpPr>
        <p:spPr>
          <a:xfrm flipH="1">
            <a:off x="3061472" y="1793671"/>
            <a:ext cx="79568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EBA1B2-6CD2-5548-A1D1-1829A9958504}"/>
              </a:ext>
            </a:extLst>
          </p:cNvPr>
          <p:cNvSpPr txBox="1"/>
          <p:nvPr/>
        </p:nvSpPr>
        <p:spPr>
          <a:xfrm>
            <a:off x="3884181" y="1633720"/>
            <a:ext cx="283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this is obviously important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4B4F3-AB76-BF40-8CE5-04D80C6609DD}"/>
              </a:ext>
            </a:extLst>
          </p:cNvPr>
          <p:cNvCxnSpPr>
            <a:cxnSpLocks/>
          </p:cNvCxnSpPr>
          <p:nvPr/>
        </p:nvCxnSpPr>
        <p:spPr>
          <a:xfrm flipH="1">
            <a:off x="3441209" y="2054825"/>
            <a:ext cx="79568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D3943-831B-F94E-8F55-B6B907E61CEF}"/>
              </a:ext>
            </a:extLst>
          </p:cNvPr>
          <p:cNvSpPr txBox="1"/>
          <p:nvPr/>
        </p:nvSpPr>
        <p:spPr>
          <a:xfrm>
            <a:off x="4263918" y="1899817"/>
            <a:ext cx="41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then again…so is this! (not just random 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FAF0-D888-B34E-B34D-9086FCA910A5}"/>
              </a:ext>
            </a:extLst>
          </p:cNvPr>
          <p:cNvSpPr txBox="1"/>
          <p:nvPr/>
        </p:nvSpPr>
        <p:spPr>
          <a:xfrm>
            <a:off x="2442232" y="449243"/>
            <a:ext cx="420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don't forget, we will be coming back to testing in week 11, but this will be a good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BDEDF-74A5-3B40-B829-34C48A3490CE}"/>
              </a:ext>
            </a:extLst>
          </p:cNvPr>
          <p:cNvSpPr txBox="1"/>
          <p:nvPr/>
        </p:nvSpPr>
        <p:spPr>
          <a:xfrm>
            <a:off x="2903264" y="2469892"/>
            <a:ext cx="438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this is basically what we did for the last example</a:t>
            </a:r>
          </a:p>
        </p:txBody>
      </p:sp>
    </p:spTree>
    <p:extLst>
      <p:ext uri="{BB962C8B-B14F-4D97-AF65-F5344CB8AC3E}">
        <p14:creationId xmlns:p14="http://schemas.microsoft.com/office/powerpoint/2010/main" val="165131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1252952" y="1069399"/>
            <a:ext cx="6472825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1200" dirty="0">
                <a:solidFill>
                  <a:schemeClr val="bg1"/>
                </a:solidFill>
              </a:rPr>
              <a:t>Project Name: </a:t>
            </a:r>
            <a:r>
              <a:rPr lang="en-GB" sz="1200" dirty="0" err="1">
                <a:solidFill>
                  <a:schemeClr val="bg1"/>
                </a:solidFill>
              </a:rPr>
              <a:t>weight_loss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1252952" y="160982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2611676" y="1609827"/>
            <a:ext cx="51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1200" dirty="0"/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1200" dirty="0"/>
              <a:t>The program should then calculate and output the total calories burnt and 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1297"/>
              </p:ext>
            </p:extLst>
          </p:nvPr>
        </p:nvGraphicFramePr>
        <p:xfrm>
          <a:off x="3298668" y="2627000"/>
          <a:ext cx="3740116" cy="120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058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870058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30817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r>
                        <a:rPr lang="en-GB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98064">
                <a:tc>
                  <a:txBody>
                    <a:bodyPr/>
                    <a:lstStyle/>
                    <a:p>
                      <a:r>
                        <a:rPr lang="en-GB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r>
                        <a:rPr lang="en-GB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2611676" y="389328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Weight loss should be calculated at 1lb lost for every 3500 calories 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2611676" y="4354949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Create a test plan for your program and test it with suitable data.</a:t>
            </a:r>
          </a:p>
        </p:txBody>
      </p:sp>
    </p:spTree>
    <p:extLst>
      <p:ext uri="{BB962C8B-B14F-4D97-AF65-F5344CB8AC3E}">
        <p14:creationId xmlns:p14="http://schemas.microsoft.com/office/powerpoint/2010/main" val="130075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1252952" y="1069399"/>
            <a:ext cx="6472825" cy="461665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1200" dirty="0">
                <a:solidFill>
                  <a:schemeClr val="bg1"/>
                </a:solidFill>
              </a:rPr>
              <a:t>Project Name: </a:t>
            </a:r>
            <a:r>
              <a:rPr lang="en-GB" sz="1200" dirty="0" err="1">
                <a:solidFill>
                  <a:schemeClr val="bg1"/>
                </a:solidFill>
              </a:rPr>
              <a:t>weight_loss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1252952" y="160982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2611676" y="1609827"/>
            <a:ext cx="51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user specifies the </a:t>
            </a:r>
            <a:r>
              <a:rPr lang="en-GB" sz="1200" dirty="0"/>
              <a:t>hours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they spent </a:t>
            </a:r>
            <a:r>
              <a:rPr lang="en-GB" sz="1200" dirty="0"/>
              <a:t>cycling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</a:t>
            </a:r>
            <a:r>
              <a:rPr lang="en-GB" sz="1200" dirty="0"/>
              <a:t>running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and </a:t>
            </a:r>
            <a:r>
              <a:rPr lang="en-GB" sz="1200" dirty="0"/>
              <a:t>swimming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program should then calculate and output the </a:t>
            </a:r>
            <a:r>
              <a:rPr lang="en-GB" sz="1200" dirty="0"/>
              <a:t>total calories burnt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and the </a:t>
            </a:r>
            <a:r>
              <a:rPr lang="en-GB" sz="1200" dirty="0"/>
              <a:t>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13115"/>
              </p:ext>
            </p:extLst>
          </p:nvPr>
        </p:nvGraphicFramePr>
        <p:xfrm>
          <a:off x="3298668" y="2627000"/>
          <a:ext cx="3740116" cy="1201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0058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870058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30817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r>
                        <a:rPr lang="en-GB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98064">
                <a:tc>
                  <a:txBody>
                    <a:bodyPr/>
                    <a:lstStyle/>
                    <a:p>
                      <a:r>
                        <a:rPr lang="en-GB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r>
                        <a:rPr lang="en-GB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2611676" y="389328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Weight loss should be calculated at </a:t>
            </a:r>
            <a:r>
              <a:rPr lang="en-GB" sz="1200" dirty="0"/>
              <a:t>1lb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lost for every </a:t>
            </a:r>
            <a:r>
              <a:rPr lang="en-GB" sz="1200" dirty="0"/>
              <a:t>3500 calories 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2611676" y="4354949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3288809" y="2625490"/>
            <a:ext cx="3749975" cy="3197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12255-F913-B445-8A62-0517396CED58}"/>
              </a:ext>
            </a:extLst>
          </p:cNvPr>
          <p:cNvSpPr txBox="1"/>
          <p:nvPr/>
        </p:nvSpPr>
        <p:spPr>
          <a:xfrm>
            <a:off x="2950529" y="631443"/>
            <a:ext cx="30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data are we using?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871C4-AAD4-F546-AA59-6E69B82A2740}"/>
              </a:ext>
            </a:extLst>
          </p:cNvPr>
          <p:cNvSpPr txBox="1"/>
          <p:nvPr/>
        </p:nvSpPr>
        <p:spPr>
          <a:xfrm>
            <a:off x="7183676" y="2417942"/>
            <a:ext cx="12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hours should be a float? user input for cycling, running, and swimming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939CE-3EAB-C544-BFD0-D785708F90BE}"/>
              </a:ext>
            </a:extLst>
          </p:cNvPr>
          <p:cNvCxnSpPr>
            <a:cxnSpLocks/>
          </p:cNvCxnSpPr>
          <p:nvPr/>
        </p:nvCxnSpPr>
        <p:spPr>
          <a:xfrm flipH="1" flipV="1">
            <a:off x="4662935" y="2181611"/>
            <a:ext cx="2604361" cy="4235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1252952" y="1069399"/>
            <a:ext cx="6472825" cy="461665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1200" dirty="0">
                <a:solidFill>
                  <a:schemeClr val="bg1"/>
                </a:solidFill>
              </a:rPr>
              <a:t>Project Name: </a:t>
            </a:r>
            <a:r>
              <a:rPr lang="en-GB" sz="1200" dirty="0" err="1">
                <a:solidFill>
                  <a:schemeClr val="bg1"/>
                </a:solidFill>
              </a:rPr>
              <a:t>weight_loss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1252952" y="160982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2611676" y="1609827"/>
            <a:ext cx="51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user specifies the </a:t>
            </a:r>
            <a:r>
              <a:rPr lang="en-GB" sz="1200" dirty="0"/>
              <a:t>hours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they spent </a:t>
            </a:r>
            <a:r>
              <a:rPr lang="en-GB" sz="1200" dirty="0"/>
              <a:t>cycling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</a:t>
            </a:r>
            <a:r>
              <a:rPr lang="en-GB" sz="1200" dirty="0"/>
              <a:t>running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and </a:t>
            </a:r>
            <a:r>
              <a:rPr lang="en-GB" sz="1200" dirty="0"/>
              <a:t>swimming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program should then calculate and output the </a:t>
            </a:r>
            <a:r>
              <a:rPr lang="en-GB" sz="1200" dirty="0"/>
              <a:t>total calories burnt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and the </a:t>
            </a:r>
            <a:r>
              <a:rPr lang="en-GB" sz="1200" dirty="0"/>
              <a:t>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/>
        </p:nvGraphicFramePr>
        <p:xfrm>
          <a:off x="3298668" y="2627000"/>
          <a:ext cx="3740116" cy="1201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0058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870058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30817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r>
                        <a:rPr lang="en-GB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98064">
                <a:tc>
                  <a:txBody>
                    <a:bodyPr/>
                    <a:lstStyle/>
                    <a:p>
                      <a:r>
                        <a:rPr lang="en-GB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r>
                        <a:rPr lang="en-GB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2611676" y="389328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Weight loss should be calculated at </a:t>
            </a:r>
            <a:r>
              <a:rPr lang="en-GB" sz="1200" dirty="0"/>
              <a:t>1lb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lost for every </a:t>
            </a:r>
            <a:r>
              <a:rPr lang="en-GB" sz="1200" dirty="0"/>
              <a:t>3500 calories 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2611676" y="4354949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3288809" y="2625490"/>
            <a:ext cx="3749975" cy="3197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12255-F913-B445-8A62-0517396CED58}"/>
              </a:ext>
            </a:extLst>
          </p:cNvPr>
          <p:cNvSpPr txBox="1"/>
          <p:nvPr/>
        </p:nvSpPr>
        <p:spPr>
          <a:xfrm>
            <a:off x="2950529" y="631443"/>
            <a:ext cx="30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data are we using?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5E801-2FFA-D546-8729-2D8420EBCC0C}"/>
              </a:ext>
            </a:extLst>
          </p:cNvPr>
          <p:cNvSpPr txBox="1"/>
          <p:nvPr/>
        </p:nvSpPr>
        <p:spPr>
          <a:xfrm>
            <a:off x="1148080" y="2151636"/>
            <a:ext cx="12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calories burnt should be left as a float?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as should total pounds lost?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06D96-F314-D04F-B8B1-F27DBE29FC7D}"/>
              </a:ext>
            </a:extLst>
          </p:cNvPr>
          <p:cNvCxnSpPr>
            <a:cxnSpLocks/>
          </p:cNvCxnSpPr>
          <p:nvPr/>
        </p:nvCxnSpPr>
        <p:spPr>
          <a:xfrm flipV="1">
            <a:off x="2278422" y="2306320"/>
            <a:ext cx="3761698" cy="12366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674C9-860F-AD4C-8720-6736A11BEB65}"/>
              </a:ext>
            </a:extLst>
          </p:cNvPr>
          <p:cNvCxnSpPr>
            <a:cxnSpLocks/>
          </p:cNvCxnSpPr>
          <p:nvPr/>
        </p:nvCxnSpPr>
        <p:spPr>
          <a:xfrm flipV="1">
            <a:off x="2189245" y="2571750"/>
            <a:ext cx="1099564" cy="4133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F4F0ACF-2BD9-E247-8791-FAA1C00C35CE}"/>
              </a:ext>
            </a:extLst>
          </p:cNvPr>
          <p:cNvGrpSpPr/>
          <p:nvPr/>
        </p:nvGrpSpPr>
        <p:grpSpPr>
          <a:xfrm>
            <a:off x="112706" y="1793606"/>
            <a:ext cx="1741145" cy="2582947"/>
            <a:chOff x="112706" y="1793606"/>
            <a:chExt cx="1741145" cy="25829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DAE879-2149-0748-85B0-E72059A71916}"/>
                </a:ext>
              </a:extLst>
            </p:cNvPr>
            <p:cNvSpPr txBox="1"/>
            <p:nvPr/>
          </p:nvSpPr>
          <p:spPr>
            <a:xfrm>
              <a:off x="112707" y="1793606"/>
              <a:ext cx="938110" cy="1938992"/>
            </a:xfrm>
            <a:prstGeom prst="rect">
              <a:avLst/>
            </a:prstGeom>
            <a:noFill/>
            <a:ln w="127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2">
                      <a:lumMod val="75000"/>
                    </a:schemeClr>
                  </a:solidFill>
                  <a:latin typeface="Bradley Hand ITC" panose="03070402050302030203" pitchFamily="66" charset="77"/>
                  <a:ea typeface="HGSGothicE" panose="020B0900000000000000" pitchFamily="34" charset="-128"/>
                  <a:cs typeface="Viner Hand ITC" panose="020F0502020204030204" pitchFamily="34" charset="0"/>
                </a:defRPr>
              </a:lvl1pPr>
            </a:lstStyle>
            <a:p>
              <a:r>
                <a:rPr lang="en-GB" sz="1200" dirty="0">
                  <a:solidFill>
                    <a:schemeClr val="accent5">
                      <a:lumMod val="75000"/>
                    </a:schemeClr>
                  </a:solidFill>
                </a:rPr>
                <a:t>Python will decide these will be floats because 'hours' (a float) will be used in their calculation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CAD4F-4A03-A741-9972-F5AEBA5718A9}"/>
                </a:ext>
              </a:extLst>
            </p:cNvPr>
            <p:cNvSpPr txBox="1"/>
            <p:nvPr/>
          </p:nvSpPr>
          <p:spPr>
            <a:xfrm>
              <a:off x="112706" y="3730222"/>
              <a:ext cx="1741145" cy="646331"/>
            </a:xfrm>
            <a:prstGeom prst="rect">
              <a:avLst/>
            </a:prstGeom>
            <a:noFill/>
            <a:ln w="127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2">
                      <a:lumMod val="75000"/>
                    </a:schemeClr>
                  </a:solidFill>
                  <a:latin typeface="Bradley Hand ITC" panose="03070402050302030203" pitchFamily="66" charset="77"/>
                  <a:ea typeface="HGSGothicE" panose="020B0900000000000000" pitchFamily="34" charset="-128"/>
                  <a:cs typeface="Viner Hand ITC" panose="020F0502020204030204" pitchFamily="34" charset="0"/>
                </a:defRPr>
              </a:lvl1pPr>
            </a:lstStyle>
            <a:p>
              <a:r>
                <a:rPr lang="en-GB" sz="1200" dirty="0">
                  <a:solidFill>
                    <a:schemeClr val="accent5">
                      <a:lumMod val="75000"/>
                    </a:schemeClr>
                  </a:solidFill>
                </a:rPr>
                <a:t>also, total pounds lost is a quotient</a:t>
              </a:r>
            </a:p>
            <a:p>
              <a:r>
                <a:rPr lang="en-GB" sz="1200" dirty="0">
                  <a:solidFill>
                    <a:schemeClr val="accent5">
                      <a:lumMod val="75000"/>
                    </a:schemeClr>
                  </a:solidFill>
                </a:rPr>
                <a:t>(the result of a division)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076BC3-AEB4-024B-8311-916644A0CE34}"/>
                </a:ext>
              </a:extLst>
            </p:cNvPr>
            <p:cNvSpPr/>
            <p:nvPr/>
          </p:nvSpPr>
          <p:spPr>
            <a:xfrm>
              <a:off x="114457" y="3687280"/>
              <a:ext cx="936359" cy="85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352DD6-CF6C-D14E-B9B6-59D5FF42D6CE}"/>
              </a:ext>
            </a:extLst>
          </p:cNvPr>
          <p:cNvSpPr txBox="1"/>
          <p:nvPr/>
        </p:nvSpPr>
        <p:spPr>
          <a:xfrm>
            <a:off x="717765" y="4499050"/>
            <a:ext cx="127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Python will always consider this a float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DD5FB1-7725-1342-AC3C-CC00EB5F384E}"/>
              </a:ext>
            </a:extLst>
          </p:cNvPr>
          <p:cNvSpPr/>
          <p:nvPr/>
        </p:nvSpPr>
        <p:spPr>
          <a:xfrm>
            <a:off x="933189" y="4045907"/>
            <a:ext cx="985824" cy="526093"/>
          </a:xfrm>
          <a:custGeom>
            <a:avLst/>
            <a:gdLst>
              <a:gd name="connsiteX0" fmla="*/ 920663 w 985824"/>
              <a:gd name="connsiteY0" fmla="*/ 526093 h 526093"/>
              <a:gd name="connsiteX1" fmla="*/ 889348 w 985824"/>
              <a:gd name="connsiteY1" fmla="*/ 131523 h 526093"/>
              <a:gd name="connsiteX2" fmla="*/ 0 w 985824"/>
              <a:gd name="connsiteY2" fmla="*/ 0 h 52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24" h="526093">
                <a:moveTo>
                  <a:pt x="920663" y="526093"/>
                </a:moveTo>
                <a:cubicBezTo>
                  <a:pt x="981727" y="372649"/>
                  <a:pt x="1042792" y="219205"/>
                  <a:pt x="889348" y="131523"/>
                </a:cubicBezTo>
                <a:cubicBezTo>
                  <a:pt x="735904" y="43841"/>
                  <a:pt x="367952" y="21920"/>
                  <a:pt x="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6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2416272" y="1069399"/>
            <a:ext cx="6472825" cy="461665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1200" dirty="0">
                <a:solidFill>
                  <a:schemeClr val="bg1"/>
                </a:solidFill>
              </a:rPr>
              <a:t>Project Name: </a:t>
            </a:r>
            <a:r>
              <a:rPr lang="en-GB" sz="1200" dirty="0" err="1">
                <a:solidFill>
                  <a:schemeClr val="bg1"/>
                </a:solidFill>
              </a:rPr>
              <a:t>weight_loss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2416272" y="160982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3774996" y="1609827"/>
            <a:ext cx="51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user specifies the </a:t>
            </a:r>
            <a:r>
              <a:rPr lang="en-GB" sz="1200" dirty="0"/>
              <a:t>hours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they spent </a:t>
            </a:r>
            <a:r>
              <a:rPr lang="en-GB" sz="1200" dirty="0"/>
              <a:t>cycling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</a:t>
            </a:r>
            <a:r>
              <a:rPr lang="en-GB" sz="1200" dirty="0"/>
              <a:t>running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 and </a:t>
            </a:r>
            <a:r>
              <a:rPr lang="en-GB" sz="1200" dirty="0"/>
              <a:t>swimming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,</a:t>
            </a:r>
          </a:p>
          <a:p>
            <a:pPr marL="214313" indent="-214313">
              <a:buFontTx/>
              <a:buChar char="-"/>
            </a:pP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The program should then calculate and output the </a:t>
            </a:r>
            <a:r>
              <a:rPr lang="en-GB" sz="1200" dirty="0"/>
              <a:t>total calories burnt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and the </a:t>
            </a:r>
            <a:r>
              <a:rPr lang="en-GB" sz="1200" dirty="0"/>
              <a:t>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58292"/>
              </p:ext>
            </p:extLst>
          </p:nvPr>
        </p:nvGraphicFramePr>
        <p:xfrm>
          <a:off x="4461988" y="2627000"/>
          <a:ext cx="3740116" cy="1201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0058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870058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30817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r>
                        <a:rPr lang="en-GB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98064">
                <a:tc>
                  <a:txBody>
                    <a:bodyPr/>
                    <a:lstStyle/>
                    <a:p>
                      <a:r>
                        <a:rPr lang="en-GB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r>
                        <a:rPr lang="en-GB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3774996" y="389328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Weight loss should be calculated at </a:t>
            </a:r>
            <a:r>
              <a:rPr lang="en-GB" sz="1200" dirty="0"/>
              <a:t>1lb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 lost for every </a:t>
            </a:r>
            <a:r>
              <a:rPr lang="en-GB" sz="1200" dirty="0"/>
              <a:t>3500 calories </a:t>
            </a:r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3774996" y="4354949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4452129" y="2625490"/>
            <a:ext cx="3749975" cy="3197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12255-F913-B445-8A62-0517396CED58}"/>
              </a:ext>
            </a:extLst>
          </p:cNvPr>
          <p:cNvSpPr txBox="1"/>
          <p:nvPr/>
        </p:nvSpPr>
        <p:spPr>
          <a:xfrm>
            <a:off x="2950529" y="631443"/>
            <a:ext cx="365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calculations need to be done?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06D96-F314-D04F-B8B1-F27DBE29FC7D}"/>
              </a:ext>
            </a:extLst>
          </p:cNvPr>
          <p:cNvCxnSpPr>
            <a:cxnSpLocks/>
          </p:cNvCxnSpPr>
          <p:nvPr/>
        </p:nvCxnSpPr>
        <p:spPr>
          <a:xfrm flipV="1">
            <a:off x="1996440" y="2348491"/>
            <a:ext cx="5232400" cy="87925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674C9-860F-AD4C-8720-6736A11BEB65}"/>
              </a:ext>
            </a:extLst>
          </p:cNvPr>
          <p:cNvCxnSpPr>
            <a:cxnSpLocks/>
          </p:cNvCxnSpPr>
          <p:nvPr/>
        </p:nvCxnSpPr>
        <p:spPr>
          <a:xfrm flipV="1">
            <a:off x="1866490" y="2571594"/>
            <a:ext cx="2502310" cy="14284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337412-2EBD-1847-810B-D108CE0FDF41}"/>
              </a:ext>
            </a:extLst>
          </p:cNvPr>
          <p:cNvSpPr txBox="1"/>
          <p:nvPr/>
        </p:nvSpPr>
        <p:spPr>
          <a:xfrm>
            <a:off x="254903" y="1307961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cycling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cycling hours x 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00BF4-DDF7-E845-96F4-75DA1D432628}"/>
              </a:ext>
            </a:extLst>
          </p:cNvPr>
          <p:cNvSpPr txBox="1"/>
          <p:nvPr/>
        </p:nvSpPr>
        <p:spPr>
          <a:xfrm>
            <a:off x="254903" y="1855986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running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running hours x 475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D1299-27B4-334D-8BF9-FC42A5B61ACE}"/>
              </a:ext>
            </a:extLst>
          </p:cNvPr>
          <p:cNvSpPr txBox="1"/>
          <p:nvPr/>
        </p:nvSpPr>
        <p:spPr>
          <a:xfrm>
            <a:off x="252612" y="2404626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swimming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swimming hours x 275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97C2-7284-6A48-BA2A-177405091A60}"/>
              </a:ext>
            </a:extLst>
          </p:cNvPr>
          <p:cNvSpPr txBox="1"/>
          <p:nvPr/>
        </p:nvSpPr>
        <p:spPr>
          <a:xfrm>
            <a:off x="252612" y="2954437"/>
            <a:ext cx="1963940" cy="830997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calories burnt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cycling calories +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running calories +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swimming calories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BD6A4-AFB6-714D-B6D5-756FEF9C026C}"/>
              </a:ext>
            </a:extLst>
          </p:cNvPr>
          <p:cNvSpPr txBox="1"/>
          <p:nvPr/>
        </p:nvSpPr>
        <p:spPr>
          <a:xfrm>
            <a:off x="252612" y="3871347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pounds lost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calories burnt / 3500</a:t>
            </a:r>
          </a:p>
        </p:txBody>
      </p:sp>
    </p:spTree>
    <p:extLst>
      <p:ext uri="{BB962C8B-B14F-4D97-AF65-F5344CB8AC3E}">
        <p14:creationId xmlns:p14="http://schemas.microsoft.com/office/powerpoint/2010/main" val="67168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9B1513E5-E747-9843-80A7-12ECF8179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693098"/>
              </p:ext>
            </p:extLst>
          </p:nvPr>
        </p:nvGraphicFramePr>
        <p:xfrm>
          <a:off x="2428240" y="1545431"/>
          <a:ext cx="6471920" cy="2468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(0 * 200) + (0 * 475) + (0 * 275) = 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0 / 3500 = 0 pounds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(10 * 200) + (2 * 475) + (2 * 275) = 3500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3500 / 3500 =</a:t>
                      </a:r>
                      <a:r>
                        <a:rPr lang="en-GB" sz="1100" baseline="0" dirty="0"/>
                        <a:t> 1 pound</a:t>
                      </a:r>
                    </a:p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1.5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2.25</a:t>
                      </a:r>
                    </a:p>
                    <a:p>
                      <a:r>
                        <a:rPr lang="en-GB" sz="1100" baseline="0" dirty="0"/>
                        <a:t>Swimming = 3.75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(1.5 * 200) + (2.25 * 475) +</a:t>
                      </a:r>
                      <a:r>
                        <a:rPr lang="en-GB" sz="1100" baseline="0" dirty="0"/>
                        <a:t> (3.75 * 275) = 2637.5 </a:t>
                      </a:r>
                      <a:r>
                        <a:rPr lang="en-GB" sz="1100" baseline="0" dirty="0" err="1"/>
                        <a:t>cals</a:t>
                      </a:r>
                      <a:endParaRPr lang="en-GB" sz="1100" baseline="0" dirty="0"/>
                    </a:p>
                    <a:p>
                      <a:r>
                        <a:rPr lang="en-GB" sz="1100" baseline="0" dirty="0"/>
                        <a:t>2637.5 / 3500 = 0.75 pounds (to 2 decimal places)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8D0780-8F62-334C-9FE8-D2A307A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36937-1705-C548-AF62-C9479A4D8343}"/>
              </a:ext>
            </a:extLst>
          </p:cNvPr>
          <p:cNvSpPr txBox="1"/>
          <p:nvPr/>
        </p:nvSpPr>
        <p:spPr>
          <a:xfrm>
            <a:off x="2950529" y="631443"/>
            <a:ext cx="21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creating a test plan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4A328-5DB6-394A-B466-FC0AA47D87E2}"/>
              </a:ext>
            </a:extLst>
          </p:cNvPr>
          <p:cNvSpPr txBox="1"/>
          <p:nvPr/>
        </p:nvSpPr>
        <p:spPr>
          <a:xfrm>
            <a:off x="4571925" y="262111"/>
            <a:ext cx="2926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yes, we can do this even before we code it!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1C955-0ECC-024C-839C-1DFC6236FE06}"/>
              </a:ext>
            </a:extLst>
          </p:cNvPr>
          <p:cNvCxnSpPr>
            <a:cxnSpLocks/>
          </p:cNvCxnSpPr>
          <p:nvPr/>
        </p:nvCxnSpPr>
        <p:spPr>
          <a:xfrm flipH="1">
            <a:off x="4622800" y="487680"/>
            <a:ext cx="208280" cy="1930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FE8F-B840-5144-BC3D-2631F115AC77}"/>
              </a:ext>
            </a:extLst>
          </p:cNvPr>
          <p:cNvSpPr txBox="1"/>
          <p:nvPr/>
        </p:nvSpPr>
        <p:spPr>
          <a:xfrm>
            <a:off x="254903" y="1307961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cycling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cycling hours x 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DAFAC-F1F0-6541-AEA5-27901E3788F9}"/>
              </a:ext>
            </a:extLst>
          </p:cNvPr>
          <p:cNvSpPr txBox="1"/>
          <p:nvPr/>
        </p:nvSpPr>
        <p:spPr>
          <a:xfrm>
            <a:off x="254903" y="1855986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running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running hours x 475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CF1A4-0364-9E4B-AF52-E9FF0A306DF3}"/>
              </a:ext>
            </a:extLst>
          </p:cNvPr>
          <p:cNvSpPr txBox="1"/>
          <p:nvPr/>
        </p:nvSpPr>
        <p:spPr>
          <a:xfrm>
            <a:off x="252612" y="2404626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swimming calories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swimming hours x 275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92832-04B4-B047-B433-43FD67DA05E3}"/>
              </a:ext>
            </a:extLst>
          </p:cNvPr>
          <p:cNvSpPr txBox="1"/>
          <p:nvPr/>
        </p:nvSpPr>
        <p:spPr>
          <a:xfrm>
            <a:off x="252612" y="2954437"/>
            <a:ext cx="1963940" cy="830997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calories burnt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cycling calories +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running calories +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swimming calories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70BA-C8A3-A34D-84C2-F7140AB9C17D}"/>
              </a:ext>
            </a:extLst>
          </p:cNvPr>
          <p:cNvSpPr txBox="1"/>
          <p:nvPr/>
        </p:nvSpPr>
        <p:spPr>
          <a:xfrm>
            <a:off x="252612" y="3871347"/>
            <a:ext cx="1963940" cy="461665"/>
          </a:xfrm>
          <a:prstGeom prst="rect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total pounds lost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total calories burnt / 3500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ADD9E-DC71-BC46-8F48-FE06164E5EFC}"/>
              </a:ext>
            </a:extLst>
          </p:cNvPr>
          <p:cNvSpPr txBox="1"/>
          <p:nvPr/>
        </p:nvSpPr>
        <p:spPr>
          <a:xfrm>
            <a:off x="3263862" y="4435366"/>
            <a:ext cx="442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okay, perhaps this seems a little bit random. but think of this as another category of data - one that won't result in either 0 or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0354D0-A595-B54C-BC02-2EAD3AE436E9}"/>
              </a:ext>
            </a:extLst>
          </p:cNvPr>
          <p:cNvCxnSpPr>
            <a:cxnSpLocks/>
          </p:cNvCxnSpPr>
          <p:nvPr/>
        </p:nvCxnSpPr>
        <p:spPr>
          <a:xfrm flipH="1" flipV="1">
            <a:off x="3883068" y="3670126"/>
            <a:ext cx="50105" cy="7652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84553" y="1333559"/>
            <a:ext cx="4401088" cy="318924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800" dirty="0">
                <a:solidFill>
                  <a:schemeClr val="bg1"/>
                </a:solidFill>
              </a:rPr>
              <a:t>Project Name: </a:t>
            </a:r>
            <a:r>
              <a:rPr lang="en-GB" sz="800" dirty="0" err="1">
                <a:solidFill>
                  <a:schemeClr val="bg1"/>
                </a:solidFill>
              </a:rPr>
              <a:t>weight_loss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84552" y="1691107"/>
            <a:ext cx="560607" cy="195814"/>
          </a:xfrm>
          <a:prstGeom prst="rect">
            <a:avLst/>
          </a:prstGeom>
          <a:noFill/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975916" y="1691107"/>
            <a:ext cx="350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program should then calculate and output the total calories burnt and 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6907"/>
              </p:ext>
            </p:extLst>
          </p:nvPr>
        </p:nvGraphicFramePr>
        <p:xfrm>
          <a:off x="1617188" y="2408561"/>
          <a:ext cx="2431572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786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975916" y="3278604"/>
            <a:ext cx="350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Weight loss should be calculated at 1lb lost for every 3500 calories 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975916" y="3592949"/>
            <a:ext cx="350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1601949" y="2408560"/>
            <a:ext cx="2431572" cy="855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sequence? (initial one anyway)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9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84553" y="1333559"/>
            <a:ext cx="4401088" cy="318924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800" dirty="0">
                <a:solidFill>
                  <a:schemeClr val="bg1"/>
                </a:solidFill>
              </a:rPr>
              <a:t>Project Name: </a:t>
            </a:r>
            <a:r>
              <a:rPr lang="en-GB" sz="800" dirty="0" err="1">
                <a:solidFill>
                  <a:schemeClr val="bg1"/>
                </a:solidFill>
              </a:rPr>
              <a:t>weight_loss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84552" y="1691107"/>
            <a:ext cx="560607" cy="195814"/>
          </a:xfrm>
          <a:prstGeom prst="rect">
            <a:avLst/>
          </a:prstGeom>
          <a:noFill/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975916" y="1691107"/>
            <a:ext cx="350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800" dirty="0"/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program should then calculate and output the total calories burnt and 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/>
        </p:nvGraphicFramePr>
        <p:xfrm>
          <a:off x="1617188" y="2408561"/>
          <a:ext cx="2431572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786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975916" y="3278604"/>
            <a:ext cx="350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Weight loss should be calculated at 1lb lost for every 3500 calories 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975916" y="3592949"/>
            <a:ext cx="350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1601949" y="2408560"/>
            <a:ext cx="2431572" cy="855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sequence? (initial one anyway)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D1F5E-1A1E-ED42-842E-10F8855282F9}"/>
              </a:ext>
            </a:extLst>
          </p:cNvPr>
          <p:cNvSpPr txBox="1"/>
          <p:nvPr/>
        </p:nvSpPr>
        <p:spPr>
          <a:xfrm>
            <a:off x="3647441" y="4099342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something like (for example)…</a:t>
            </a:r>
          </a:p>
          <a:p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cycle_hours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float(input("enter cycling hours"))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2597E-612A-FA48-AF8F-CF56FEAD1EDD}"/>
              </a:ext>
            </a:extLst>
          </p:cNvPr>
          <p:cNvSpPr txBox="1"/>
          <p:nvPr/>
        </p:nvSpPr>
        <p:spPr>
          <a:xfrm>
            <a:off x="4754879" y="10422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</p:spTree>
    <p:extLst>
      <p:ext uri="{BB962C8B-B14F-4D97-AF65-F5344CB8AC3E}">
        <p14:creationId xmlns:p14="http://schemas.microsoft.com/office/powerpoint/2010/main" val="206136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testing can uncover errors</a:t>
            </a:r>
          </a:p>
          <a:p>
            <a:endParaRPr lang="en-GB" dirty="0"/>
          </a:p>
          <a:p>
            <a:r>
              <a:rPr lang="en-GB" dirty="0"/>
              <a:t>Two examples of debugging errors</a:t>
            </a:r>
          </a:p>
          <a:p>
            <a:endParaRPr lang="en-GB" dirty="0"/>
          </a:p>
          <a:p>
            <a:r>
              <a:rPr lang="en-GB" dirty="0"/>
              <a:t>What a test plan is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5A438-1BCF-4640-85C2-C8E3E9269382}"/>
              </a:ext>
            </a:extLst>
          </p:cNvPr>
          <p:cNvSpPr txBox="1"/>
          <p:nvPr/>
        </p:nvSpPr>
        <p:spPr>
          <a:xfrm>
            <a:off x="3131237" y="2991643"/>
            <a:ext cx="388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(quite simple for now, we'll be coming back to test plans in week 11)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77B47-D29B-F147-9F32-0B5118E5F5D6}"/>
              </a:ext>
            </a:extLst>
          </p:cNvPr>
          <p:cNvSpPr txBox="1"/>
          <p:nvPr/>
        </p:nvSpPr>
        <p:spPr>
          <a:xfrm>
            <a:off x="4495800" y="1268016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fine, but what do we mean by errors?</a:t>
            </a:r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84553" y="1333559"/>
            <a:ext cx="4401088" cy="318924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800" dirty="0">
                <a:solidFill>
                  <a:schemeClr val="bg1"/>
                </a:solidFill>
              </a:rPr>
              <a:t>Project Name: </a:t>
            </a:r>
            <a:r>
              <a:rPr lang="en-GB" sz="800" dirty="0" err="1">
                <a:solidFill>
                  <a:schemeClr val="bg1"/>
                </a:solidFill>
              </a:rPr>
              <a:t>weight_loss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84552" y="1691107"/>
            <a:ext cx="560607" cy="195814"/>
          </a:xfrm>
          <a:prstGeom prst="rect">
            <a:avLst/>
          </a:prstGeom>
          <a:noFill/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975916" y="1691107"/>
            <a:ext cx="350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program should then </a:t>
            </a:r>
            <a:r>
              <a:rPr lang="en-GB" sz="800" dirty="0"/>
              <a:t>calculate</a:t>
            </a: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 and output </a:t>
            </a:r>
            <a:r>
              <a:rPr lang="en-GB" sz="800" dirty="0"/>
              <a:t>the total calories burnt </a:t>
            </a: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and 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/>
        </p:nvGraphicFramePr>
        <p:xfrm>
          <a:off x="1617188" y="2408561"/>
          <a:ext cx="2431572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786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975916" y="3278604"/>
            <a:ext cx="350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Weight loss should be calculated at 1lb lost for every 3500 calories 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975916" y="3592949"/>
            <a:ext cx="350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1601949" y="2408560"/>
            <a:ext cx="2431572" cy="855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sequence? (initial one anyway)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FA2D3-DA4D-E847-AF1C-A8993971F3B9}"/>
              </a:ext>
            </a:extLst>
          </p:cNvPr>
          <p:cNvSpPr txBox="1"/>
          <p:nvPr/>
        </p:nvSpPr>
        <p:spPr>
          <a:xfrm>
            <a:off x="4754879" y="1870294"/>
            <a:ext cx="3760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  <a:p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6AD84-1C06-1B48-B007-DA04003CFB88}"/>
              </a:ext>
            </a:extLst>
          </p:cNvPr>
          <p:cNvSpPr txBox="1"/>
          <p:nvPr/>
        </p:nvSpPr>
        <p:spPr>
          <a:xfrm>
            <a:off x="1529080" y="4058702"/>
            <a:ext cx="7513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something like (for example)…</a:t>
            </a:r>
          </a:p>
          <a:p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total_cycle_cals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cycle_hours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* CYCLE_CALS_PER_HOUR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total_cals_burnt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total_cycle_cals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total_running_cals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total_swimming_cals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CB850-536A-0E4A-A5E9-F1C2FA5DFFFB}"/>
              </a:ext>
            </a:extLst>
          </p:cNvPr>
          <p:cNvSpPr txBox="1"/>
          <p:nvPr/>
        </p:nvSpPr>
        <p:spPr>
          <a:xfrm>
            <a:off x="4754879" y="103782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swimming hours from the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A771A-4CE4-D540-8383-2A970DA772D6}"/>
              </a:ext>
            </a:extLst>
          </p:cNvPr>
          <p:cNvSpPr/>
          <p:nvPr/>
        </p:nvSpPr>
        <p:spPr>
          <a:xfrm>
            <a:off x="4770118" y="2712728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</p:spTree>
    <p:extLst>
      <p:ext uri="{BB962C8B-B14F-4D97-AF65-F5344CB8AC3E}">
        <p14:creationId xmlns:p14="http://schemas.microsoft.com/office/powerpoint/2010/main" val="297085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84553" y="1333559"/>
            <a:ext cx="4401088" cy="318924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800" dirty="0">
                <a:solidFill>
                  <a:schemeClr val="bg1"/>
                </a:solidFill>
              </a:rPr>
              <a:t>Project Name: </a:t>
            </a:r>
            <a:r>
              <a:rPr lang="en-GB" sz="800" dirty="0" err="1">
                <a:solidFill>
                  <a:schemeClr val="bg1"/>
                </a:solidFill>
              </a:rPr>
              <a:t>weight_loss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84552" y="1691107"/>
            <a:ext cx="560607" cy="195814"/>
          </a:xfrm>
          <a:prstGeom prst="rect">
            <a:avLst/>
          </a:prstGeom>
          <a:noFill/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975916" y="1691107"/>
            <a:ext cx="350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program should then </a:t>
            </a:r>
            <a:r>
              <a:rPr lang="en-GB" sz="800" dirty="0"/>
              <a:t>calculate</a:t>
            </a: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 and output the total calories burnt and </a:t>
            </a:r>
            <a:r>
              <a:rPr lang="en-GB" sz="800" dirty="0"/>
              <a:t>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/>
        </p:nvGraphicFramePr>
        <p:xfrm>
          <a:off x="1617188" y="2408561"/>
          <a:ext cx="2431572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786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975916" y="3278604"/>
            <a:ext cx="350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Weight loss should be calculated at </a:t>
            </a:r>
            <a:r>
              <a:rPr lang="en-GB" sz="800" dirty="0"/>
              <a:t>1lb lost for every 3500 calories burnt</a:t>
            </a: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975916" y="3592949"/>
            <a:ext cx="350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1601949" y="2408560"/>
            <a:ext cx="2431572" cy="855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sequence? (initial one anyway)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7E4D1-2A39-9545-BCC0-CB201D7BF4E3}"/>
              </a:ext>
            </a:extLst>
          </p:cNvPr>
          <p:cNvSpPr txBox="1"/>
          <p:nvPr/>
        </p:nvSpPr>
        <p:spPr>
          <a:xfrm>
            <a:off x="4754879" y="1870294"/>
            <a:ext cx="3760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swimming</a:t>
            </a:r>
          </a:p>
          <a:p>
            <a:endParaRPr lang="en-GB" sz="1600" dirty="0">
              <a:solidFill>
                <a:schemeClr val="accent5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C7C41-7157-314E-B80C-6549290B6045}"/>
              </a:ext>
            </a:extLst>
          </p:cNvPr>
          <p:cNvSpPr txBox="1"/>
          <p:nvPr/>
        </p:nvSpPr>
        <p:spPr>
          <a:xfrm>
            <a:off x="4754879" y="103782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swimming hours from the 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F53E1-A2CB-FF47-A419-603E9B25FFE5}"/>
              </a:ext>
            </a:extLst>
          </p:cNvPr>
          <p:cNvSpPr/>
          <p:nvPr/>
        </p:nvSpPr>
        <p:spPr>
          <a:xfrm>
            <a:off x="4754879" y="27541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7D2479-34F4-9F4A-8FA3-752006EDC8EA}"/>
              </a:ext>
            </a:extLst>
          </p:cNvPr>
          <p:cNvSpPr/>
          <p:nvPr/>
        </p:nvSpPr>
        <p:spPr>
          <a:xfrm>
            <a:off x="4754879" y="3092724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calculate the total pounds lost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CA610-FC84-914B-896A-A6941BEC0999}"/>
              </a:ext>
            </a:extLst>
          </p:cNvPr>
          <p:cNvSpPr txBox="1"/>
          <p:nvPr/>
        </p:nvSpPr>
        <p:spPr>
          <a:xfrm>
            <a:off x="3647441" y="4099342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something like…</a:t>
            </a:r>
          </a:p>
          <a:p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total_pounds_lost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total_cals_burnt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/ 3500</a:t>
            </a:r>
          </a:p>
        </p:txBody>
      </p:sp>
    </p:spTree>
    <p:extLst>
      <p:ext uri="{BB962C8B-B14F-4D97-AF65-F5344CB8AC3E}">
        <p14:creationId xmlns:p14="http://schemas.microsoft.com/office/powerpoint/2010/main" val="335756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84553" y="1333559"/>
            <a:ext cx="4401088" cy="318924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Task 2 – Weight Loss Calculator</a:t>
            </a:r>
          </a:p>
          <a:p>
            <a:r>
              <a:rPr lang="en-GB" sz="800" dirty="0">
                <a:solidFill>
                  <a:schemeClr val="bg1"/>
                </a:solidFill>
              </a:rPr>
              <a:t>Project Name: </a:t>
            </a:r>
            <a:r>
              <a:rPr lang="en-GB" sz="800" dirty="0" err="1">
                <a:solidFill>
                  <a:schemeClr val="bg1"/>
                </a:solidFill>
              </a:rPr>
              <a:t>weight_loss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84552" y="1691107"/>
            <a:ext cx="560607" cy="195814"/>
          </a:xfrm>
          <a:prstGeom prst="rect">
            <a:avLst/>
          </a:prstGeom>
          <a:noFill/>
        </p:spPr>
        <p:txBody>
          <a:bodyPr wrap="square" lIns="72000" tIns="36000" bIns="36000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975916" y="1691107"/>
            <a:ext cx="350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Write a program that calculates a user's weight loss based on the amount of exercise they take.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user specifies the hours they spent cycling, running, and swimming,</a:t>
            </a:r>
          </a:p>
          <a:p>
            <a:pPr marL="214313" indent="-214313">
              <a:buFontTx/>
              <a:buChar char="-"/>
            </a:pPr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The program should then calculate and </a:t>
            </a:r>
            <a:r>
              <a:rPr lang="en-GB" sz="800" dirty="0"/>
              <a:t>output the total calories burnt and the total pounds lost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DEA480-5137-1441-8F60-C4A49497D534}"/>
              </a:ext>
            </a:extLst>
          </p:cNvPr>
          <p:cNvGraphicFramePr>
            <a:graphicFrameLocks noGrp="1"/>
          </p:cNvGraphicFramePr>
          <p:nvPr/>
        </p:nvGraphicFramePr>
        <p:xfrm>
          <a:off x="1617188" y="2408561"/>
          <a:ext cx="2431572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786">
                  <a:extLst>
                    <a:ext uri="{9D8B030D-6E8A-4147-A177-3AD203B41FA5}">
                      <a16:colId xmlns:a16="http://schemas.microsoft.com/office/drawing/2014/main" val="2691370453"/>
                    </a:ext>
                  </a:extLst>
                </a:gridCol>
                <a:gridCol w="1215786">
                  <a:extLst>
                    <a:ext uri="{9D8B030D-6E8A-4147-A177-3AD203B41FA5}">
                      <a16:colId xmlns:a16="http://schemas.microsoft.com/office/drawing/2014/main" val="2415356050"/>
                    </a:ext>
                  </a:extLst>
                </a:gridCol>
              </a:tblGrid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Calories burnt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226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8670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2134"/>
                  </a:ext>
                </a:extLst>
              </a:tr>
              <a:tr h="205580">
                <a:tc>
                  <a:txBody>
                    <a:bodyPr/>
                    <a:lstStyle/>
                    <a:p>
                      <a:r>
                        <a:rPr lang="en-GB" sz="800" dirty="0"/>
                        <a:t>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5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902D2C-F9B4-AF49-A85B-83EA3726DBF6}"/>
              </a:ext>
            </a:extLst>
          </p:cNvPr>
          <p:cNvSpPr/>
          <p:nvPr/>
        </p:nvSpPr>
        <p:spPr>
          <a:xfrm>
            <a:off x="975916" y="3278604"/>
            <a:ext cx="350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Weight loss should be calculated at 1lb lost for every 3500 calories burnt. The calories burnt for each task are given in the table above.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1776B-396C-7445-8B2A-390154F1251B}"/>
              </a:ext>
            </a:extLst>
          </p:cNvPr>
          <p:cNvSpPr/>
          <p:nvPr/>
        </p:nvSpPr>
        <p:spPr>
          <a:xfrm>
            <a:off x="975916" y="3592949"/>
            <a:ext cx="350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alpha val="50000"/>
                  </a:schemeClr>
                </a:solidFill>
              </a:rPr>
              <a:t>Create a test plan for your program and test it with suitable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89204-4A6D-6E41-85A1-628C50D7F595}"/>
              </a:ext>
            </a:extLst>
          </p:cNvPr>
          <p:cNvSpPr/>
          <p:nvPr/>
        </p:nvSpPr>
        <p:spPr>
          <a:xfrm>
            <a:off x="1601949" y="2408560"/>
            <a:ext cx="2431572" cy="855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is the sequence? (initial one anyway)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2A537-0EE1-3342-821F-F4DB62DD81E2}"/>
              </a:ext>
            </a:extLst>
          </p:cNvPr>
          <p:cNvSpPr txBox="1"/>
          <p:nvPr/>
        </p:nvSpPr>
        <p:spPr>
          <a:xfrm>
            <a:off x="4754879" y="1870294"/>
            <a:ext cx="3760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calculate calories burnt swimming</a:t>
            </a:r>
          </a:p>
          <a:p>
            <a:endParaRPr lang="en-GB" sz="1600" dirty="0">
              <a:solidFill>
                <a:schemeClr val="accent5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82887-EC55-074C-9B3F-D767AB2BE1E6}"/>
              </a:ext>
            </a:extLst>
          </p:cNvPr>
          <p:cNvSpPr txBox="1"/>
          <p:nvPr/>
        </p:nvSpPr>
        <p:spPr>
          <a:xfrm>
            <a:off x="4754879" y="103782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get swimming hours from the 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AB63A-E9EF-784F-AC5A-096B8DAC0B22}"/>
              </a:ext>
            </a:extLst>
          </p:cNvPr>
          <p:cNvSpPr/>
          <p:nvPr/>
        </p:nvSpPr>
        <p:spPr>
          <a:xfrm>
            <a:off x="4754879" y="27541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925AA-02D1-114E-A36F-0FD0135CD39E}"/>
              </a:ext>
            </a:extLst>
          </p:cNvPr>
          <p:cNvSpPr/>
          <p:nvPr/>
        </p:nvSpPr>
        <p:spPr>
          <a:xfrm>
            <a:off x="4754879" y="3092724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calculate the total pounds lost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463D6-1DD6-5840-A8A3-A7EEC89564D1}"/>
              </a:ext>
            </a:extLst>
          </p:cNvPr>
          <p:cNvSpPr/>
          <p:nvPr/>
        </p:nvSpPr>
        <p:spPr>
          <a:xfrm>
            <a:off x="4754879" y="3431278"/>
            <a:ext cx="3830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output the total calories burnt and the total pounds lost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7607D-1CF3-5F4E-91F5-8460F42BD6FF}"/>
              </a:ext>
            </a:extLst>
          </p:cNvPr>
          <p:cNvSpPr txBox="1"/>
          <p:nvPr/>
        </p:nvSpPr>
        <p:spPr>
          <a:xfrm>
            <a:off x="3378200" y="4099342"/>
            <a:ext cx="556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something like…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print("You have burnt {:.2f} calories and lost {:.2f} pounds"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   .format(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total_calories_burnt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total_pounds_lost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6B078-0E42-3E4C-B1E3-010771C1C5FA}"/>
              </a:ext>
            </a:extLst>
          </p:cNvPr>
          <p:cNvSpPr/>
          <p:nvPr/>
        </p:nvSpPr>
        <p:spPr>
          <a:xfrm>
            <a:off x="5214144" y="4099342"/>
            <a:ext cx="3489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(just in case – limit display to 2 decimal places)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9D2EA9-ABF8-F243-96C8-A3D7287A9D64}"/>
              </a:ext>
            </a:extLst>
          </p:cNvPr>
          <p:cNvCxnSpPr>
            <a:cxnSpLocks/>
          </p:cNvCxnSpPr>
          <p:nvPr/>
        </p:nvCxnSpPr>
        <p:spPr>
          <a:xfrm flipH="1">
            <a:off x="5857240" y="4318000"/>
            <a:ext cx="548640" cy="11176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9203C-1AED-3041-B6E0-859BEAF373FD}"/>
              </a:ext>
            </a:extLst>
          </p:cNvPr>
          <p:cNvCxnSpPr>
            <a:cxnSpLocks/>
          </p:cNvCxnSpPr>
          <p:nvPr/>
        </p:nvCxnSpPr>
        <p:spPr>
          <a:xfrm>
            <a:off x="7218679" y="4315684"/>
            <a:ext cx="330201" cy="12221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8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3535816" y="1806692"/>
            <a:ext cx="37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these values we know…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and they aren't going to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10156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</p:txBody>
      </p:sp>
    </p:spTree>
    <p:extLst>
      <p:ext uri="{BB962C8B-B14F-4D97-AF65-F5344CB8AC3E}">
        <p14:creationId xmlns:p14="http://schemas.microsoft.com/office/powerpoint/2010/main" val="3377467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1754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6364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E77B8-F99A-4342-B41D-F9953E8D4471}"/>
              </a:ext>
            </a:extLst>
          </p:cNvPr>
          <p:cNvSpPr txBox="1"/>
          <p:nvPr/>
        </p:nvSpPr>
        <p:spPr>
          <a:xfrm>
            <a:off x="66039" y="21344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24929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r>
              <a:rPr lang="en-GB" sz="1200" dirty="0" err="1"/>
              <a:t>total_cycle_cals</a:t>
            </a:r>
            <a:r>
              <a:rPr lang="en-GB" sz="1200" dirty="0"/>
              <a:t> = </a:t>
            </a:r>
            <a:r>
              <a:rPr lang="en-GB" sz="1200" dirty="0" err="1"/>
              <a:t>cycle_hours</a:t>
            </a:r>
            <a:r>
              <a:rPr lang="en-GB" sz="1200" dirty="0"/>
              <a:t> * CYCLE_CALS_PER_HOUR</a:t>
            </a:r>
          </a:p>
          <a:p>
            <a:r>
              <a:rPr lang="en-GB" sz="1200" dirty="0" err="1"/>
              <a:t>total_running_cals</a:t>
            </a:r>
            <a:r>
              <a:rPr lang="en-GB" sz="1200" dirty="0"/>
              <a:t> = </a:t>
            </a:r>
            <a:r>
              <a:rPr lang="en-GB" sz="1200" dirty="0" err="1"/>
              <a:t>running_hours</a:t>
            </a:r>
            <a:r>
              <a:rPr lang="en-GB" sz="1200" dirty="0"/>
              <a:t> * RUNNING_CALS_PER_HOUR</a:t>
            </a:r>
          </a:p>
          <a:p>
            <a:r>
              <a:rPr lang="en-GB" sz="1200" dirty="0" err="1"/>
              <a:t>total_swimming_cals</a:t>
            </a:r>
            <a:r>
              <a:rPr lang="en-GB" sz="1200" dirty="0"/>
              <a:t> = </a:t>
            </a:r>
            <a:r>
              <a:rPr lang="en-GB" sz="1200" dirty="0" err="1"/>
              <a:t>swimming_hours</a:t>
            </a:r>
            <a:r>
              <a:rPr lang="en-GB" sz="1200" dirty="0"/>
              <a:t> * SWIMMING_CALS_PER_HOUR</a:t>
            </a:r>
          </a:p>
        </p:txBody>
      </p:sp>
    </p:spTree>
    <p:extLst>
      <p:ext uri="{BB962C8B-B14F-4D97-AF65-F5344CB8AC3E}">
        <p14:creationId xmlns:p14="http://schemas.microsoft.com/office/powerpoint/2010/main" val="177774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E77B8-F99A-4342-B41D-F9953E8D4471}"/>
              </a:ext>
            </a:extLst>
          </p:cNvPr>
          <p:cNvSpPr txBox="1"/>
          <p:nvPr/>
        </p:nvSpPr>
        <p:spPr>
          <a:xfrm>
            <a:off x="66039" y="21344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0BD6A-88ED-754A-AF1B-4FA621D074BC}"/>
              </a:ext>
            </a:extLst>
          </p:cNvPr>
          <p:cNvSpPr/>
          <p:nvPr/>
        </p:nvSpPr>
        <p:spPr>
          <a:xfrm>
            <a:off x="66039" y="31097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34163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r>
              <a:rPr lang="en-GB" sz="1200" dirty="0" err="1"/>
              <a:t>total_cycle_cals</a:t>
            </a:r>
            <a:r>
              <a:rPr lang="en-GB" sz="1200" dirty="0"/>
              <a:t> = </a:t>
            </a:r>
            <a:r>
              <a:rPr lang="en-GB" sz="1200" dirty="0" err="1"/>
              <a:t>cycle_hours</a:t>
            </a:r>
            <a:r>
              <a:rPr lang="en-GB" sz="1200" dirty="0"/>
              <a:t> * CYCLE_CALS_PER_HOUR</a:t>
            </a:r>
          </a:p>
          <a:p>
            <a:r>
              <a:rPr lang="en-GB" sz="1200" dirty="0" err="1"/>
              <a:t>total_running_cals</a:t>
            </a:r>
            <a:r>
              <a:rPr lang="en-GB" sz="1200" dirty="0"/>
              <a:t> = </a:t>
            </a:r>
            <a:r>
              <a:rPr lang="en-GB" sz="1200" dirty="0" err="1"/>
              <a:t>running_hours</a:t>
            </a:r>
            <a:r>
              <a:rPr lang="en-GB" sz="1200" dirty="0"/>
              <a:t> * RUNNING_CALS_PER_HOUR</a:t>
            </a:r>
          </a:p>
          <a:p>
            <a:r>
              <a:rPr lang="en-GB" sz="1200" dirty="0" err="1"/>
              <a:t>total_swimming_cals</a:t>
            </a:r>
            <a:r>
              <a:rPr lang="en-GB" sz="1200" dirty="0"/>
              <a:t> = </a:t>
            </a:r>
            <a:r>
              <a:rPr lang="en-GB" sz="1200" dirty="0" err="1"/>
              <a:t>swimming_hours</a:t>
            </a:r>
            <a:r>
              <a:rPr lang="en-GB" sz="1200" dirty="0"/>
              <a:t> * SWIMMING_CALS_PER_HOUR</a:t>
            </a:r>
          </a:p>
          <a:p>
            <a:endParaRPr lang="en-GB" sz="1200" dirty="0"/>
          </a:p>
          <a:p>
            <a:r>
              <a:rPr lang="en-GB" sz="1200" dirty="0" err="1"/>
              <a:t>total_cals_burnt</a:t>
            </a:r>
            <a:r>
              <a:rPr lang="en-GB" sz="1200" dirty="0"/>
              <a:t> = </a:t>
            </a:r>
            <a:r>
              <a:rPr lang="en-GB" sz="1200" dirty="0" err="1"/>
              <a:t>total_cycle_cals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total_running_cals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total_swimming_cals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62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E77B8-F99A-4342-B41D-F9953E8D4471}"/>
              </a:ext>
            </a:extLst>
          </p:cNvPr>
          <p:cNvSpPr txBox="1"/>
          <p:nvPr/>
        </p:nvSpPr>
        <p:spPr>
          <a:xfrm>
            <a:off x="66039" y="21344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0BD6A-88ED-754A-AF1B-4FA621D074BC}"/>
              </a:ext>
            </a:extLst>
          </p:cNvPr>
          <p:cNvSpPr/>
          <p:nvPr/>
        </p:nvSpPr>
        <p:spPr>
          <a:xfrm>
            <a:off x="66039" y="31097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34163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r>
              <a:rPr lang="en-GB" sz="1200" dirty="0" err="1"/>
              <a:t>total_cycle_cals</a:t>
            </a:r>
            <a:r>
              <a:rPr lang="en-GB" sz="1200" dirty="0"/>
              <a:t> = </a:t>
            </a:r>
            <a:r>
              <a:rPr lang="en-GB" sz="1200" dirty="0" err="1"/>
              <a:t>cycle_hours</a:t>
            </a:r>
            <a:r>
              <a:rPr lang="en-GB" sz="1200" dirty="0"/>
              <a:t> * CYCLE_CALS_PER_HOUR</a:t>
            </a:r>
          </a:p>
          <a:p>
            <a:r>
              <a:rPr lang="en-GB" sz="1200" dirty="0" err="1"/>
              <a:t>total_running_cals</a:t>
            </a:r>
            <a:r>
              <a:rPr lang="en-GB" sz="1200" dirty="0"/>
              <a:t> = </a:t>
            </a:r>
            <a:r>
              <a:rPr lang="en-GB" sz="1200" dirty="0" err="1"/>
              <a:t>running_hours</a:t>
            </a:r>
            <a:r>
              <a:rPr lang="en-GB" sz="1200" dirty="0"/>
              <a:t> * RUNNING_CALS_PER_HOUR</a:t>
            </a:r>
          </a:p>
          <a:p>
            <a:r>
              <a:rPr lang="en-GB" sz="1200" dirty="0" err="1"/>
              <a:t>total_swimming_cals</a:t>
            </a:r>
            <a:r>
              <a:rPr lang="en-GB" sz="1200" dirty="0"/>
              <a:t> = </a:t>
            </a:r>
            <a:r>
              <a:rPr lang="en-GB" sz="1200" dirty="0" err="1"/>
              <a:t>swimming_hours</a:t>
            </a:r>
            <a:r>
              <a:rPr lang="en-GB" sz="1200" dirty="0"/>
              <a:t> * SWIMMING_CALS_PER_HOUR</a:t>
            </a:r>
          </a:p>
          <a:p>
            <a:endParaRPr lang="en-GB" sz="1200" dirty="0"/>
          </a:p>
          <a:p>
            <a:r>
              <a:rPr lang="en-GB" sz="1200" dirty="0" err="1"/>
              <a:t>total_cals_burnt</a:t>
            </a:r>
            <a:r>
              <a:rPr lang="en-GB" sz="1200" dirty="0"/>
              <a:t> = </a:t>
            </a:r>
            <a:r>
              <a:rPr lang="en-GB" sz="1200" dirty="0" err="1"/>
              <a:t>total_cycle_cals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total_running_cals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total_swimming_cals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0732B-8F6A-7D4B-9E28-22C9F2E40EBA}"/>
              </a:ext>
            </a:extLst>
          </p:cNvPr>
          <p:cNvSpPr/>
          <p:nvPr/>
        </p:nvSpPr>
        <p:spPr>
          <a:xfrm>
            <a:off x="6333788" y="2965451"/>
            <a:ext cx="207906" cy="2008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A563B-D1B2-2843-8541-5B7B956A3A27}"/>
              </a:ext>
            </a:extLst>
          </p:cNvPr>
          <p:cNvCxnSpPr>
            <a:cxnSpLocks/>
          </p:cNvCxnSpPr>
          <p:nvPr/>
        </p:nvCxnSpPr>
        <p:spPr>
          <a:xfrm flipH="1" flipV="1">
            <a:off x="6561915" y="3083913"/>
            <a:ext cx="470354" cy="8235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319F0B-D54D-C54A-8D07-FC01340C7C5D}"/>
              </a:ext>
            </a:extLst>
          </p:cNvPr>
          <p:cNvSpPr/>
          <p:nvPr/>
        </p:nvSpPr>
        <p:spPr>
          <a:xfrm>
            <a:off x="6978840" y="2892475"/>
            <a:ext cx="1916141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the backslash lets Python know that you're breaking a line (don't worry, the interpreter will let you know when there's a problem)</a:t>
            </a:r>
          </a:p>
        </p:txBody>
      </p:sp>
    </p:spTree>
    <p:extLst>
      <p:ext uri="{BB962C8B-B14F-4D97-AF65-F5344CB8AC3E}">
        <p14:creationId xmlns:p14="http://schemas.microsoft.com/office/powerpoint/2010/main" val="412744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E77B8-F99A-4342-B41D-F9953E8D4471}"/>
              </a:ext>
            </a:extLst>
          </p:cNvPr>
          <p:cNvSpPr txBox="1"/>
          <p:nvPr/>
        </p:nvSpPr>
        <p:spPr>
          <a:xfrm>
            <a:off x="66039" y="21344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0BD6A-88ED-754A-AF1B-4FA621D074BC}"/>
              </a:ext>
            </a:extLst>
          </p:cNvPr>
          <p:cNvSpPr/>
          <p:nvPr/>
        </p:nvSpPr>
        <p:spPr>
          <a:xfrm>
            <a:off x="66039" y="31097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C40E8-9EA2-5743-9540-F47F6F4BCEFE}"/>
              </a:ext>
            </a:extLst>
          </p:cNvPr>
          <p:cNvSpPr/>
          <p:nvPr/>
        </p:nvSpPr>
        <p:spPr>
          <a:xfrm>
            <a:off x="66039" y="3641364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calculate the total pounds lost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36009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r>
              <a:rPr lang="en-GB" sz="1200" dirty="0" err="1"/>
              <a:t>total_cycle_cals</a:t>
            </a:r>
            <a:r>
              <a:rPr lang="en-GB" sz="1200" dirty="0"/>
              <a:t> = </a:t>
            </a:r>
            <a:r>
              <a:rPr lang="en-GB" sz="1200" dirty="0" err="1"/>
              <a:t>cycle_hours</a:t>
            </a:r>
            <a:r>
              <a:rPr lang="en-GB" sz="1200" dirty="0"/>
              <a:t> * CYCLE_CALS_PER_HOUR</a:t>
            </a:r>
          </a:p>
          <a:p>
            <a:r>
              <a:rPr lang="en-GB" sz="1200" dirty="0" err="1"/>
              <a:t>total_running_cals</a:t>
            </a:r>
            <a:r>
              <a:rPr lang="en-GB" sz="1200" dirty="0"/>
              <a:t> = </a:t>
            </a:r>
            <a:r>
              <a:rPr lang="en-GB" sz="1200" dirty="0" err="1"/>
              <a:t>running_hours</a:t>
            </a:r>
            <a:r>
              <a:rPr lang="en-GB" sz="1200" dirty="0"/>
              <a:t> * RUNNING_CALS_PER_HOUR</a:t>
            </a:r>
          </a:p>
          <a:p>
            <a:r>
              <a:rPr lang="en-GB" sz="1200" dirty="0" err="1"/>
              <a:t>total_swimming_cals</a:t>
            </a:r>
            <a:r>
              <a:rPr lang="en-GB" sz="1200" dirty="0"/>
              <a:t> = </a:t>
            </a:r>
            <a:r>
              <a:rPr lang="en-GB" sz="1200" dirty="0" err="1"/>
              <a:t>swimming_hours</a:t>
            </a:r>
            <a:r>
              <a:rPr lang="en-GB" sz="1200" dirty="0"/>
              <a:t> * SWIMMING_CALS_PER_HOUR</a:t>
            </a:r>
          </a:p>
          <a:p>
            <a:endParaRPr lang="en-GB" sz="1200" dirty="0"/>
          </a:p>
          <a:p>
            <a:r>
              <a:rPr lang="en-GB" sz="1200" dirty="0" err="1"/>
              <a:t>total_cals_burnt</a:t>
            </a:r>
            <a:r>
              <a:rPr lang="en-GB" sz="1200" dirty="0"/>
              <a:t> = </a:t>
            </a:r>
            <a:r>
              <a:rPr lang="en-GB" sz="1200" dirty="0" err="1"/>
              <a:t>total_cycle_cals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total_running_cals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total_swimming_cals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total_pounds_lost</a:t>
            </a:r>
            <a:r>
              <a:rPr lang="en-GB" sz="1200" dirty="0"/>
              <a:t> = </a:t>
            </a:r>
            <a:r>
              <a:rPr lang="en-GB" sz="1200" dirty="0" err="1"/>
              <a:t>total_cals_burnt</a:t>
            </a:r>
            <a:r>
              <a:rPr lang="en-GB" sz="1200" dirty="0"/>
              <a:t> / 3500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A3FD3-9AF2-8240-9CB0-8622CA31B973}"/>
              </a:ext>
            </a:extLst>
          </p:cNvPr>
          <p:cNvSpPr/>
          <p:nvPr/>
        </p:nvSpPr>
        <p:spPr>
          <a:xfrm>
            <a:off x="6333788" y="2965451"/>
            <a:ext cx="207906" cy="2008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AAEE5-77D7-BA4A-BA44-B2EB78A697E7}"/>
              </a:ext>
            </a:extLst>
          </p:cNvPr>
          <p:cNvCxnSpPr>
            <a:cxnSpLocks/>
          </p:cNvCxnSpPr>
          <p:nvPr/>
        </p:nvCxnSpPr>
        <p:spPr>
          <a:xfrm flipH="1" flipV="1">
            <a:off x="6561915" y="3083913"/>
            <a:ext cx="470354" cy="8235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87829-8903-974C-A5A5-30C363B28667}"/>
              </a:ext>
            </a:extLst>
          </p:cNvPr>
          <p:cNvSpPr/>
          <p:nvPr/>
        </p:nvSpPr>
        <p:spPr>
          <a:xfrm>
            <a:off x="6978840" y="2892475"/>
            <a:ext cx="1916141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the backslash lets Python know that you're breaking a line (don't worry, the interpreter will let you know when there's a problem)</a:t>
            </a:r>
          </a:p>
        </p:txBody>
      </p:sp>
    </p:spTree>
    <p:extLst>
      <p:ext uri="{BB962C8B-B14F-4D97-AF65-F5344CB8AC3E}">
        <p14:creationId xmlns:p14="http://schemas.microsoft.com/office/powerpoint/2010/main" val="337390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code it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E77B8-F99A-4342-B41D-F9953E8D4471}"/>
              </a:ext>
            </a:extLst>
          </p:cNvPr>
          <p:cNvSpPr txBox="1"/>
          <p:nvPr/>
        </p:nvSpPr>
        <p:spPr>
          <a:xfrm>
            <a:off x="66039" y="2134454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cycling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running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calculate calories burnt swimming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D89B9-DC94-C84D-9AE1-6CFEE3280FA3}"/>
              </a:ext>
            </a:extLst>
          </p:cNvPr>
          <p:cNvSpPr txBox="1"/>
          <p:nvPr/>
        </p:nvSpPr>
        <p:spPr>
          <a:xfrm>
            <a:off x="66039" y="1322308"/>
            <a:ext cx="376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cycling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running hours from the user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get swimming hours from the 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0BD6A-88ED-754A-AF1B-4FA621D074BC}"/>
              </a:ext>
            </a:extLst>
          </p:cNvPr>
          <p:cNvSpPr/>
          <p:nvPr/>
        </p:nvSpPr>
        <p:spPr>
          <a:xfrm>
            <a:off x="66039" y="3109770"/>
            <a:ext cx="369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add them together for total calories burnt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C40E8-9EA2-5743-9540-F47F6F4BCEFE}"/>
              </a:ext>
            </a:extLst>
          </p:cNvPr>
          <p:cNvSpPr/>
          <p:nvPr/>
        </p:nvSpPr>
        <p:spPr>
          <a:xfrm>
            <a:off x="66039" y="3641364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calculate the total pounds lost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5197D-002D-A347-8A35-A3A115886F97}"/>
              </a:ext>
            </a:extLst>
          </p:cNvPr>
          <p:cNvSpPr/>
          <p:nvPr/>
        </p:nvSpPr>
        <p:spPr>
          <a:xfrm>
            <a:off x="66039" y="4010398"/>
            <a:ext cx="3830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output the total calories burnt and the total pounds lost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4150359" y="357073"/>
            <a:ext cx="4724401" cy="42165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1200" dirty="0"/>
          </a:p>
          <a:p>
            <a:r>
              <a:rPr lang="en-GB" sz="1200" dirty="0"/>
              <a:t>CYCLE_CALS_PER_HOUR = 200</a:t>
            </a:r>
          </a:p>
          <a:p>
            <a:r>
              <a:rPr lang="en-GB" sz="1200" dirty="0"/>
              <a:t>RUNNING_CALS_PER_HOUR = 475</a:t>
            </a:r>
          </a:p>
          <a:p>
            <a:r>
              <a:rPr lang="en-GB" sz="1200" dirty="0"/>
              <a:t>SWIMMING_CALS_PER_HOUR = 275</a:t>
            </a:r>
          </a:p>
          <a:p>
            <a:endParaRPr lang="en-GB" sz="1200" dirty="0"/>
          </a:p>
          <a:p>
            <a:r>
              <a:rPr lang="en-GB" sz="1200" dirty="0" err="1"/>
              <a:t>cycle_hours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running_hours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1200" dirty="0"/>
              <a:t>))</a:t>
            </a:r>
          </a:p>
          <a:p>
            <a:r>
              <a:rPr lang="en-GB" sz="1200" dirty="0" err="1"/>
              <a:t>swimming_hours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8B40C6"/>
                </a:solidFill>
              </a:rPr>
              <a:t>float</a:t>
            </a:r>
            <a:r>
              <a:rPr lang="en-GB" sz="1200" dirty="0"/>
              <a:t>(</a:t>
            </a:r>
            <a:r>
              <a:rPr lang="en-GB" sz="1200" dirty="0">
                <a:solidFill>
                  <a:srgbClr val="8B40C6"/>
                </a:solidFill>
              </a:rPr>
              <a:t>input</a:t>
            </a:r>
            <a:r>
              <a:rPr lang="en-GB" sz="1200" dirty="0"/>
              <a:t>(</a:t>
            </a:r>
            <a:r>
              <a:rPr lang="en-GB" sz="12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r>
              <a:rPr lang="en-GB" sz="1200" dirty="0" err="1"/>
              <a:t>total_cycle_cals</a:t>
            </a:r>
            <a:r>
              <a:rPr lang="en-GB" sz="1200" dirty="0"/>
              <a:t> = </a:t>
            </a:r>
            <a:r>
              <a:rPr lang="en-GB" sz="1200" dirty="0" err="1"/>
              <a:t>cycle_hours</a:t>
            </a:r>
            <a:r>
              <a:rPr lang="en-GB" sz="1200" dirty="0"/>
              <a:t> * CYCLE_CALS_PER_HOUR</a:t>
            </a:r>
          </a:p>
          <a:p>
            <a:r>
              <a:rPr lang="en-GB" sz="1200" dirty="0" err="1"/>
              <a:t>total_running_cals</a:t>
            </a:r>
            <a:r>
              <a:rPr lang="en-GB" sz="1200" dirty="0"/>
              <a:t> = </a:t>
            </a:r>
            <a:r>
              <a:rPr lang="en-GB" sz="1200" dirty="0" err="1"/>
              <a:t>running_hours</a:t>
            </a:r>
            <a:r>
              <a:rPr lang="en-GB" sz="1200" dirty="0"/>
              <a:t> * RUNNING_CALS_PER_HOUR</a:t>
            </a:r>
          </a:p>
          <a:p>
            <a:r>
              <a:rPr lang="en-GB" sz="1200" dirty="0" err="1"/>
              <a:t>total_swimming_cals</a:t>
            </a:r>
            <a:r>
              <a:rPr lang="en-GB" sz="1200" dirty="0"/>
              <a:t> = </a:t>
            </a:r>
            <a:r>
              <a:rPr lang="en-GB" sz="1200" dirty="0" err="1"/>
              <a:t>swimming_hours</a:t>
            </a:r>
            <a:r>
              <a:rPr lang="en-GB" sz="1200" dirty="0"/>
              <a:t> * SWIMMING_CALS_PER_HOUR</a:t>
            </a:r>
          </a:p>
          <a:p>
            <a:endParaRPr lang="en-GB" sz="1200" dirty="0"/>
          </a:p>
          <a:p>
            <a:r>
              <a:rPr lang="en-GB" sz="1200" dirty="0" err="1"/>
              <a:t>total_cals_burnt</a:t>
            </a:r>
            <a:r>
              <a:rPr lang="en-GB" sz="1200" dirty="0"/>
              <a:t> = </a:t>
            </a:r>
            <a:r>
              <a:rPr lang="en-GB" sz="1200" dirty="0" err="1"/>
              <a:t>total_cycle_cals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total_running_cals</a:t>
            </a:r>
            <a:r>
              <a:rPr lang="en-GB" sz="1200" dirty="0"/>
              <a:t>\</a:t>
            </a:r>
          </a:p>
          <a:p>
            <a:r>
              <a:rPr lang="en-GB" sz="1200" dirty="0"/>
              <a:t>                   + </a:t>
            </a:r>
            <a:r>
              <a:rPr lang="en-GB" sz="1200" dirty="0" err="1"/>
              <a:t>total_swimming_cals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total_pounds_lost</a:t>
            </a:r>
            <a:r>
              <a:rPr lang="en-GB" sz="1200" dirty="0"/>
              <a:t> = </a:t>
            </a:r>
            <a:r>
              <a:rPr lang="en-GB" sz="1200" dirty="0" err="1"/>
              <a:t>total_cals_burnt</a:t>
            </a:r>
            <a:r>
              <a:rPr lang="en-GB" sz="1200" dirty="0"/>
              <a:t> / 3500</a:t>
            </a:r>
          </a:p>
          <a:p>
            <a:endParaRPr lang="en-GB" sz="1200" dirty="0"/>
          </a:p>
          <a:p>
            <a:r>
              <a:rPr lang="en-GB" sz="1200" dirty="0"/>
              <a:t>print(</a:t>
            </a:r>
            <a:r>
              <a:rPr lang="en-GB" sz="1200" dirty="0">
                <a:solidFill>
                  <a:schemeClr val="accent6"/>
                </a:solidFill>
              </a:rPr>
              <a:t>"You have burnt {:.2f} calories and lost {:.2f} pounds"</a:t>
            </a:r>
          </a:p>
          <a:p>
            <a:r>
              <a:rPr lang="en-GB" sz="1200" dirty="0"/>
              <a:t>      .format(</a:t>
            </a:r>
            <a:r>
              <a:rPr lang="en-GB" sz="1200" dirty="0" err="1"/>
              <a:t>total_cals_burnt</a:t>
            </a:r>
            <a:r>
              <a:rPr lang="en-GB" sz="1200" dirty="0"/>
              <a:t>, </a:t>
            </a:r>
            <a:r>
              <a:rPr lang="en-GB" sz="1200" dirty="0" err="1"/>
              <a:t>total_pounds_lost</a:t>
            </a:r>
            <a:r>
              <a:rPr lang="en-GB" sz="1200" dirty="0"/>
              <a:t>))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A3FD3-9AF2-8240-9CB0-8622CA31B973}"/>
              </a:ext>
            </a:extLst>
          </p:cNvPr>
          <p:cNvSpPr/>
          <p:nvPr/>
        </p:nvSpPr>
        <p:spPr>
          <a:xfrm>
            <a:off x="6333788" y="2965451"/>
            <a:ext cx="207906" cy="2008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AAEE5-77D7-BA4A-BA44-B2EB78A697E7}"/>
              </a:ext>
            </a:extLst>
          </p:cNvPr>
          <p:cNvCxnSpPr>
            <a:cxnSpLocks/>
          </p:cNvCxnSpPr>
          <p:nvPr/>
        </p:nvCxnSpPr>
        <p:spPr>
          <a:xfrm flipH="1" flipV="1">
            <a:off x="6561915" y="3083913"/>
            <a:ext cx="470354" cy="8235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87829-8903-974C-A5A5-30C363B28667}"/>
              </a:ext>
            </a:extLst>
          </p:cNvPr>
          <p:cNvSpPr/>
          <p:nvPr/>
        </p:nvSpPr>
        <p:spPr>
          <a:xfrm>
            <a:off x="6978840" y="2892475"/>
            <a:ext cx="1916141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the backslash lets Python know that you're breaking a line (don't worry, the interpreter will let you know when there's a problem)</a:t>
            </a:r>
          </a:p>
        </p:txBody>
      </p:sp>
    </p:spTree>
    <p:extLst>
      <p:ext uri="{BB962C8B-B14F-4D97-AF65-F5344CB8AC3E}">
        <p14:creationId xmlns:p14="http://schemas.microsoft.com/office/powerpoint/2010/main" val="16547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C440E-C838-9C47-A912-28ED66A9783B}"/>
              </a:ext>
            </a:extLst>
          </p:cNvPr>
          <p:cNvSpPr/>
          <p:nvPr/>
        </p:nvSpPr>
        <p:spPr>
          <a:xfrm>
            <a:off x="214318" y="1213264"/>
            <a:ext cx="4992869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5 years to age</a:t>
            </a:r>
          </a:p>
          <a:p>
            <a:endParaRPr lang="en-GB" sz="1600" dirty="0"/>
          </a:p>
          <a:p>
            <a:r>
              <a:rPr lang="en-GB" sz="1600" dirty="0"/>
              <a:t>name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name: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"Name:"</a:t>
            </a:r>
            <a:r>
              <a:rPr lang="en-GB" sz="1600" dirty="0"/>
              <a:t>, name)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"You will be {} years old in 5 </a:t>
            </a:r>
            <a:r>
              <a:rPr lang="en-GB" sz="1600" dirty="0" err="1">
                <a:solidFill>
                  <a:schemeClr val="accent6"/>
                </a:solidFill>
              </a:rPr>
              <a:t>years!"</a:t>
            </a:r>
            <a:r>
              <a:rPr lang="en-GB" sz="1600" dirty="0" err="1"/>
              <a:t>.format</a:t>
            </a:r>
            <a:r>
              <a:rPr lang="en-GB" sz="1600" dirty="0"/>
              <a:t>(age + 5))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82D41-7866-964E-877E-1AAACBFCA40E}"/>
              </a:ext>
            </a:extLst>
          </p:cNvPr>
          <p:cNvSpPr txBox="1"/>
          <p:nvPr/>
        </p:nvSpPr>
        <p:spPr>
          <a:xfrm>
            <a:off x="5251386" y="1425305"/>
            <a:ext cx="285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 you think this code will work?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do you think is the quickest way of testing if it does?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DCDEF-7B78-F745-8918-2DC0021D378C}"/>
              </a:ext>
            </a:extLst>
          </p:cNvPr>
          <p:cNvSpPr txBox="1"/>
          <p:nvPr/>
        </p:nvSpPr>
        <p:spPr>
          <a:xfrm>
            <a:off x="2099822" y="3851076"/>
            <a:ext cx="294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we're using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to format our string output (we covered this last week too)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184E4D-60E4-0B4E-82B1-26F253273B0D}"/>
              </a:ext>
            </a:extLst>
          </p:cNvPr>
          <p:cNvCxnSpPr>
            <a:cxnSpLocks/>
          </p:cNvCxnSpPr>
          <p:nvPr/>
        </p:nvCxnSpPr>
        <p:spPr>
          <a:xfrm flipH="1" flipV="1">
            <a:off x="1975306" y="3468347"/>
            <a:ext cx="735447" cy="38273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AE199F-4B34-6546-82CD-D1F3227FCBA9}"/>
              </a:ext>
            </a:extLst>
          </p:cNvPr>
          <p:cNvCxnSpPr>
            <a:cxnSpLocks/>
          </p:cNvCxnSpPr>
          <p:nvPr/>
        </p:nvCxnSpPr>
        <p:spPr>
          <a:xfrm flipV="1">
            <a:off x="3835064" y="3468347"/>
            <a:ext cx="166067" cy="38273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A4459-F173-5243-B536-F69F11AE2EF2}"/>
              </a:ext>
            </a:extLst>
          </p:cNvPr>
          <p:cNvSpPr txBox="1"/>
          <p:nvPr/>
        </p:nvSpPr>
        <p:spPr>
          <a:xfrm>
            <a:off x="3153864" y="1748470"/>
            <a:ext cx="169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getting inputs from the user (we covered this last week)</a:t>
            </a:r>
          </a:p>
        </p:txBody>
      </p:sp>
    </p:spTree>
    <p:extLst>
      <p:ext uri="{BB962C8B-B14F-4D97-AF65-F5344CB8AC3E}">
        <p14:creationId xmlns:p14="http://schemas.microsoft.com/office/powerpoint/2010/main" val="284768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 it against our tests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151063" y="1141875"/>
            <a:ext cx="3222592" cy="280076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800" dirty="0"/>
          </a:p>
          <a:p>
            <a:r>
              <a:rPr lang="en-GB" sz="800" dirty="0"/>
              <a:t>CYCLE_CALS_PER_HOUR = 200</a:t>
            </a:r>
          </a:p>
          <a:p>
            <a:r>
              <a:rPr lang="en-GB" sz="800" dirty="0"/>
              <a:t>RUNNING_CALS_PER_HOUR = 475</a:t>
            </a:r>
          </a:p>
          <a:p>
            <a:r>
              <a:rPr lang="en-GB" sz="800" dirty="0"/>
              <a:t>SWIMMING_CALS_PER_HOUR = 275</a:t>
            </a:r>
          </a:p>
          <a:p>
            <a:endParaRPr lang="en-GB" sz="800" dirty="0"/>
          </a:p>
          <a:p>
            <a:r>
              <a:rPr lang="en-GB" sz="800" dirty="0" err="1"/>
              <a:t>cycle_hours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running_hours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swimming_hours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800" dirty="0"/>
              <a:t>))</a:t>
            </a:r>
          </a:p>
          <a:p>
            <a:endParaRPr lang="en-GB" sz="800" dirty="0"/>
          </a:p>
          <a:p>
            <a:r>
              <a:rPr lang="en-GB" sz="800" dirty="0" err="1"/>
              <a:t>total_cycle_cals</a:t>
            </a:r>
            <a:r>
              <a:rPr lang="en-GB" sz="800" dirty="0"/>
              <a:t> = </a:t>
            </a:r>
            <a:r>
              <a:rPr lang="en-GB" sz="800" dirty="0" err="1"/>
              <a:t>cycle_hours</a:t>
            </a:r>
            <a:r>
              <a:rPr lang="en-GB" sz="800" dirty="0"/>
              <a:t> * CYCLE_CALS_PER_HOUR</a:t>
            </a:r>
          </a:p>
          <a:p>
            <a:r>
              <a:rPr lang="en-GB" sz="800" dirty="0" err="1"/>
              <a:t>total_running_cals</a:t>
            </a:r>
            <a:r>
              <a:rPr lang="en-GB" sz="800" dirty="0"/>
              <a:t> = </a:t>
            </a:r>
            <a:r>
              <a:rPr lang="en-GB" sz="800" dirty="0" err="1"/>
              <a:t>running_hours</a:t>
            </a:r>
            <a:r>
              <a:rPr lang="en-GB" sz="800" dirty="0"/>
              <a:t> * RUNNING_CALS_PER_HOUR</a:t>
            </a:r>
          </a:p>
          <a:p>
            <a:r>
              <a:rPr lang="en-GB" sz="800" dirty="0" err="1"/>
              <a:t>total_swimming_cals</a:t>
            </a:r>
            <a:r>
              <a:rPr lang="en-GB" sz="800" dirty="0"/>
              <a:t> = </a:t>
            </a:r>
            <a:r>
              <a:rPr lang="en-GB" sz="800" dirty="0" err="1"/>
              <a:t>swimming_hours</a:t>
            </a:r>
            <a:r>
              <a:rPr lang="en-GB" sz="800" dirty="0"/>
              <a:t> * SWIMMING_CALS_PER_HOUR</a:t>
            </a:r>
          </a:p>
          <a:p>
            <a:endParaRPr lang="en-GB" sz="800" dirty="0"/>
          </a:p>
          <a:p>
            <a:r>
              <a:rPr lang="en-GB" sz="800" dirty="0" err="1"/>
              <a:t>total_cals_burnt</a:t>
            </a:r>
            <a:r>
              <a:rPr lang="en-GB" sz="800" dirty="0"/>
              <a:t> = </a:t>
            </a:r>
            <a:r>
              <a:rPr lang="en-GB" sz="800" dirty="0" err="1"/>
              <a:t>total_cycle_cals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total_running_cals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total_swimming_cals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total_pounds_lost</a:t>
            </a:r>
            <a:r>
              <a:rPr lang="en-GB" sz="800" dirty="0"/>
              <a:t> = </a:t>
            </a:r>
            <a:r>
              <a:rPr lang="en-GB" sz="800" dirty="0" err="1"/>
              <a:t>total_cals_burnt</a:t>
            </a:r>
            <a:r>
              <a:rPr lang="en-GB" sz="800" dirty="0"/>
              <a:t> / 3500</a:t>
            </a:r>
          </a:p>
          <a:p>
            <a:endParaRPr lang="en-GB" sz="800" dirty="0"/>
          </a:p>
          <a:p>
            <a:r>
              <a:rPr lang="en-GB" sz="800" dirty="0"/>
              <a:t>print(</a:t>
            </a:r>
            <a:r>
              <a:rPr lang="en-GB" sz="800" dirty="0">
                <a:solidFill>
                  <a:schemeClr val="accent6"/>
                </a:solidFill>
              </a:rPr>
              <a:t>"You have burnt {:.2f} calories and lost {:.2f} pounds"</a:t>
            </a:r>
          </a:p>
          <a:p>
            <a:r>
              <a:rPr lang="en-GB" sz="800" dirty="0"/>
              <a:t>      .format(</a:t>
            </a:r>
            <a:r>
              <a:rPr lang="en-GB" sz="800" dirty="0" err="1"/>
              <a:t>total_cals_burnt</a:t>
            </a:r>
            <a:r>
              <a:rPr lang="en-GB" sz="800" dirty="0"/>
              <a:t>, </a:t>
            </a:r>
            <a:r>
              <a:rPr lang="en-GB" sz="800" dirty="0" err="1"/>
              <a:t>total_pounds_lost</a:t>
            </a:r>
            <a:r>
              <a:rPr lang="en-GB" sz="800" dirty="0"/>
              <a:t>))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31BE025A-6847-EA41-A128-3B5416D67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005615"/>
              </p:ext>
            </p:extLst>
          </p:nvPr>
        </p:nvGraphicFramePr>
        <p:xfrm>
          <a:off x="4203869" y="1500139"/>
          <a:ext cx="2231951" cy="2468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1.5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2.25</a:t>
                      </a:r>
                    </a:p>
                    <a:p>
                      <a:r>
                        <a:rPr lang="en-GB" sz="1100" baseline="0" dirty="0"/>
                        <a:t>Swimming = 3.75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1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 it against our tests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151063" y="1141875"/>
            <a:ext cx="3222592" cy="280076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800" dirty="0"/>
          </a:p>
          <a:p>
            <a:r>
              <a:rPr lang="en-GB" sz="800" dirty="0"/>
              <a:t>CYCLE_CALS_PER_HOUR = 200</a:t>
            </a:r>
          </a:p>
          <a:p>
            <a:r>
              <a:rPr lang="en-GB" sz="800" dirty="0"/>
              <a:t>RUNNING_CALS_PER_HOUR = 475</a:t>
            </a:r>
          </a:p>
          <a:p>
            <a:r>
              <a:rPr lang="en-GB" sz="800" dirty="0"/>
              <a:t>SWIMMING_CALS_PER_HOUR = 275</a:t>
            </a:r>
          </a:p>
          <a:p>
            <a:endParaRPr lang="en-GB" sz="800" dirty="0"/>
          </a:p>
          <a:p>
            <a:r>
              <a:rPr lang="en-GB" sz="800" dirty="0" err="1"/>
              <a:t>cycle_hours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running_hours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swimming_hours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800" dirty="0"/>
              <a:t>))</a:t>
            </a:r>
          </a:p>
          <a:p>
            <a:endParaRPr lang="en-GB" sz="800" dirty="0"/>
          </a:p>
          <a:p>
            <a:r>
              <a:rPr lang="en-GB" sz="800" dirty="0" err="1"/>
              <a:t>total_cycle_cals</a:t>
            </a:r>
            <a:r>
              <a:rPr lang="en-GB" sz="800" dirty="0"/>
              <a:t> = </a:t>
            </a:r>
            <a:r>
              <a:rPr lang="en-GB" sz="800" dirty="0" err="1"/>
              <a:t>cycle_hours</a:t>
            </a:r>
            <a:r>
              <a:rPr lang="en-GB" sz="800" dirty="0"/>
              <a:t> * CYCLE_CALS_PER_HOUR</a:t>
            </a:r>
          </a:p>
          <a:p>
            <a:r>
              <a:rPr lang="en-GB" sz="800" dirty="0" err="1"/>
              <a:t>total_running_cals</a:t>
            </a:r>
            <a:r>
              <a:rPr lang="en-GB" sz="800" dirty="0"/>
              <a:t> = </a:t>
            </a:r>
            <a:r>
              <a:rPr lang="en-GB" sz="800" dirty="0" err="1"/>
              <a:t>running_hours</a:t>
            </a:r>
            <a:r>
              <a:rPr lang="en-GB" sz="800" dirty="0"/>
              <a:t> * RUNNING_CALS_PER_HOUR</a:t>
            </a:r>
          </a:p>
          <a:p>
            <a:r>
              <a:rPr lang="en-GB" sz="800" dirty="0" err="1"/>
              <a:t>total_swimming_cals</a:t>
            </a:r>
            <a:r>
              <a:rPr lang="en-GB" sz="800" dirty="0"/>
              <a:t> = </a:t>
            </a:r>
            <a:r>
              <a:rPr lang="en-GB" sz="800" dirty="0" err="1"/>
              <a:t>swimming_hours</a:t>
            </a:r>
            <a:r>
              <a:rPr lang="en-GB" sz="800" dirty="0"/>
              <a:t> * SWIMMING_CALS_PER_HOUR</a:t>
            </a:r>
          </a:p>
          <a:p>
            <a:endParaRPr lang="en-GB" sz="800" dirty="0"/>
          </a:p>
          <a:p>
            <a:r>
              <a:rPr lang="en-GB" sz="800" dirty="0" err="1"/>
              <a:t>total_cals_burnt</a:t>
            </a:r>
            <a:r>
              <a:rPr lang="en-GB" sz="800" dirty="0"/>
              <a:t> = </a:t>
            </a:r>
            <a:r>
              <a:rPr lang="en-GB" sz="800" dirty="0" err="1"/>
              <a:t>total_cycle_cals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total_running_cals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total_swimming_cals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total_pounds_lost</a:t>
            </a:r>
            <a:r>
              <a:rPr lang="en-GB" sz="800" dirty="0"/>
              <a:t> = </a:t>
            </a:r>
            <a:r>
              <a:rPr lang="en-GB" sz="800" dirty="0" err="1"/>
              <a:t>total_cals_burnt</a:t>
            </a:r>
            <a:r>
              <a:rPr lang="en-GB" sz="800" dirty="0"/>
              <a:t> / 3500</a:t>
            </a:r>
          </a:p>
          <a:p>
            <a:endParaRPr lang="en-GB" sz="800" dirty="0"/>
          </a:p>
          <a:p>
            <a:r>
              <a:rPr lang="en-GB" sz="800" dirty="0"/>
              <a:t>print(</a:t>
            </a:r>
            <a:r>
              <a:rPr lang="en-GB" sz="800" dirty="0">
                <a:solidFill>
                  <a:schemeClr val="accent6"/>
                </a:solidFill>
              </a:rPr>
              <a:t>"You have burnt {:.2f} calories and lost {:.2f} pounds"</a:t>
            </a:r>
          </a:p>
          <a:p>
            <a:r>
              <a:rPr lang="en-GB" sz="800" dirty="0"/>
              <a:t>      .format(</a:t>
            </a:r>
            <a:r>
              <a:rPr lang="en-GB" sz="800" dirty="0" err="1"/>
              <a:t>total_cals_burnt</a:t>
            </a:r>
            <a:r>
              <a:rPr lang="en-GB" sz="800" dirty="0"/>
              <a:t>, </a:t>
            </a:r>
            <a:r>
              <a:rPr lang="en-GB" sz="800" dirty="0" err="1"/>
              <a:t>total_pounds_lost</a:t>
            </a:r>
            <a:r>
              <a:rPr lang="en-GB" sz="800" dirty="0"/>
              <a:t>))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31BE025A-6847-EA41-A128-3B5416D6771E}"/>
              </a:ext>
            </a:extLst>
          </p:cNvPr>
          <p:cNvGraphicFramePr>
            <a:graphicFrameLocks/>
          </p:cNvGraphicFramePr>
          <p:nvPr/>
        </p:nvGraphicFramePr>
        <p:xfrm>
          <a:off x="2394839" y="2468910"/>
          <a:ext cx="2231951" cy="2468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1.5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2.25</a:t>
                      </a:r>
                    </a:p>
                    <a:p>
                      <a:r>
                        <a:rPr lang="en-GB" sz="1100" baseline="0" dirty="0"/>
                        <a:t>Swimming = 3.75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9C0F7B4-22FB-8F49-9DEF-2FE4FADCC9C8}"/>
              </a:ext>
            </a:extLst>
          </p:cNvPr>
          <p:cNvSpPr/>
          <p:nvPr/>
        </p:nvSpPr>
        <p:spPr>
          <a:xfrm>
            <a:off x="4661025" y="2802782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0.00 calories and lost 0.00 pounds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7B12E-96C2-3247-A25E-85526EB778E0}"/>
              </a:ext>
            </a:extLst>
          </p:cNvPr>
          <p:cNvSpPr txBox="1"/>
          <p:nvPr/>
        </p:nvSpPr>
        <p:spPr>
          <a:xfrm>
            <a:off x="4338674" y="1399447"/>
            <a:ext cx="32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running the program three times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(one for each of our test cases)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0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 it against our tests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151063" y="1141875"/>
            <a:ext cx="3222592" cy="280076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800" dirty="0"/>
          </a:p>
          <a:p>
            <a:r>
              <a:rPr lang="en-GB" sz="800" dirty="0"/>
              <a:t>CYCLE_CALS_PER_HOUR = 200</a:t>
            </a:r>
          </a:p>
          <a:p>
            <a:r>
              <a:rPr lang="en-GB" sz="800" dirty="0"/>
              <a:t>RUNNING_CALS_PER_HOUR = 475</a:t>
            </a:r>
          </a:p>
          <a:p>
            <a:r>
              <a:rPr lang="en-GB" sz="800" dirty="0"/>
              <a:t>SWIMMING_CALS_PER_HOUR = 275</a:t>
            </a:r>
          </a:p>
          <a:p>
            <a:endParaRPr lang="en-GB" sz="800" dirty="0"/>
          </a:p>
          <a:p>
            <a:r>
              <a:rPr lang="en-GB" sz="800" dirty="0" err="1"/>
              <a:t>cycle_hours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running_hours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swimming_hours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800" dirty="0"/>
              <a:t>))</a:t>
            </a:r>
          </a:p>
          <a:p>
            <a:endParaRPr lang="en-GB" sz="800" dirty="0"/>
          </a:p>
          <a:p>
            <a:r>
              <a:rPr lang="en-GB" sz="800" dirty="0" err="1"/>
              <a:t>total_cycle_cals</a:t>
            </a:r>
            <a:r>
              <a:rPr lang="en-GB" sz="800" dirty="0"/>
              <a:t> = </a:t>
            </a:r>
            <a:r>
              <a:rPr lang="en-GB" sz="800" dirty="0" err="1"/>
              <a:t>cycle_hours</a:t>
            </a:r>
            <a:r>
              <a:rPr lang="en-GB" sz="800" dirty="0"/>
              <a:t> * CYCLE_CALS_PER_HOUR</a:t>
            </a:r>
          </a:p>
          <a:p>
            <a:r>
              <a:rPr lang="en-GB" sz="800" dirty="0" err="1"/>
              <a:t>total_running_cals</a:t>
            </a:r>
            <a:r>
              <a:rPr lang="en-GB" sz="800" dirty="0"/>
              <a:t> = </a:t>
            </a:r>
            <a:r>
              <a:rPr lang="en-GB" sz="800" dirty="0" err="1"/>
              <a:t>running_hours</a:t>
            </a:r>
            <a:r>
              <a:rPr lang="en-GB" sz="800" dirty="0"/>
              <a:t> * RUNNING_CALS_PER_HOUR</a:t>
            </a:r>
          </a:p>
          <a:p>
            <a:r>
              <a:rPr lang="en-GB" sz="800" dirty="0" err="1"/>
              <a:t>total_swimming_cals</a:t>
            </a:r>
            <a:r>
              <a:rPr lang="en-GB" sz="800" dirty="0"/>
              <a:t> = </a:t>
            </a:r>
            <a:r>
              <a:rPr lang="en-GB" sz="800" dirty="0" err="1"/>
              <a:t>swimming_hours</a:t>
            </a:r>
            <a:r>
              <a:rPr lang="en-GB" sz="800" dirty="0"/>
              <a:t> * SWIMMING_CALS_PER_HOUR</a:t>
            </a:r>
          </a:p>
          <a:p>
            <a:endParaRPr lang="en-GB" sz="800" dirty="0"/>
          </a:p>
          <a:p>
            <a:r>
              <a:rPr lang="en-GB" sz="800" dirty="0" err="1"/>
              <a:t>total_cals_burnt</a:t>
            </a:r>
            <a:r>
              <a:rPr lang="en-GB" sz="800" dirty="0"/>
              <a:t> = </a:t>
            </a:r>
            <a:r>
              <a:rPr lang="en-GB" sz="800" dirty="0" err="1"/>
              <a:t>total_cycle_cals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total_running_cals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total_swimming_cals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total_pounds_lost</a:t>
            </a:r>
            <a:r>
              <a:rPr lang="en-GB" sz="800" dirty="0"/>
              <a:t> = </a:t>
            </a:r>
            <a:r>
              <a:rPr lang="en-GB" sz="800" dirty="0" err="1"/>
              <a:t>total_cals_burnt</a:t>
            </a:r>
            <a:r>
              <a:rPr lang="en-GB" sz="800" dirty="0"/>
              <a:t> / 3500</a:t>
            </a:r>
          </a:p>
          <a:p>
            <a:endParaRPr lang="en-GB" sz="800" dirty="0"/>
          </a:p>
          <a:p>
            <a:r>
              <a:rPr lang="en-GB" sz="800" dirty="0"/>
              <a:t>print(</a:t>
            </a:r>
            <a:r>
              <a:rPr lang="en-GB" sz="800" dirty="0">
                <a:solidFill>
                  <a:schemeClr val="accent6"/>
                </a:solidFill>
              </a:rPr>
              <a:t>"You have burnt {:.2f} calories and lost {:.2f} pounds"</a:t>
            </a:r>
          </a:p>
          <a:p>
            <a:r>
              <a:rPr lang="en-GB" sz="800" dirty="0"/>
              <a:t>      .format(</a:t>
            </a:r>
            <a:r>
              <a:rPr lang="en-GB" sz="800" dirty="0" err="1"/>
              <a:t>total_cals_burnt</a:t>
            </a:r>
            <a:r>
              <a:rPr lang="en-GB" sz="800" dirty="0"/>
              <a:t>, </a:t>
            </a:r>
            <a:r>
              <a:rPr lang="en-GB" sz="800" dirty="0" err="1"/>
              <a:t>total_pounds_lost</a:t>
            </a:r>
            <a:r>
              <a:rPr lang="en-GB" sz="800" dirty="0"/>
              <a:t>))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31BE025A-6847-EA41-A128-3B5416D6771E}"/>
              </a:ext>
            </a:extLst>
          </p:cNvPr>
          <p:cNvGraphicFramePr>
            <a:graphicFrameLocks/>
          </p:cNvGraphicFramePr>
          <p:nvPr/>
        </p:nvGraphicFramePr>
        <p:xfrm>
          <a:off x="2394839" y="2468910"/>
          <a:ext cx="2231951" cy="2468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1.5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2.25</a:t>
                      </a:r>
                    </a:p>
                    <a:p>
                      <a:r>
                        <a:rPr lang="en-GB" sz="1100" baseline="0" dirty="0"/>
                        <a:t>Swimming = 3.75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9C0F7B4-22FB-8F49-9DEF-2FE4FADCC9C8}"/>
              </a:ext>
            </a:extLst>
          </p:cNvPr>
          <p:cNvSpPr/>
          <p:nvPr/>
        </p:nvSpPr>
        <p:spPr>
          <a:xfrm>
            <a:off x="4661025" y="2802782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0.00 calories and lost 0.00 pounds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397A6-9BD2-DE46-B2A0-FDF3A6E5F2D0}"/>
              </a:ext>
            </a:extLst>
          </p:cNvPr>
          <p:cNvSpPr/>
          <p:nvPr/>
        </p:nvSpPr>
        <p:spPr>
          <a:xfrm>
            <a:off x="4661025" y="3510668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3500.00 calories and lost 1.00 pounds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7B12E-96C2-3247-A25E-85526EB778E0}"/>
              </a:ext>
            </a:extLst>
          </p:cNvPr>
          <p:cNvSpPr txBox="1"/>
          <p:nvPr/>
        </p:nvSpPr>
        <p:spPr>
          <a:xfrm>
            <a:off x="4338674" y="1399447"/>
            <a:ext cx="32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running the program three times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(one for each of our test cases)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6E690-7F12-E540-9A00-1190BA4A12A9}"/>
              </a:ext>
            </a:extLst>
          </p:cNvPr>
          <p:cNvSpPr txBox="1"/>
          <p:nvPr/>
        </p:nvSpPr>
        <p:spPr>
          <a:xfrm>
            <a:off x="2950529" y="631443"/>
            <a:ext cx="45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 it against our tests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F6E-1B58-D44C-9587-5AE5A9483834}"/>
              </a:ext>
            </a:extLst>
          </p:cNvPr>
          <p:cNvSpPr/>
          <p:nvPr/>
        </p:nvSpPr>
        <p:spPr>
          <a:xfrm>
            <a:off x="151063" y="1141875"/>
            <a:ext cx="3222592" cy="280076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# Calculate weight lost from calories burnt</a:t>
            </a:r>
          </a:p>
          <a:p>
            <a:endParaRPr lang="en-GB" sz="800" dirty="0"/>
          </a:p>
          <a:p>
            <a:r>
              <a:rPr lang="en-GB" sz="800" dirty="0"/>
              <a:t>CYCLE_CALS_PER_HOUR = 200</a:t>
            </a:r>
          </a:p>
          <a:p>
            <a:r>
              <a:rPr lang="en-GB" sz="800" dirty="0"/>
              <a:t>RUNNING_CALS_PER_HOUR = 475</a:t>
            </a:r>
          </a:p>
          <a:p>
            <a:r>
              <a:rPr lang="en-GB" sz="800" dirty="0"/>
              <a:t>SWIMMING_CALS_PER_HOUR = 275</a:t>
            </a:r>
          </a:p>
          <a:p>
            <a:endParaRPr lang="en-GB" sz="800" dirty="0"/>
          </a:p>
          <a:p>
            <a:r>
              <a:rPr lang="en-GB" sz="800" dirty="0" err="1"/>
              <a:t>cycle_hours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cycling: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running_hours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running: "</a:t>
            </a:r>
            <a:r>
              <a:rPr lang="en-GB" sz="800" dirty="0"/>
              <a:t>))</a:t>
            </a:r>
          </a:p>
          <a:p>
            <a:r>
              <a:rPr lang="en-GB" sz="800" dirty="0" err="1"/>
              <a:t>swimming_hours</a:t>
            </a:r>
            <a:r>
              <a:rPr lang="en-GB" sz="800" dirty="0"/>
              <a:t> = </a:t>
            </a:r>
            <a:r>
              <a:rPr lang="en-GB" sz="800" dirty="0">
                <a:solidFill>
                  <a:srgbClr val="8B40C6"/>
                </a:solidFill>
              </a:rPr>
              <a:t>float</a:t>
            </a:r>
            <a:r>
              <a:rPr lang="en-GB" sz="800" dirty="0"/>
              <a:t>(</a:t>
            </a:r>
            <a:r>
              <a:rPr lang="en-GB" sz="800" dirty="0">
                <a:solidFill>
                  <a:srgbClr val="8B40C6"/>
                </a:solidFill>
              </a:rPr>
              <a:t>input</a:t>
            </a:r>
            <a:r>
              <a:rPr lang="en-GB" sz="800" dirty="0"/>
              <a:t>(</a:t>
            </a:r>
            <a:r>
              <a:rPr lang="en-GB" sz="800" dirty="0">
                <a:solidFill>
                  <a:schemeClr val="accent6"/>
                </a:solidFill>
              </a:rPr>
              <a:t>"Please enter hours spent swimming: "</a:t>
            </a:r>
            <a:r>
              <a:rPr lang="en-GB" sz="800" dirty="0"/>
              <a:t>))</a:t>
            </a:r>
          </a:p>
          <a:p>
            <a:endParaRPr lang="en-GB" sz="800" dirty="0"/>
          </a:p>
          <a:p>
            <a:r>
              <a:rPr lang="en-GB" sz="800" dirty="0" err="1"/>
              <a:t>total_cycle_cals</a:t>
            </a:r>
            <a:r>
              <a:rPr lang="en-GB" sz="800" dirty="0"/>
              <a:t> = </a:t>
            </a:r>
            <a:r>
              <a:rPr lang="en-GB" sz="800" dirty="0" err="1"/>
              <a:t>cycle_hours</a:t>
            </a:r>
            <a:r>
              <a:rPr lang="en-GB" sz="800" dirty="0"/>
              <a:t> * CYCLE_CALS_PER_HOUR</a:t>
            </a:r>
          </a:p>
          <a:p>
            <a:r>
              <a:rPr lang="en-GB" sz="800" dirty="0" err="1"/>
              <a:t>total_running_cals</a:t>
            </a:r>
            <a:r>
              <a:rPr lang="en-GB" sz="800" dirty="0"/>
              <a:t> = </a:t>
            </a:r>
            <a:r>
              <a:rPr lang="en-GB" sz="800" dirty="0" err="1"/>
              <a:t>running_hours</a:t>
            </a:r>
            <a:r>
              <a:rPr lang="en-GB" sz="800" dirty="0"/>
              <a:t> * RUNNING_CALS_PER_HOUR</a:t>
            </a:r>
          </a:p>
          <a:p>
            <a:r>
              <a:rPr lang="en-GB" sz="800" dirty="0" err="1"/>
              <a:t>total_swimming_cals</a:t>
            </a:r>
            <a:r>
              <a:rPr lang="en-GB" sz="800" dirty="0"/>
              <a:t> = </a:t>
            </a:r>
            <a:r>
              <a:rPr lang="en-GB" sz="800" dirty="0" err="1"/>
              <a:t>swimming_hours</a:t>
            </a:r>
            <a:r>
              <a:rPr lang="en-GB" sz="800" dirty="0"/>
              <a:t> * SWIMMING_CALS_PER_HOUR</a:t>
            </a:r>
          </a:p>
          <a:p>
            <a:endParaRPr lang="en-GB" sz="800" dirty="0"/>
          </a:p>
          <a:p>
            <a:r>
              <a:rPr lang="en-GB" sz="800" dirty="0" err="1"/>
              <a:t>total_cals_burnt</a:t>
            </a:r>
            <a:r>
              <a:rPr lang="en-GB" sz="800" dirty="0"/>
              <a:t> = </a:t>
            </a:r>
            <a:r>
              <a:rPr lang="en-GB" sz="800" dirty="0" err="1"/>
              <a:t>total_cycle_cals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total_running_cals</a:t>
            </a:r>
            <a:r>
              <a:rPr lang="en-GB" sz="800" dirty="0"/>
              <a:t>\</a:t>
            </a:r>
          </a:p>
          <a:p>
            <a:r>
              <a:rPr lang="en-GB" sz="800" dirty="0"/>
              <a:t>                   + </a:t>
            </a:r>
            <a:r>
              <a:rPr lang="en-GB" sz="800" dirty="0" err="1"/>
              <a:t>total_swimming_cals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total_pounds_lost</a:t>
            </a:r>
            <a:r>
              <a:rPr lang="en-GB" sz="800" dirty="0"/>
              <a:t> = </a:t>
            </a:r>
            <a:r>
              <a:rPr lang="en-GB" sz="800" dirty="0" err="1"/>
              <a:t>total_cals_burnt</a:t>
            </a:r>
            <a:r>
              <a:rPr lang="en-GB" sz="800" dirty="0"/>
              <a:t> / 3500</a:t>
            </a:r>
          </a:p>
          <a:p>
            <a:endParaRPr lang="en-GB" sz="800" dirty="0"/>
          </a:p>
          <a:p>
            <a:r>
              <a:rPr lang="en-GB" sz="800" dirty="0"/>
              <a:t>print(</a:t>
            </a:r>
            <a:r>
              <a:rPr lang="en-GB" sz="800" dirty="0">
                <a:solidFill>
                  <a:schemeClr val="accent6"/>
                </a:solidFill>
              </a:rPr>
              <a:t>"You have burnt {:.2f} calories and lost {:.2f} pounds"</a:t>
            </a:r>
          </a:p>
          <a:p>
            <a:r>
              <a:rPr lang="en-GB" sz="800" dirty="0"/>
              <a:t>      .format(</a:t>
            </a:r>
            <a:r>
              <a:rPr lang="en-GB" sz="800" dirty="0" err="1"/>
              <a:t>total_cals_burnt</a:t>
            </a:r>
            <a:r>
              <a:rPr lang="en-GB" sz="800" dirty="0"/>
              <a:t>, </a:t>
            </a:r>
            <a:r>
              <a:rPr lang="en-GB" sz="800" dirty="0" err="1"/>
              <a:t>total_pounds_lost</a:t>
            </a:r>
            <a:r>
              <a:rPr lang="en-GB" sz="800" dirty="0"/>
              <a:t>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08AC9-7996-B644-8F04-9E5A0205B3E1}"/>
              </a:ext>
            </a:extLst>
          </p:cNvPr>
          <p:cNvSpPr/>
          <p:nvPr/>
        </p:nvSpPr>
        <p:spPr>
          <a:xfrm>
            <a:off x="4661024" y="4218554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1.5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2.25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3.75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2400.00 calories and lost 0.69 pounds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31BE025A-6847-EA41-A128-3B5416D6771E}"/>
              </a:ext>
            </a:extLst>
          </p:cNvPr>
          <p:cNvGraphicFramePr>
            <a:graphicFrameLocks/>
          </p:cNvGraphicFramePr>
          <p:nvPr/>
        </p:nvGraphicFramePr>
        <p:xfrm>
          <a:off x="2394839" y="2468910"/>
          <a:ext cx="2231951" cy="2468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1.5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2.25</a:t>
                      </a:r>
                    </a:p>
                    <a:p>
                      <a:r>
                        <a:rPr lang="en-GB" sz="1100" baseline="0" dirty="0"/>
                        <a:t>Swimming = 3.75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9C0F7B4-22FB-8F49-9DEF-2FE4FADCC9C8}"/>
              </a:ext>
            </a:extLst>
          </p:cNvPr>
          <p:cNvSpPr/>
          <p:nvPr/>
        </p:nvSpPr>
        <p:spPr>
          <a:xfrm>
            <a:off x="4661025" y="2802782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0.00 calories and lost 0.00 pounds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397A6-9BD2-DE46-B2A0-FDF3A6E5F2D0}"/>
              </a:ext>
            </a:extLst>
          </p:cNvPr>
          <p:cNvSpPr/>
          <p:nvPr/>
        </p:nvSpPr>
        <p:spPr>
          <a:xfrm>
            <a:off x="4661025" y="3510668"/>
            <a:ext cx="4173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cycling: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running: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Please enter hours spent swimming: </a:t>
            </a:r>
            <a:r>
              <a:rPr lang="en-GB" sz="100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</a:t>
            </a:r>
          </a:p>
          <a:p>
            <a:r>
              <a:rPr lang="en-GB" sz="100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You have burnt 3500.00 calories and lost 1.00 pounds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7B12E-96C2-3247-A25E-85526EB778E0}"/>
              </a:ext>
            </a:extLst>
          </p:cNvPr>
          <p:cNvSpPr txBox="1"/>
          <p:nvPr/>
        </p:nvSpPr>
        <p:spPr>
          <a:xfrm>
            <a:off x="4338674" y="1399447"/>
            <a:ext cx="32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running the program three times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(one for each of our test cases)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3BB4ED-9D9D-5F48-8EFD-3335EE224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201081"/>
              </p:ext>
            </p:extLst>
          </p:nvPr>
        </p:nvGraphicFramePr>
        <p:xfrm>
          <a:off x="1336040" y="1545431"/>
          <a:ext cx="6471920" cy="24993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(0 * 200) + (0 * 475) + (0 * 275) = 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0 / 3500 = 0 pounds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0.00 calories and lost 0.00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(10 * 200) + (2 * 475) + (2 * 275) = 3500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3500 / 3500 =</a:t>
                      </a:r>
                      <a:r>
                        <a:rPr lang="en-GB" sz="1100" baseline="0" dirty="0"/>
                        <a:t> 1 pound</a:t>
                      </a:r>
                    </a:p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3500.00 calories and lost 1.00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Cycling = 1.5</a:t>
                      </a:r>
                    </a:p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= 2.25</a:t>
                      </a: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Swimming = 3.75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(1.5 * 200) + (2.25 * 475) +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(3.75 * 275) = </a:t>
                      </a:r>
                      <a:r>
                        <a:rPr lang="en-GB" sz="1100" baseline="0" dirty="0">
                          <a:solidFill>
                            <a:srgbClr val="C00000"/>
                          </a:solidFill>
                        </a:rPr>
                        <a:t>2637.5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err="1">
                          <a:solidFill>
                            <a:schemeClr val="tx1"/>
                          </a:solidFill>
                        </a:rPr>
                        <a:t>cals</a:t>
                      </a:r>
                      <a:endParaRPr lang="en-GB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2637.5 / 3500 = </a:t>
                      </a:r>
                      <a:r>
                        <a:rPr lang="en-GB" sz="1100" baseline="0" dirty="0">
                          <a:solidFill>
                            <a:srgbClr val="C00000"/>
                          </a:solidFill>
                        </a:rPr>
                        <a:t>0.75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pounds (to 2 decimal places)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You have burnt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>
                          <a:solidFill>
                            <a:srgbClr val="C00000"/>
                          </a:solidFill>
                        </a:rPr>
                        <a:t>2400.00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calories and lost </a:t>
                      </a:r>
                      <a:r>
                        <a:rPr lang="en-GB" sz="1100" baseline="0" dirty="0">
                          <a:solidFill>
                            <a:srgbClr val="C00000"/>
                          </a:solidFill>
                        </a:rPr>
                        <a:t>0.69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pounds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8D0780-8F62-334C-9FE8-D2A307A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36937-1705-C548-AF62-C9479A4D8343}"/>
              </a:ext>
            </a:extLst>
          </p:cNvPr>
          <p:cNvSpPr txBox="1"/>
          <p:nvPr/>
        </p:nvSpPr>
        <p:spPr>
          <a:xfrm>
            <a:off x="2950529" y="631443"/>
            <a:ext cx="25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checking the results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DC6ED-C83B-E14D-B794-A3BD37EAEC29}"/>
              </a:ext>
            </a:extLst>
          </p:cNvPr>
          <p:cNvSpPr txBox="1"/>
          <p:nvPr/>
        </p:nvSpPr>
        <p:spPr>
          <a:xfrm>
            <a:off x="5608835" y="4230011"/>
            <a:ext cx="1948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u="sng" dirty="0">
                <a:solidFill>
                  <a:srgbClr val="C00000"/>
                </a:solidFill>
              </a:rPr>
              <a:t>expected</a:t>
            </a:r>
            <a:r>
              <a:rPr lang="en-GB" sz="1600" dirty="0">
                <a:solidFill>
                  <a:srgbClr val="C00000"/>
                </a:solidFill>
              </a:rPr>
              <a:t> and </a:t>
            </a:r>
            <a:r>
              <a:rPr lang="en-GB" sz="1600" u="sng" dirty="0">
                <a:solidFill>
                  <a:srgbClr val="C00000"/>
                </a:solidFill>
              </a:rPr>
              <a:t>actual</a:t>
            </a:r>
            <a:r>
              <a:rPr lang="en-GB" sz="1600" dirty="0">
                <a:solidFill>
                  <a:srgbClr val="C00000"/>
                </a:solidFill>
              </a:rPr>
              <a:t> don't match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EB6EC-F6C0-F548-AB57-331428CA9F13}"/>
              </a:ext>
            </a:extLst>
          </p:cNvPr>
          <p:cNvCxnSpPr>
            <a:cxnSpLocks/>
          </p:cNvCxnSpPr>
          <p:nvPr/>
        </p:nvCxnSpPr>
        <p:spPr>
          <a:xfrm flipV="1">
            <a:off x="6054811" y="3484606"/>
            <a:ext cx="39541" cy="8106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0FAD6B-4CBF-624B-A43B-081B34654C14}"/>
              </a:ext>
            </a:extLst>
          </p:cNvPr>
          <p:cNvCxnSpPr>
            <a:cxnSpLocks/>
          </p:cNvCxnSpPr>
          <p:nvPr/>
        </p:nvCxnSpPr>
        <p:spPr>
          <a:xfrm flipH="1" flipV="1">
            <a:off x="4819135" y="3677371"/>
            <a:ext cx="1042910" cy="6178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790510-576D-BA4D-B860-65DF7FFA1D02}"/>
              </a:ext>
            </a:extLst>
          </p:cNvPr>
          <p:cNvCxnSpPr>
            <a:cxnSpLocks/>
          </p:cNvCxnSpPr>
          <p:nvPr/>
        </p:nvCxnSpPr>
        <p:spPr>
          <a:xfrm flipV="1">
            <a:off x="7175981" y="3835537"/>
            <a:ext cx="231895" cy="4689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3CB7B-D350-D448-8974-F63FE13D221A}"/>
              </a:ext>
            </a:extLst>
          </p:cNvPr>
          <p:cNvCxnSpPr>
            <a:cxnSpLocks/>
          </p:cNvCxnSpPr>
          <p:nvPr/>
        </p:nvCxnSpPr>
        <p:spPr>
          <a:xfrm flipV="1">
            <a:off x="6983215" y="3677371"/>
            <a:ext cx="0" cy="6271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42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3BB4ED-9D9D-5F48-8EFD-3335EE224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91269"/>
              </p:ext>
            </p:extLst>
          </p:nvPr>
        </p:nvGraphicFramePr>
        <p:xfrm>
          <a:off x="1336040" y="1545431"/>
          <a:ext cx="6471920" cy="24993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(0 * 200) + (0 * 475) + (0 * 275) = 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0 / 3500 = 0 pounds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0.00 calories and lost 0.00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(10 * 200) + (2 * 475) + (2 * 275) = 3500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3500 / 3500 =</a:t>
                      </a:r>
                      <a:r>
                        <a:rPr lang="en-GB" sz="1100" baseline="0" dirty="0"/>
                        <a:t> 1 pound</a:t>
                      </a:r>
                    </a:p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3500.00 calories and lost 1.00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Cycling = 1.5</a:t>
                      </a:r>
                    </a:p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= 2.25</a:t>
                      </a: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Swimming = 3.75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(1.5 * 200) + (2.25 * 475) +</a:t>
                      </a: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 (3.75 * 275) = 2637.5 </a:t>
                      </a:r>
                      <a:r>
                        <a:rPr lang="en-GB" sz="1100" baseline="0" dirty="0" err="1">
                          <a:solidFill>
                            <a:srgbClr val="FF0000"/>
                          </a:solidFill>
                        </a:rPr>
                        <a:t>cals</a:t>
                      </a:r>
                      <a:endParaRPr lang="en-GB" sz="1100" baseline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2637.5 / 3500 = 0.75 pounds (to 2 decimal places)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You have burnt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2400.00 calories and lost 0.69 pounds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8D0780-8F62-334C-9FE8-D2A307A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36937-1705-C548-AF62-C9479A4D8343}"/>
              </a:ext>
            </a:extLst>
          </p:cNvPr>
          <p:cNvSpPr txBox="1"/>
          <p:nvPr/>
        </p:nvSpPr>
        <p:spPr>
          <a:xfrm>
            <a:off x="2950529" y="631443"/>
            <a:ext cx="25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checking the results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78D7A-4EE0-5C44-9BD9-7F8FE810EDB6}"/>
              </a:ext>
            </a:extLst>
          </p:cNvPr>
          <p:cNvSpPr txBox="1"/>
          <p:nvPr/>
        </p:nvSpPr>
        <p:spPr>
          <a:xfrm>
            <a:off x="2922519" y="4312562"/>
            <a:ext cx="47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it turns out that the error is in this calculation (tester error </a:t>
            </a:r>
            <a:r>
              <a:rPr lang="en-GB" sz="1800" dirty="0">
                <a:solidFill>
                  <a:srgbClr val="FF0000"/>
                </a:solidFill>
              </a:rPr>
              <a:t>2.75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entered rather than </a:t>
            </a:r>
            <a:r>
              <a:rPr lang="en-GB" sz="1800" dirty="0">
                <a:solidFill>
                  <a:schemeClr val="tx1"/>
                </a:solidFill>
              </a:rPr>
              <a:t>2.25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4753A-BCE0-404E-AD2E-926A46A56132}"/>
              </a:ext>
            </a:extLst>
          </p:cNvPr>
          <p:cNvCxnSpPr>
            <a:cxnSpLocks/>
          </p:cNvCxnSpPr>
          <p:nvPr/>
        </p:nvCxnSpPr>
        <p:spPr>
          <a:xfrm flipV="1">
            <a:off x="4572001" y="3479663"/>
            <a:ext cx="133452" cy="8424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3BB4ED-9D9D-5F48-8EFD-3335EE224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736189"/>
              </p:ext>
            </p:extLst>
          </p:nvPr>
        </p:nvGraphicFramePr>
        <p:xfrm>
          <a:off x="1336040" y="1545431"/>
          <a:ext cx="6471920" cy="24993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081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0</a:t>
                      </a:r>
                    </a:p>
                    <a:p>
                      <a:r>
                        <a:rPr lang="en-GB" sz="1100" baseline="0" dirty="0"/>
                        <a:t>Swimming = 0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all input values of 0 should result in output values of 0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(0 * 200) + (0 * 475) + (0 * 275) = 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0 / 3500 = 0 pounds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0.00 calories and lost 0.00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/>
                        <a:t>Cycling = 10</a:t>
                      </a:r>
                    </a:p>
                    <a:p>
                      <a:r>
                        <a:rPr lang="en-GB" sz="1100" dirty="0"/>
                        <a:t>Running</a:t>
                      </a:r>
                      <a:r>
                        <a:rPr lang="en-GB" sz="1100" baseline="0" dirty="0"/>
                        <a:t> = 2</a:t>
                      </a:r>
                    </a:p>
                    <a:p>
                      <a:r>
                        <a:rPr lang="en-GB" sz="1100" baseline="0" dirty="0"/>
                        <a:t>Swimming = 2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calories burnt is 3500 which should result in 1 pound loss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(10 * 200) + (2 * 475) + (2 * 275) = 3500 </a:t>
                      </a:r>
                      <a:r>
                        <a:rPr lang="en-GB" sz="1100" dirty="0" err="1"/>
                        <a:t>cals</a:t>
                      </a:r>
                      <a:endParaRPr lang="en-GB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3500 / 3500 =</a:t>
                      </a:r>
                      <a:r>
                        <a:rPr lang="en-GB" sz="1100" baseline="0" dirty="0"/>
                        <a:t> 1 pound</a:t>
                      </a:r>
                    </a:p>
                    <a:p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You have burnt</a:t>
                      </a:r>
                      <a:r>
                        <a:rPr lang="en-GB" sz="1100" baseline="0" dirty="0"/>
                        <a:t> 3500.00 calories and lost 1.00 pounds</a:t>
                      </a:r>
                      <a:endParaRPr lang="en-GB" sz="1100" dirty="0"/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47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Cycling = 1.5</a:t>
                      </a:r>
                    </a:p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= 2.25</a:t>
                      </a: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Swimming = 3.75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all input values different</a:t>
                      </a: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(1.5 * 200) + (2.25 * 475) +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(3.75 * 275) = 2400 </a:t>
                      </a:r>
                      <a:r>
                        <a:rPr lang="en-GB" sz="1100" baseline="0" dirty="0" err="1">
                          <a:solidFill>
                            <a:schemeClr val="tx1"/>
                          </a:solidFill>
                        </a:rPr>
                        <a:t>cals</a:t>
                      </a:r>
                      <a:endParaRPr lang="en-GB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2400 / 3500 = 0.69 pounds (to 2 decimal places)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You have burnt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</a:rPr>
                        <a:t> 2400.00 calories and lost 0.69 pounds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60788" marR="60788" marT="34283" marB="34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8D0780-8F62-334C-9FE8-D2A307A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36937-1705-C548-AF62-C9479A4D8343}"/>
              </a:ext>
            </a:extLst>
          </p:cNvPr>
          <p:cNvSpPr txBox="1"/>
          <p:nvPr/>
        </p:nvSpPr>
        <p:spPr>
          <a:xfrm>
            <a:off x="2950529" y="631443"/>
            <a:ext cx="25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checking the results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5DD0F-CE07-EB4C-BF53-77216DAA2775}"/>
              </a:ext>
            </a:extLst>
          </p:cNvPr>
          <p:cNvSpPr txBox="1"/>
          <p:nvPr/>
        </p:nvSpPr>
        <p:spPr>
          <a:xfrm>
            <a:off x="3743009" y="4327391"/>
            <a:ext cx="406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correct the calculation error,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obviously no need to re-run the program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04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Sequence testing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97559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dirty="0"/>
              <a:t>Testing is the process of finding errors</a:t>
            </a:r>
          </a:p>
          <a:p>
            <a:endParaRPr lang="en-GB" dirty="0"/>
          </a:p>
          <a:p>
            <a:r>
              <a:rPr lang="en-GB" dirty="0"/>
              <a:t>Errors can be</a:t>
            </a:r>
          </a:p>
          <a:p>
            <a:pPr lvl="1"/>
            <a:r>
              <a:rPr lang="en-GB" dirty="0"/>
              <a:t>Syntax errors</a:t>
            </a:r>
          </a:p>
          <a:p>
            <a:pPr lvl="1"/>
            <a:r>
              <a:rPr lang="en-GB" dirty="0"/>
              <a:t>Logical errors</a:t>
            </a:r>
          </a:p>
          <a:p>
            <a:pPr lvl="1"/>
            <a:r>
              <a:rPr lang="en-GB" dirty="0"/>
              <a:t>Runtime errors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Debugging is the process of removing errors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Check the results produced by the code</a:t>
            </a:r>
          </a:p>
          <a:p>
            <a:pPr lvl="1" eaLnBrk="1" hangingPunct="1"/>
            <a:r>
              <a:rPr lang="en-GB" dirty="0"/>
              <a:t>not sufficient to assume that if the program outputs some results, those results are correct</a:t>
            </a:r>
          </a:p>
          <a:p>
            <a:pPr lvl="1" eaLnBrk="1" hangingPunct="1"/>
            <a:r>
              <a:rPr lang="en-GB" dirty="0"/>
              <a:t>calculate expected results</a:t>
            </a:r>
          </a:p>
          <a:p>
            <a:pPr lvl="1" eaLnBrk="1" hangingPunct="1"/>
            <a:r>
              <a:rPr lang="en-GB" dirty="0"/>
              <a:t>try to use values that are easy to compute and therefore verify</a:t>
            </a:r>
          </a:p>
          <a:p>
            <a:pPr lvl="1" eaLnBrk="1" hangingPunct="1"/>
            <a:r>
              <a:rPr lang="en-GB" dirty="0"/>
              <a:t>each test should be done </a:t>
            </a:r>
            <a:r>
              <a:rPr lang="en-GB" b="1" dirty="0"/>
              <a:t>for a reason </a:t>
            </a:r>
            <a:r>
              <a:rPr lang="en-GB" dirty="0"/>
              <a:t>– think of categories of inputs</a:t>
            </a:r>
            <a:endParaRPr lang="en-GB" b="1" dirty="0"/>
          </a:p>
          <a:p>
            <a:pPr lvl="1" eaLnBrk="1" hangingPunct="1"/>
            <a:r>
              <a:rPr lang="en-GB" dirty="0"/>
              <a:t>try to think of extreme and/or uncommon cases</a:t>
            </a:r>
          </a:p>
        </p:txBody>
      </p:sp>
    </p:spTree>
    <p:extLst>
      <p:ext uri="{BB962C8B-B14F-4D97-AF65-F5344CB8AC3E}">
        <p14:creationId xmlns:p14="http://schemas.microsoft.com/office/powerpoint/2010/main" val="1165804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33B4D-ECCB-394C-8019-ADD0615E1AFB}"/>
              </a:ext>
            </a:extLst>
          </p:cNvPr>
          <p:cNvSpPr/>
          <p:nvPr/>
        </p:nvSpPr>
        <p:spPr>
          <a:xfrm>
            <a:off x="224901" y="3707674"/>
            <a:ext cx="4921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GB" sz="1400" dirty="0">
                <a:solidFill>
                  <a:srgbClr val="FF0000"/>
                </a:solidFill>
              </a:rPr>
              <a:t>  File "/</a:t>
            </a:r>
            <a:r>
              <a:rPr lang="en-GB" sz="1400" dirty="0" err="1">
                <a:solidFill>
                  <a:srgbClr val="FF0000"/>
                </a:solidFill>
              </a:rPr>
              <a:t>age_adder.py</a:t>
            </a:r>
            <a:r>
              <a:rPr lang="en-GB" sz="1400" dirty="0">
                <a:solidFill>
                  <a:srgbClr val="FF0000"/>
                </a:solidFill>
              </a:rPr>
              <a:t>", line 9, in &lt;module&gt;</a:t>
            </a:r>
          </a:p>
          <a:p>
            <a:r>
              <a:rPr lang="en-GB" sz="1400" dirty="0">
                <a:solidFill>
                  <a:srgbClr val="FF0000"/>
                </a:solidFill>
              </a:rPr>
              <a:t>    print("You will be {} years old in 5 years!", age + 5)</a:t>
            </a:r>
          </a:p>
          <a:p>
            <a:r>
              <a:rPr lang="en-GB" sz="1400" dirty="0" err="1">
                <a:solidFill>
                  <a:srgbClr val="FF0000"/>
                </a:solidFill>
              </a:rPr>
              <a:t>TypeError</a:t>
            </a:r>
            <a:r>
              <a:rPr lang="en-GB" sz="1400" dirty="0">
                <a:solidFill>
                  <a:srgbClr val="FF0000"/>
                </a:solidFill>
              </a:rPr>
              <a:t>: can only concatenate str (not "int") to str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5580-4D20-394D-BFA9-9980C9927E84}"/>
              </a:ext>
            </a:extLst>
          </p:cNvPr>
          <p:cNvSpPr txBox="1"/>
          <p:nvPr/>
        </p:nvSpPr>
        <p:spPr>
          <a:xfrm>
            <a:off x="5279303" y="1998094"/>
            <a:ext cx="140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run it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CDCD0-EE7F-3847-B42E-4B018B8E5FEF}"/>
              </a:ext>
            </a:extLst>
          </p:cNvPr>
          <p:cNvSpPr txBox="1"/>
          <p:nvPr/>
        </p:nvSpPr>
        <p:spPr>
          <a:xfrm>
            <a:off x="5176238" y="3184453"/>
            <a:ext cx="335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we have an error caused by the interpreter not liking the way that the code is written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syntax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error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5 years to age</a:t>
            </a:r>
          </a:p>
          <a:p>
            <a:endParaRPr lang="en-GB" sz="1600" dirty="0"/>
          </a:p>
          <a:p>
            <a:r>
              <a:rPr lang="en-GB" sz="1600" dirty="0"/>
              <a:t>name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name: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"Name:"</a:t>
            </a:r>
            <a:r>
              <a:rPr lang="en-GB" sz="1600" dirty="0"/>
              <a:t>, name)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"You will be {} years old in 5 </a:t>
            </a:r>
            <a:r>
              <a:rPr lang="en-GB" sz="1600" dirty="0" err="1">
                <a:solidFill>
                  <a:schemeClr val="accent6"/>
                </a:solidFill>
              </a:rPr>
              <a:t>years!"</a:t>
            </a:r>
            <a:r>
              <a:rPr lang="en-GB" sz="1600" dirty="0" err="1"/>
              <a:t>.format</a:t>
            </a:r>
            <a:r>
              <a:rPr lang="en-GB" sz="1600" dirty="0"/>
              <a:t>(age + 5))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635AB-0321-7F44-B65E-A5E495649D0A}"/>
              </a:ext>
            </a:extLst>
          </p:cNvPr>
          <p:cNvSpPr txBox="1"/>
          <p:nvPr/>
        </p:nvSpPr>
        <p:spPr>
          <a:xfrm>
            <a:off x="70948" y="4661781"/>
            <a:ext cx="456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(you eventually get to this after inputting name and age)</a:t>
            </a:r>
          </a:p>
        </p:txBody>
      </p:sp>
    </p:spTree>
    <p:extLst>
      <p:ext uri="{BB962C8B-B14F-4D97-AF65-F5344CB8AC3E}">
        <p14:creationId xmlns:p14="http://schemas.microsoft.com/office/powerpoint/2010/main" val="187364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0781D4-33AB-A54D-980D-25C74501F76C}"/>
              </a:ext>
            </a:extLst>
          </p:cNvPr>
          <p:cNvSpPr/>
          <p:nvPr/>
        </p:nvSpPr>
        <p:spPr>
          <a:xfrm>
            <a:off x="4290152" y="989712"/>
            <a:ext cx="4365308" cy="2031325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1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2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3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4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5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6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7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8</a:t>
            </a:r>
          </a:p>
          <a:p>
            <a:r>
              <a:rPr lang="en-GB" sz="1400" dirty="0">
                <a:solidFill>
                  <a:schemeClr val="accent1">
                    <a:alpha val="52000"/>
                  </a:schemeClr>
                </a:solidFill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33B4D-ECCB-394C-8019-ADD0615E1AFB}"/>
              </a:ext>
            </a:extLst>
          </p:cNvPr>
          <p:cNvSpPr/>
          <p:nvPr/>
        </p:nvSpPr>
        <p:spPr>
          <a:xfrm>
            <a:off x="224901" y="3707674"/>
            <a:ext cx="4921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GB" sz="1400" dirty="0">
                <a:solidFill>
                  <a:srgbClr val="FF0000"/>
                </a:solidFill>
              </a:rPr>
              <a:t>  File "/</a:t>
            </a:r>
            <a:r>
              <a:rPr lang="en-GB" sz="1400" dirty="0" err="1">
                <a:solidFill>
                  <a:srgbClr val="FF0000"/>
                </a:solidFill>
              </a:rPr>
              <a:t>age_adder.py</a:t>
            </a:r>
            <a:r>
              <a:rPr lang="en-GB" sz="1400" dirty="0">
                <a:solidFill>
                  <a:srgbClr val="FF0000"/>
                </a:solidFill>
              </a:rPr>
              <a:t>", line 9, in &lt;module&gt;</a:t>
            </a:r>
          </a:p>
          <a:p>
            <a:r>
              <a:rPr lang="en-GB" sz="1400" dirty="0">
                <a:solidFill>
                  <a:srgbClr val="FF0000"/>
                </a:solidFill>
              </a:rPr>
              <a:t>    print("You will be {} years old in 5 years!", age + 5)</a:t>
            </a:r>
          </a:p>
          <a:p>
            <a:r>
              <a:rPr lang="en-GB" sz="1400" dirty="0" err="1">
                <a:solidFill>
                  <a:srgbClr val="FF0000"/>
                </a:solidFill>
              </a:rPr>
              <a:t>TypeError</a:t>
            </a:r>
            <a:r>
              <a:rPr lang="en-GB" sz="1400" dirty="0">
                <a:solidFill>
                  <a:srgbClr val="FF0000"/>
                </a:solidFill>
              </a:rPr>
              <a:t>: can only concatenate str (not "int") to str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5580-4D20-394D-BFA9-9980C9927E84}"/>
              </a:ext>
            </a:extLst>
          </p:cNvPr>
          <p:cNvSpPr txBox="1"/>
          <p:nvPr/>
        </p:nvSpPr>
        <p:spPr>
          <a:xfrm>
            <a:off x="177525" y="1621068"/>
            <a:ext cx="236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check that the file name is the one that you're expecting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C2DD-5FFB-4D48-9DF1-1344BABEE7B7}"/>
              </a:ext>
            </a:extLst>
          </p:cNvPr>
          <p:cNvSpPr txBox="1"/>
          <p:nvPr/>
        </p:nvSpPr>
        <p:spPr>
          <a:xfrm>
            <a:off x="1503492" y="2571750"/>
            <a:ext cx="236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check the line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32718-C5B2-7B4D-B273-46D7505A71B2}"/>
              </a:ext>
            </a:extLst>
          </p:cNvPr>
          <p:cNvSpPr txBox="1"/>
          <p:nvPr/>
        </p:nvSpPr>
        <p:spPr>
          <a:xfrm>
            <a:off x="16171" y="4808852"/>
            <a:ext cx="334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what was the actual error?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FD167-8BB0-124B-8B3E-63C368DCBF91}"/>
              </a:ext>
            </a:extLst>
          </p:cNvPr>
          <p:cNvSpPr/>
          <p:nvPr/>
        </p:nvSpPr>
        <p:spPr>
          <a:xfrm>
            <a:off x="4488685" y="980649"/>
            <a:ext cx="4365308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208"/>
                </a:solidFill>
              </a:rPr>
              <a:t># Add 5 years to age</a:t>
            </a:r>
          </a:p>
          <a:p>
            <a:endParaRPr lang="en-GB" sz="1400" dirty="0"/>
          </a:p>
          <a:p>
            <a:r>
              <a:rPr lang="en-GB" sz="1400" dirty="0"/>
              <a:t>name = </a:t>
            </a:r>
            <a:r>
              <a:rPr lang="en-GB" sz="1400" dirty="0">
                <a:solidFill>
                  <a:srgbClr val="8B40C6"/>
                </a:solidFill>
              </a:rPr>
              <a:t>input</a:t>
            </a:r>
            <a:r>
              <a:rPr lang="en-GB" sz="1400" dirty="0"/>
              <a:t>(</a:t>
            </a:r>
            <a:r>
              <a:rPr lang="en-GB" sz="1400" dirty="0">
                <a:solidFill>
                  <a:schemeClr val="accent6"/>
                </a:solidFill>
              </a:rPr>
              <a:t>"Enter your name: "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age = </a:t>
            </a:r>
            <a:r>
              <a:rPr lang="en-GB" sz="1400" dirty="0">
                <a:solidFill>
                  <a:srgbClr val="8B40C6"/>
                </a:solidFill>
              </a:rPr>
              <a:t>input</a:t>
            </a:r>
            <a:r>
              <a:rPr lang="en-GB" sz="1400" dirty="0"/>
              <a:t>(</a:t>
            </a:r>
            <a:r>
              <a:rPr lang="en-GB" sz="1400" dirty="0">
                <a:solidFill>
                  <a:schemeClr val="accent6"/>
                </a:solidFill>
              </a:rPr>
              <a:t>"Enter your age: "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8B40C6"/>
                </a:solidFill>
              </a:rPr>
              <a:t>print</a:t>
            </a:r>
            <a:r>
              <a:rPr lang="en-GB" sz="1400" dirty="0"/>
              <a:t>(</a:t>
            </a:r>
            <a:r>
              <a:rPr lang="en-GB" sz="1400" dirty="0">
                <a:solidFill>
                  <a:schemeClr val="accent6"/>
                </a:solidFill>
              </a:rPr>
              <a:t>"Name:"</a:t>
            </a:r>
            <a:r>
              <a:rPr lang="en-GB" sz="1400" dirty="0"/>
              <a:t>, name)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8B40C6"/>
                </a:solidFill>
              </a:rPr>
              <a:t>print</a:t>
            </a:r>
            <a:r>
              <a:rPr lang="en-GB" sz="1400" dirty="0"/>
              <a:t>(</a:t>
            </a:r>
            <a:r>
              <a:rPr lang="en-GB" sz="1400" dirty="0">
                <a:solidFill>
                  <a:schemeClr val="accent6"/>
                </a:solidFill>
              </a:rPr>
              <a:t>"You will be {} years old in 5 </a:t>
            </a:r>
            <a:r>
              <a:rPr lang="en-GB" sz="1400" dirty="0" err="1">
                <a:solidFill>
                  <a:schemeClr val="accent6"/>
                </a:solidFill>
              </a:rPr>
              <a:t>years!"</a:t>
            </a:r>
            <a:r>
              <a:rPr lang="en-GB" sz="1400" dirty="0" err="1"/>
              <a:t>.format</a:t>
            </a:r>
            <a:r>
              <a:rPr lang="en-GB" sz="1400" dirty="0"/>
              <a:t>(age + 5))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0FBF30-C6FA-E947-9389-586B296312B4}"/>
              </a:ext>
            </a:extLst>
          </p:cNvPr>
          <p:cNvSpPr/>
          <p:nvPr/>
        </p:nvSpPr>
        <p:spPr>
          <a:xfrm>
            <a:off x="3730003" y="4201537"/>
            <a:ext cx="207906" cy="2008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2EF5E-C2EB-2245-950F-1E8825EC372A}"/>
              </a:ext>
            </a:extLst>
          </p:cNvPr>
          <p:cNvSpPr txBox="1"/>
          <p:nvPr/>
        </p:nvSpPr>
        <p:spPr>
          <a:xfrm>
            <a:off x="4437764" y="3754409"/>
            <a:ext cx="368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we intended this as a mathematical addition operator, not as a 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D23FF-5BAB-C64B-A1C9-5D22F23A674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70208" y="4016019"/>
            <a:ext cx="467556" cy="1855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F8BD9A-F191-B145-BF11-E257E9BD5085}"/>
              </a:ext>
            </a:extLst>
          </p:cNvPr>
          <p:cNvCxnSpPr>
            <a:cxnSpLocks/>
          </p:cNvCxnSpPr>
          <p:nvPr/>
        </p:nvCxnSpPr>
        <p:spPr>
          <a:xfrm>
            <a:off x="1155698" y="2274003"/>
            <a:ext cx="0" cy="17414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8BBA6-76E4-E14E-A3EC-D01824CCF5BF}"/>
              </a:ext>
            </a:extLst>
          </p:cNvPr>
          <p:cNvCxnSpPr>
            <a:cxnSpLocks/>
          </p:cNvCxnSpPr>
          <p:nvPr/>
        </p:nvCxnSpPr>
        <p:spPr>
          <a:xfrm flipH="1">
            <a:off x="2243347" y="2850750"/>
            <a:ext cx="200421" cy="11647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D73B7-0020-1C4E-A880-18EF25D5F56F}"/>
              </a:ext>
            </a:extLst>
          </p:cNvPr>
          <p:cNvCxnSpPr>
            <a:cxnSpLocks/>
          </p:cNvCxnSpPr>
          <p:nvPr/>
        </p:nvCxnSpPr>
        <p:spPr>
          <a:xfrm flipV="1">
            <a:off x="481631" y="4614349"/>
            <a:ext cx="0" cy="2335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5E9BFE-709B-A645-809D-C0B885E681CC}"/>
              </a:ext>
            </a:extLst>
          </p:cNvPr>
          <p:cNvSpPr txBox="1"/>
          <p:nvPr/>
        </p:nvSpPr>
        <p:spPr>
          <a:xfrm>
            <a:off x="5934486" y="433386"/>
            <a:ext cx="178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how do we fix it?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2D80D-427A-4E47-BEE1-92CF0BE47C0A}"/>
              </a:ext>
            </a:extLst>
          </p:cNvPr>
          <p:cNvSpPr txBox="1"/>
          <p:nvPr/>
        </p:nvSpPr>
        <p:spPr>
          <a:xfrm>
            <a:off x="658230" y="1156101"/>
            <a:ext cx="21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are we running what we think we're running?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819D35-B7DD-CB4D-94A7-D33CDB0B3F22}"/>
              </a:ext>
            </a:extLst>
          </p:cNvPr>
          <p:cNvSpPr txBox="1"/>
          <p:nvPr/>
        </p:nvSpPr>
        <p:spPr>
          <a:xfrm>
            <a:off x="2133872" y="2132730"/>
            <a:ext cx="195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this is where the interpreter </a:t>
            </a:r>
            <a:r>
              <a:rPr lang="en-GB" sz="1200" i="1" u="sng" dirty="0">
                <a:solidFill>
                  <a:schemeClr val="accent5">
                    <a:lumMod val="75000"/>
                  </a:schemeClr>
                </a:solidFill>
              </a:rPr>
              <a:t>thinks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the error 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8A1D67-3B1A-0141-BC17-5E1C23280E57}"/>
              </a:ext>
            </a:extLst>
          </p:cNvPr>
          <p:cNvSpPr txBox="1"/>
          <p:nvPr/>
        </p:nvSpPr>
        <p:spPr>
          <a:xfrm>
            <a:off x="6027750" y="4230175"/>
            <a:ext cx="195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narrowing down what we think the problem might 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D492B-334A-3348-B8A3-EACE2F4AD4CA}"/>
              </a:ext>
            </a:extLst>
          </p:cNvPr>
          <p:cNvSpPr txBox="1"/>
          <p:nvPr/>
        </p:nvSpPr>
        <p:spPr>
          <a:xfrm>
            <a:off x="2910909" y="625462"/>
            <a:ext cx="14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(debugging)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7952719-D9BB-FE47-A6EB-91F14193DDEF}"/>
              </a:ext>
            </a:extLst>
          </p:cNvPr>
          <p:cNvSpPr/>
          <p:nvPr/>
        </p:nvSpPr>
        <p:spPr>
          <a:xfrm>
            <a:off x="2565263" y="4196355"/>
            <a:ext cx="3361038" cy="603734"/>
          </a:xfrm>
          <a:custGeom>
            <a:avLst/>
            <a:gdLst>
              <a:gd name="connsiteX0" fmla="*/ 3361038 w 3361038"/>
              <a:gd name="connsiteY0" fmla="*/ 0 h 603734"/>
              <a:gd name="connsiteX1" fmla="*/ 1280160 w 3361038"/>
              <a:gd name="connsiteY1" fmla="*/ 583239 h 603734"/>
              <a:gd name="connsiteX2" fmla="*/ 0 w 3361038"/>
              <a:gd name="connsiteY2" fmla="*/ 415187 h 60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038" h="603734">
                <a:moveTo>
                  <a:pt x="3361038" y="0"/>
                </a:moveTo>
                <a:cubicBezTo>
                  <a:pt x="2600685" y="257020"/>
                  <a:pt x="1840333" y="514041"/>
                  <a:pt x="1280160" y="583239"/>
                </a:cubicBezTo>
                <a:cubicBezTo>
                  <a:pt x="719987" y="652437"/>
                  <a:pt x="359993" y="533812"/>
                  <a:pt x="0" y="415187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5 years to age</a:t>
            </a:r>
          </a:p>
          <a:p>
            <a:endParaRPr lang="en-GB" sz="1600" dirty="0"/>
          </a:p>
          <a:p>
            <a:r>
              <a:rPr lang="en-GB" sz="1600" dirty="0"/>
              <a:t>name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name: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int</a:t>
            </a:r>
            <a:r>
              <a:rPr lang="en-GB" sz="1600" dirty="0">
                <a:solidFill>
                  <a:sysClr val="windowText" lastClr="000000"/>
                </a:solidFill>
              </a:rPr>
              <a:t>(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"Name:"</a:t>
            </a:r>
            <a:r>
              <a:rPr lang="en-GB" sz="1600" dirty="0"/>
              <a:t>, name)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"You will be {} years old in 5 </a:t>
            </a:r>
            <a:r>
              <a:rPr lang="en-GB" sz="1600" dirty="0" err="1">
                <a:solidFill>
                  <a:schemeClr val="accent6"/>
                </a:solidFill>
              </a:rPr>
              <a:t>years!"</a:t>
            </a:r>
            <a:r>
              <a:rPr lang="en-GB" sz="1600" dirty="0" err="1"/>
              <a:t>.format</a:t>
            </a:r>
            <a:r>
              <a:rPr lang="en-GB" sz="1600" dirty="0"/>
              <a:t>(age + 5))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5580-4D20-394D-BFA9-9980C9927E84}"/>
              </a:ext>
            </a:extLst>
          </p:cNvPr>
          <p:cNvSpPr txBox="1"/>
          <p:nvPr/>
        </p:nvSpPr>
        <p:spPr>
          <a:xfrm>
            <a:off x="3413281" y="3657602"/>
            <a:ext cx="179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error is here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F01CE-7E30-6C4E-B4B6-E16463B805B1}"/>
              </a:ext>
            </a:extLst>
          </p:cNvPr>
          <p:cNvSpPr txBox="1"/>
          <p:nvPr/>
        </p:nvSpPr>
        <p:spPr>
          <a:xfrm>
            <a:off x="5031084" y="3657602"/>
            <a:ext cx="3023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but the problem, or fix is better here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why do you think that is?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where else could the fix go?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47C959-86E2-9040-AF00-37CDB96BD71A}"/>
              </a:ext>
            </a:extLst>
          </p:cNvPr>
          <p:cNvCxnSpPr>
            <a:cxnSpLocks/>
          </p:cNvCxnSpPr>
          <p:nvPr/>
        </p:nvCxnSpPr>
        <p:spPr>
          <a:xfrm flipV="1">
            <a:off x="4264860" y="3434235"/>
            <a:ext cx="118676" cy="24051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6717449-5AE0-EA46-9B4D-A019DEDC84A8}"/>
              </a:ext>
            </a:extLst>
          </p:cNvPr>
          <p:cNvSpPr/>
          <p:nvPr/>
        </p:nvSpPr>
        <p:spPr>
          <a:xfrm>
            <a:off x="3162009" y="2380234"/>
            <a:ext cx="4046499" cy="1277368"/>
          </a:xfrm>
          <a:custGeom>
            <a:avLst/>
            <a:gdLst>
              <a:gd name="connsiteX0" fmla="*/ 5981991 w 6189403"/>
              <a:gd name="connsiteY0" fmla="*/ 1277368 h 1277368"/>
              <a:gd name="connsiteX1" fmla="*/ 5458479 w 6189403"/>
              <a:gd name="connsiteY1" fmla="*/ 425789 h 1277368"/>
              <a:gd name="connsiteX2" fmla="*/ 0 w 6189403"/>
              <a:gd name="connsiteY2" fmla="*/ 0 h 127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9403" h="1277368">
                <a:moveTo>
                  <a:pt x="5981991" y="1277368"/>
                </a:moveTo>
                <a:cubicBezTo>
                  <a:pt x="6218734" y="958026"/>
                  <a:pt x="6455478" y="638684"/>
                  <a:pt x="5458479" y="425789"/>
                </a:cubicBezTo>
                <a:cubicBezTo>
                  <a:pt x="4461480" y="212894"/>
                  <a:pt x="2230740" y="106447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EF6C1-B4E1-7F47-9AB9-40A6EA179BE8}"/>
              </a:ext>
            </a:extLst>
          </p:cNvPr>
          <p:cNvSpPr txBox="1"/>
          <p:nvPr/>
        </p:nvSpPr>
        <p:spPr>
          <a:xfrm>
            <a:off x="2950529" y="631443"/>
            <a:ext cx="30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(the fix)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years to your age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r>
              <a:rPr lang="en-GB" sz="1600" dirty="0"/>
              <a:t>plus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increment: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"In {} years you will be {}!"</a:t>
            </a:r>
            <a:r>
              <a:rPr lang="en-GB" sz="1600" dirty="0"/>
              <a:t>.format(plus, age + plus))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5260D-CEB3-9E41-A368-F51A9EFB8950}"/>
              </a:ext>
            </a:extLst>
          </p:cNvPr>
          <p:cNvSpPr txBox="1"/>
          <p:nvPr/>
        </p:nvSpPr>
        <p:spPr>
          <a:xfrm>
            <a:off x="5360134" y="1213264"/>
            <a:ext cx="321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 you think that this code will work?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will it error like the last example?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72EE7-B59B-4D4D-9777-6EE17D9D40DA}"/>
              </a:ext>
            </a:extLst>
          </p:cNvPr>
          <p:cNvSpPr txBox="1"/>
          <p:nvPr/>
        </p:nvSpPr>
        <p:spPr>
          <a:xfrm>
            <a:off x="580972" y="3068165"/>
            <a:ext cx="62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keep in mind: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not every error is caused by a syntax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CABB8-3093-EF4C-BD7F-B34D6799D96B}"/>
              </a:ext>
            </a:extLst>
          </p:cNvPr>
          <p:cNvSpPr/>
          <p:nvPr/>
        </p:nvSpPr>
        <p:spPr>
          <a:xfrm>
            <a:off x="2240532" y="3976346"/>
            <a:ext cx="2331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therefore, not every error will be picked up by the interpreter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F467A4-92D3-4E4A-A4D4-1EC59DF01A5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406266" y="3395034"/>
            <a:ext cx="402502" cy="58131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years to your age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r>
              <a:rPr lang="en-GB" sz="1600" dirty="0"/>
              <a:t>plus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increment: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"In {} years you will be {}!"</a:t>
            </a:r>
            <a:r>
              <a:rPr lang="en-GB" sz="1600" dirty="0"/>
              <a:t>.format(plus, age + plus))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C6C9E-8BD2-B946-A4A8-3A3A698585E9}"/>
              </a:ext>
            </a:extLst>
          </p:cNvPr>
          <p:cNvSpPr txBox="1"/>
          <p:nvPr/>
        </p:nvSpPr>
        <p:spPr>
          <a:xfrm>
            <a:off x="5279303" y="1523213"/>
            <a:ext cx="246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quickest way to test?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run it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6BE98-BB59-8249-9B8A-FE39F5E05A4D}"/>
              </a:ext>
            </a:extLst>
          </p:cNvPr>
          <p:cNvSpPr/>
          <p:nvPr/>
        </p:nvSpPr>
        <p:spPr>
          <a:xfrm>
            <a:off x="1304225" y="3364553"/>
            <a:ext cx="3267775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your age: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21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increment: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In 10 years you will be 2110!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40606-94A0-494A-B49D-C12C8F7E96AB}"/>
              </a:ext>
            </a:extLst>
          </p:cNvPr>
          <p:cNvSpPr txBox="1"/>
          <p:nvPr/>
        </p:nvSpPr>
        <p:spPr>
          <a:xfrm>
            <a:off x="5313037" y="3186904"/>
            <a:ext cx="3325769" cy="120032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no errors, but definitely not the answer we were expecting!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so, what's wrong this time?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ABE3A-0051-6C4E-B668-D52E5449C81D}"/>
              </a:ext>
            </a:extLst>
          </p:cNvPr>
          <p:cNvSpPr txBox="1"/>
          <p:nvPr/>
        </p:nvSpPr>
        <p:spPr>
          <a:xfrm>
            <a:off x="715324" y="4153932"/>
            <a:ext cx="34476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why 21 and 10?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simply, they are two positive integers to try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 follow up might be 21 and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4411B6-2C1D-3C47-AB92-BB77D5D4D889}"/>
              </a:ext>
            </a:extLst>
          </p:cNvPr>
          <p:cNvCxnSpPr>
            <a:cxnSpLocks/>
          </p:cNvCxnSpPr>
          <p:nvPr/>
        </p:nvCxnSpPr>
        <p:spPr>
          <a:xfrm flipV="1">
            <a:off x="1920240" y="3647976"/>
            <a:ext cx="1150219" cy="5582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2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B90-48AC-4C42-8E97-53A5601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3C95-1DFF-104A-9CC9-ED1388E7A7AA}"/>
              </a:ext>
            </a:extLst>
          </p:cNvPr>
          <p:cNvSpPr/>
          <p:nvPr/>
        </p:nvSpPr>
        <p:spPr>
          <a:xfrm>
            <a:off x="214318" y="1213264"/>
            <a:ext cx="499286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208"/>
                </a:solidFill>
              </a:rPr>
              <a:t># Add years to your age</a:t>
            </a:r>
          </a:p>
          <a:p>
            <a:endParaRPr lang="en-GB" sz="1600" dirty="0"/>
          </a:p>
          <a:p>
            <a:r>
              <a:rPr lang="en-GB" sz="1600" dirty="0"/>
              <a:t>age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your age: "</a:t>
            </a:r>
            <a:r>
              <a:rPr lang="en-GB" sz="1600" dirty="0"/>
              <a:t>)</a:t>
            </a:r>
          </a:p>
          <a:p>
            <a:r>
              <a:rPr lang="en-GB" sz="1600" dirty="0"/>
              <a:t>plus = </a:t>
            </a:r>
            <a:r>
              <a:rPr lang="en-GB" sz="1600" dirty="0">
                <a:solidFill>
                  <a:srgbClr val="8B40C6"/>
                </a:solidFill>
              </a:rPr>
              <a:t>input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"Enter increment: "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8B40C6"/>
                </a:solidFill>
              </a:rPr>
              <a:t>print</a:t>
            </a:r>
            <a:r>
              <a:rPr lang="en-GB" sz="1600" dirty="0"/>
              <a:t>(</a:t>
            </a:r>
            <a:r>
              <a:rPr lang="en-GB" sz="1600" dirty="0">
                <a:solidFill>
                  <a:schemeClr val="accent6"/>
                </a:solidFill>
              </a:rPr>
              <a:t>"In {} years you will be {}!"</a:t>
            </a:r>
            <a:r>
              <a:rPr lang="en-GB" sz="1600" dirty="0"/>
              <a:t>.format(plus, age + plus))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C6C9E-8BD2-B946-A4A8-3A3A698585E9}"/>
              </a:ext>
            </a:extLst>
          </p:cNvPr>
          <p:cNvSpPr txBox="1"/>
          <p:nvPr/>
        </p:nvSpPr>
        <p:spPr>
          <a:xfrm>
            <a:off x="5279303" y="1523213"/>
            <a:ext cx="246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how do we fix it?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6BE98-BB59-8249-9B8A-FE39F5E05A4D}"/>
              </a:ext>
            </a:extLst>
          </p:cNvPr>
          <p:cNvSpPr/>
          <p:nvPr/>
        </p:nvSpPr>
        <p:spPr>
          <a:xfrm>
            <a:off x="1304225" y="3364553"/>
            <a:ext cx="3267775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your age: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21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Enter increment: </a:t>
            </a:r>
            <a:r>
              <a:rPr lang="en-GB" sz="1350" dirty="0"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10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In 10 years you will be 2110!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33F10-A316-F445-AA76-52AFF6C9A144}"/>
              </a:ext>
            </a:extLst>
          </p:cNvPr>
          <p:cNvSpPr txBox="1"/>
          <p:nvPr/>
        </p:nvSpPr>
        <p:spPr>
          <a:xfrm>
            <a:off x="4633945" y="2838148"/>
            <a:ext cx="223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u="sng" dirty="0">
                <a:solidFill>
                  <a:schemeClr val="accent5">
                    <a:lumMod val="75000"/>
                  </a:schemeClr>
                </a:solidFill>
              </a:rPr>
              <a:t>expecting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31 but it appears to be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concatenating instead of adding (mathematically)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8DE43-A68C-6240-A164-0D2AAE78CD93}"/>
              </a:ext>
            </a:extLst>
          </p:cNvPr>
          <p:cNvCxnSpPr>
            <a:cxnSpLocks/>
          </p:cNvCxnSpPr>
          <p:nvPr/>
        </p:nvCxnSpPr>
        <p:spPr>
          <a:xfrm flipH="1">
            <a:off x="3324172" y="3319120"/>
            <a:ext cx="1326132" cy="2374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5CC0C-1FD4-0F4F-8D28-D9F0BBC89480}"/>
              </a:ext>
            </a:extLst>
          </p:cNvPr>
          <p:cNvCxnSpPr>
            <a:cxnSpLocks/>
          </p:cNvCxnSpPr>
          <p:nvPr/>
        </p:nvCxnSpPr>
        <p:spPr>
          <a:xfrm flipH="1">
            <a:off x="4349715" y="3418908"/>
            <a:ext cx="580973" cy="3953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786D50-6E13-AA4A-9A5B-FBD65ACA7FF1}"/>
              </a:ext>
            </a:extLst>
          </p:cNvPr>
          <p:cNvSpPr txBox="1"/>
          <p:nvPr/>
        </p:nvSpPr>
        <p:spPr>
          <a:xfrm>
            <a:off x="2788687" y="4389666"/>
            <a:ext cx="478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is 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logical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error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program </a:t>
            </a:r>
            <a:r>
              <a:rPr lang="en-GB" sz="1800" u="sng" dirty="0">
                <a:solidFill>
                  <a:schemeClr val="accent5">
                    <a:lumMod val="75000"/>
                  </a:schemeClr>
                </a:solidFill>
              </a:rPr>
              <a:t>works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(it runs) but </a:t>
            </a:r>
            <a:r>
              <a:rPr lang="en-GB" sz="1800" u="sng" dirty="0">
                <a:solidFill>
                  <a:schemeClr val="accent5">
                    <a:lumMod val="75000"/>
                  </a:schemeClr>
                </a:solidFill>
              </a:rPr>
              <a:t>it isn't right</a:t>
            </a:r>
            <a:endParaRPr lang="en-GB" sz="135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62C85-0FCF-F447-87C8-A25CFB9A16A3}"/>
              </a:ext>
            </a:extLst>
          </p:cNvPr>
          <p:cNvSpPr txBox="1"/>
          <p:nvPr/>
        </p:nvSpPr>
        <p:spPr>
          <a:xfrm>
            <a:off x="2910909" y="625462"/>
            <a:ext cx="14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(debugging)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0D9FB-2EF9-794C-BD4A-50BB209B393A}"/>
              </a:ext>
            </a:extLst>
          </p:cNvPr>
          <p:cNvSpPr txBox="1"/>
          <p:nvPr/>
        </p:nvSpPr>
        <p:spPr>
          <a:xfrm>
            <a:off x="5453199" y="3677611"/>
            <a:ext cx="26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this would indicate string types rather than integer types (which ties in with what we know about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input()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248AEE-D4C0-2F41-ACBA-B3EF3BD90D8C}"/>
              </a:ext>
            </a:extLst>
          </p:cNvPr>
          <p:cNvCxnSpPr>
            <a:cxnSpLocks/>
          </p:cNvCxnSpPr>
          <p:nvPr/>
        </p:nvCxnSpPr>
        <p:spPr>
          <a:xfrm flipH="1" flipV="1">
            <a:off x="5855191" y="3506041"/>
            <a:ext cx="55571" cy="1768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4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4382</TotalTime>
  <Words>6154</Words>
  <Application>Microsoft Macintosh PowerPoint</Application>
  <PresentationFormat>On-screen Show (16:9)</PresentationFormat>
  <Paragraphs>913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Andale Mono</vt:lpstr>
      <vt:lpstr>Arial</vt:lpstr>
      <vt:lpstr>Bradley Hand ITC</vt:lpstr>
      <vt:lpstr>Calibri</vt:lpstr>
      <vt:lpstr>Calibri Light</vt:lpstr>
      <vt:lpstr>Office Theme</vt:lpstr>
      <vt:lpstr>Testing Sequences</vt:lpstr>
      <vt:lpstr>We’re going to cover…</vt:lpstr>
      <vt:lpstr>Testing</vt:lpstr>
      <vt:lpstr>Syntax Errors</vt:lpstr>
      <vt:lpstr>Syntax Errors</vt:lpstr>
      <vt:lpstr>Syntax Errors</vt:lpstr>
      <vt:lpstr>Logical Errors</vt:lpstr>
      <vt:lpstr>Logical Errors</vt:lpstr>
      <vt:lpstr>Logical Errors</vt:lpstr>
      <vt:lpstr>Logical Errors</vt:lpstr>
      <vt:lpstr>Logical Errors</vt:lpstr>
      <vt:lpstr>Test plan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Sequence testing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2020-10-07T15:35:44Z</dcterms:modified>
</cp:coreProperties>
</file>