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5" r:id="rId4"/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Ligh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c00e6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c00e6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be2b00b1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be2b00b1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c00e60c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9c00e60c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be2b00b1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be2b00b1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15487db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15487db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15487db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15487db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5487db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5487db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1677c54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1677c54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677c54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677c54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1677c54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1677c54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59300" y="20076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59300" y="908217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1800"/>
              <a:buChar char="●"/>
              <a:defRPr>
                <a:solidFill>
                  <a:srgbClr val="2E3037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●"/>
              <a:defRPr>
                <a:solidFill>
                  <a:srgbClr val="2E3037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●"/>
              <a:defRPr>
                <a:solidFill>
                  <a:srgbClr val="2E3037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5" name="Google Shape;125;p30"/>
          <p:cNvCxnSpPr/>
          <p:nvPr/>
        </p:nvCxnSpPr>
        <p:spPr>
          <a:xfrm>
            <a:off x="420450" y="902700"/>
            <a:ext cx="83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311700" y="1175025"/>
            <a:ext cx="84117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✱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 b="23144" l="19848" r="19841" t="23144"/>
          <a:stretch/>
        </p:blipFill>
        <p:spPr>
          <a:xfrm>
            <a:off x="8538025" y="3799075"/>
            <a:ext cx="446675" cy="39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162" y="4263923"/>
            <a:ext cx="396393" cy="38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23144" l="19848" r="19841" t="23144"/>
          <a:stretch/>
        </p:blipFill>
        <p:spPr>
          <a:xfrm>
            <a:off x="8538025" y="3799075"/>
            <a:ext cx="446675" cy="39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162" y="4263923"/>
            <a:ext cx="396393" cy="38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785675" y="1363075"/>
            <a:ext cx="75726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9300" y="2007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9300" y="9082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1"/>
          <p:cNvPicPr preferRelativeResize="0"/>
          <p:nvPr/>
        </p:nvPicPr>
        <p:blipFill rotWithShape="1">
          <a:blip r:embed="rId3">
            <a:alphaModFix/>
          </a:blip>
          <a:srcRect b="2104" l="911" r="0" t="2647"/>
          <a:stretch/>
        </p:blipFill>
        <p:spPr>
          <a:xfrm>
            <a:off x="0" y="0"/>
            <a:ext cx="9144002" cy="252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1"/>
          <p:cNvSpPr txBox="1"/>
          <p:nvPr/>
        </p:nvSpPr>
        <p:spPr>
          <a:xfrm>
            <a:off x="551675" y="3698500"/>
            <a:ext cx="8469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 / CSS / Git Fundamentals</a:t>
            </a:r>
            <a:endParaRPr sz="26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31"/>
          <p:cNvSpPr txBox="1"/>
          <p:nvPr/>
        </p:nvSpPr>
        <p:spPr>
          <a:xfrm>
            <a:off x="551750" y="4218975"/>
            <a:ext cx="7684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Week 1 Day 1 - June 6, 2022 - Doug Case</a:t>
            </a:r>
            <a:endParaRPr sz="15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8279775" y="3470825"/>
            <a:ext cx="741300" cy="11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</a:t>
            </a:r>
            <a:r>
              <a:rPr lang="en"/>
              <a:t>Coding (after break)!</a:t>
            </a:r>
            <a:endParaRPr/>
          </a:p>
        </p:txBody>
      </p:sp>
      <p:sp>
        <p:nvSpPr>
          <p:cNvPr id="218" name="Google Shape;21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5125" y="1293175"/>
            <a:ext cx="4573750" cy="25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 / CSS / Git Fundamentals</a:t>
            </a:r>
            <a:endParaRPr/>
          </a:p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330125" y="1363075"/>
            <a:ext cx="82212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FBA8A"/>
                </a:solidFill>
                <a:latin typeface="Arial"/>
                <a:ea typeface="Arial"/>
                <a:cs typeface="Arial"/>
                <a:sym typeface="Arial"/>
              </a:rPr>
              <a:t>Week 1 Day 1 Goals</a:t>
            </a:r>
            <a:endParaRPr b="1" sz="2100">
              <a:solidFill>
                <a:srgbClr val="3FBA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FBA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HTML and CSS files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responsive design and accessibility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comfortable with add / commit / push workflow for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fundamentals - and self-study info</a:t>
            </a:r>
            <a:r>
              <a:rPr lang="en"/>
              <a:t> - ask TA’s / etc if need help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shortcut for html files</a:t>
            </a:r>
            <a:endParaRPr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785675" y="1363075"/>
            <a:ext cx="75726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! and then hit 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0215" y="1257700"/>
            <a:ext cx="5325285" cy="36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shortcut for html files</a:t>
            </a:r>
            <a:endParaRPr/>
          </a:p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785675" y="1096850"/>
            <a:ext cx="7572600" cy="3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188" y="1752600"/>
            <a:ext cx="76676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title, add link to CSS, add body: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785675" y="1096850"/>
            <a:ext cx="7572600" cy="3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35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688" y="1000125"/>
            <a:ext cx="80486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</a:t>
            </a:r>
            <a:r>
              <a:rPr lang="en"/>
              <a:t> debugger is effectively the standard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287075" y="1107500"/>
            <a:ext cx="78180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Chrome: View -&gt; Developer -&gt; Developer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tab is great for seeing layout, playing with CSS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VS Code Live Server extension to launch code from 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double-</a:t>
            </a:r>
            <a:r>
              <a:rPr lang="en"/>
              <a:t>click</a:t>
            </a:r>
            <a:r>
              <a:rPr lang="en"/>
              <a:t> on .html file to launch (but won’t work later for API calls) </a:t>
            </a:r>
            <a:endParaRPr/>
          </a:p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6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 Visual Studio with Live Server Extension</a:t>
            </a:r>
            <a:endParaRPr/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30125" y="1363075"/>
            <a:ext cx="45792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FBA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Visual Studio click on extensions 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type in “Live Server”, then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Go Live icon at bottom of 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when save changes in html file it automatically deploys to your default browser - suggest using Chrome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4288" y="941513"/>
            <a:ext cx="32099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Useful Git commands</a:t>
            </a:r>
            <a:endParaRPr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119625" y="1363075"/>
            <a:ext cx="34929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FBA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remote -v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add &lt;fn&gt;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add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commit -m “blah”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push - u origin main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8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8875" y="1084525"/>
            <a:ext cx="7012875" cy="39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git repo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0" y="1363075"/>
            <a:ext cx="41787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FBA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github.com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new repo              —----&gt;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inside my new directory and: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remote add origin https://github.com/dogcage/mypersonalpage.git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add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commit -m “blah”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branch -M 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push -u origin main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4027" y="0"/>
            <a:ext cx="50907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