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5" r:id="rId4"/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Ligh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9c00e60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9c00e60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9c00e60c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9c00e60c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21c4092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21c4092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2740099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2740099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1c4092d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21c4092d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2740099f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2740099f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2740099f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2740099f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21c4092d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21c4092d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be2b00b1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be2b00b1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59300" y="20076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159300" y="908217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1800"/>
              <a:buChar char="●"/>
              <a:defRPr>
                <a:solidFill>
                  <a:srgbClr val="2E3037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○"/>
              <a:defRPr>
                <a:solidFill>
                  <a:srgbClr val="2E3037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■"/>
              <a:defRPr>
                <a:solidFill>
                  <a:srgbClr val="2E3037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●"/>
              <a:defRPr>
                <a:solidFill>
                  <a:srgbClr val="2E3037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○"/>
              <a:defRPr>
                <a:solidFill>
                  <a:srgbClr val="2E3037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■"/>
              <a:defRPr>
                <a:solidFill>
                  <a:srgbClr val="2E3037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●"/>
              <a:defRPr>
                <a:solidFill>
                  <a:srgbClr val="2E3037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○"/>
              <a:defRPr>
                <a:solidFill>
                  <a:srgbClr val="2E3037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2E3037"/>
              </a:buClr>
              <a:buSzPts val="1400"/>
              <a:buChar char="■"/>
              <a:defRPr>
                <a:solidFill>
                  <a:srgbClr val="2E3037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03773" y="46945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CUSTOM_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5" name="Google Shape;125;p30"/>
          <p:cNvCxnSpPr/>
          <p:nvPr/>
        </p:nvCxnSpPr>
        <p:spPr>
          <a:xfrm>
            <a:off x="420450" y="902700"/>
            <a:ext cx="830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311700" y="1175025"/>
            <a:ext cx="84117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✱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503773" y="46945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25489" l="5866" r="82470" t="11494"/>
          <a:stretch/>
        </p:blipFill>
        <p:spPr>
          <a:xfrm>
            <a:off x="-9525" y="-9400"/>
            <a:ext cx="1076277" cy="11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25489" l="83382" r="4308" t="11494"/>
          <a:stretch/>
        </p:blipFill>
        <p:spPr>
          <a:xfrm>
            <a:off x="8017625" y="-7025"/>
            <a:ext cx="1135900" cy="11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3">
            <a:alphaModFix/>
          </a:blip>
          <a:srcRect b="23144" l="19848" r="19841" t="23144"/>
          <a:stretch/>
        </p:blipFill>
        <p:spPr>
          <a:xfrm>
            <a:off x="8538025" y="3799075"/>
            <a:ext cx="446675" cy="39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3162" y="4263923"/>
            <a:ext cx="396393" cy="38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25489" l="5866" r="82470" t="11494"/>
          <a:stretch/>
        </p:blipFill>
        <p:spPr>
          <a:xfrm>
            <a:off x="-9525" y="-9400"/>
            <a:ext cx="1076277" cy="11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25489" l="83382" r="4308" t="11494"/>
          <a:stretch/>
        </p:blipFill>
        <p:spPr>
          <a:xfrm>
            <a:off x="8017625" y="-7025"/>
            <a:ext cx="1135900" cy="11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3">
            <a:alphaModFix/>
          </a:blip>
          <a:srcRect b="23144" l="19848" r="19841" t="23144"/>
          <a:stretch/>
        </p:blipFill>
        <p:spPr>
          <a:xfrm>
            <a:off x="8538025" y="3799075"/>
            <a:ext cx="446675" cy="39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3162" y="4263923"/>
            <a:ext cx="396393" cy="38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 b="25489" l="5866" r="82470" t="11494"/>
          <a:stretch/>
        </p:blipFill>
        <p:spPr>
          <a:xfrm>
            <a:off x="-9525" y="-9400"/>
            <a:ext cx="1076277" cy="11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785675" y="1363075"/>
            <a:ext cx="75726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○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■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○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■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○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■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25489" l="83382" r="4308" t="11494"/>
          <a:stretch/>
        </p:blipFill>
        <p:spPr>
          <a:xfrm>
            <a:off x="8017625" y="-7025"/>
            <a:ext cx="1135900" cy="11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9300" y="20076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9300" y="9082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3773" y="469453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sonlint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1"/>
          <p:cNvPicPr preferRelativeResize="0"/>
          <p:nvPr/>
        </p:nvPicPr>
        <p:blipFill rotWithShape="1">
          <a:blip r:embed="rId3">
            <a:alphaModFix/>
          </a:blip>
          <a:srcRect b="2104" l="911" r="0" t="2647"/>
          <a:stretch/>
        </p:blipFill>
        <p:spPr>
          <a:xfrm>
            <a:off x="0" y="0"/>
            <a:ext cx="9144002" cy="252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1"/>
          <p:cNvSpPr txBox="1"/>
          <p:nvPr/>
        </p:nvSpPr>
        <p:spPr>
          <a:xfrm>
            <a:off x="551675" y="3628350"/>
            <a:ext cx="84693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Review of forEach and async</a:t>
            </a:r>
            <a:endParaRPr sz="26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Google Shape;133;p31"/>
          <p:cNvSpPr txBox="1"/>
          <p:nvPr/>
        </p:nvSpPr>
        <p:spPr>
          <a:xfrm>
            <a:off x="551750" y="4218975"/>
            <a:ext cx="7684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Week 1 Day 4 - June 9, 2022 - Doug Case</a:t>
            </a:r>
            <a:endParaRPr sz="15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31"/>
          <p:cNvSpPr/>
          <p:nvPr/>
        </p:nvSpPr>
        <p:spPr>
          <a:xfrm>
            <a:off x="8279775" y="3470825"/>
            <a:ext cx="741300" cy="11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32"/>
          <p:cNvSpPr/>
          <p:nvPr/>
        </p:nvSpPr>
        <p:spPr>
          <a:xfrm>
            <a:off x="8279775" y="3470825"/>
            <a:ext cx="741300" cy="11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837325" y="495300"/>
            <a:ext cx="7344300" cy="4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FBA8A"/>
                </a:solidFill>
                <a:latin typeface="Arial"/>
                <a:ea typeface="Arial"/>
                <a:cs typeface="Arial"/>
                <a:sym typeface="Arial"/>
              </a:rPr>
              <a:t>Week 1 Day 4 </a:t>
            </a:r>
            <a:r>
              <a:rPr b="1" lang="en" sz="2100">
                <a:solidFill>
                  <a:srgbClr val="3FBA8A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 b="1" sz="2100">
              <a:solidFill>
                <a:srgbClr val="3FBA8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C98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Review forEach and for loops</a:t>
            </a:r>
            <a:endParaRPr b="1" sz="2000"/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/>
              <a:t>Review sync and await</a:t>
            </a:r>
            <a:endParaRPr b="1" sz="2000"/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Leave lots of time for week 1 Flixster Project!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319475" y="2747525"/>
            <a:ext cx="1640100" cy="19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/>
          <p:nvPr/>
        </p:nvSpPr>
        <p:spPr>
          <a:xfrm>
            <a:off x="362850" y="3610425"/>
            <a:ext cx="38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*Time reflects Pacific Standard Time (UTC -8:00)</a:t>
            </a:r>
            <a:endParaRPr b="1"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4" name="Google Shape;1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785675" y="0"/>
            <a:ext cx="75726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in JS - 4 ways to accomplish</a:t>
            </a:r>
            <a:endParaRPr/>
          </a:p>
        </p:txBody>
      </p:sp>
      <p:sp>
        <p:nvSpPr>
          <p:cNvPr id="150" name="Google Shape;150;p33"/>
          <p:cNvSpPr txBox="1"/>
          <p:nvPr>
            <p:ph idx="1" type="body"/>
          </p:nvPr>
        </p:nvSpPr>
        <p:spPr>
          <a:xfrm>
            <a:off x="899850" y="612700"/>
            <a:ext cx="7572600" cy="4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names = ["Stephane", "Amber", "Valerie", "Nnaemeka"];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(let i = 0; i &lt; names.length; i++)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console.log(names[i]);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(let name of names)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console.log(name);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forEach()</a:t>
            </a:r>
            <a:r>
              <a:rPr lang="en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method executes a provided function once for each array element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names.forEach(function(name)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console.log(name);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names.forEach(function(name, idx) {  // optional second parm (index)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console.log(name, idx);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  <a:endParaRPr sz="1300"/>
          </a:p>
        </p:txBody>
      </p:sp>
      <p:sp>
        <p:nvSpPr>
          <p:cNvPr id="151" name="Google Shape;15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33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785675" y="113650"/>
            <a:ext cx="75726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in JS - results</a:t>
            </a:r>
            <a:endParaRPr/>
          </a:p>
        </p:txBody>
      </p:sp>
      <p:sp>
        <p:nvSpPr>
          <p:cNvPr id="159" name="Google Shape;159;p34"/>
          <p:cNvSpPr txBox="1"/>
          <p:nvPr>
            <p:ph idx="1" type="body"/>
          </p:nvPr>
        </p:nvSpPr>
        <p:spPr>
          <a:xfrm>
            <a:off x="1180225" y="789475"/>
            <a:ext cx="7178100" cy="4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Stephane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Amber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Valerie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Nnaemeka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Stephane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Amber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Valerie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Nnaemeka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Stephane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Amber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Valerie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Nnaemeka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Stephane 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Amber 1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Valerie 2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Nnaemeka 3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785675" y="113650"/>
            <a:ext cx="75726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Lab3 displayResults </a:t>
            </a:r>
            <a:r>
              <a:rPr lang="en" sz="2400"/>
              <a:t>for loop,</a:t>
            </a:r>
            <a:r>
              <a:rPr lang="en" sz="2400"/>
              <a:t> forEach(): thx Miles/Dylan!</a:t>
            </a:r>
            <a:endParaRPr sz="2400"/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1180225" y="789475"/>
            <a:ext cx="7178100" cy="4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resultsArea = document.querySelector("#my-results-area");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myApiData =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&lt;whole object is in here … 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console.log(myApiData);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displayResults(myApiData);   // two different ways to accomplish the same thing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displayResults2(myApiData);  // same effect as displayResult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 displayResults(apiData) {              // old-fashioned for loop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for (let i = 0; i &lt; apiData.data.length; i++)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resultsArea.innerHtml += `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&lt;img src=${apiData.data[i].images.original.url}&gt;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`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 displayResults2(apiData) {             // forEach loop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apiData.data.forEach(function(element){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resultsArea.innerHTML += '&lt;img src="' + element.images.original.url + '"&gt;';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});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35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title"/>
          </p:nvPr>
        </p:nvSpPr>
        <p:spPr>
          <a:xfrm>
            <a:off x="785700" y="0"/>
            <a:ext cx="75726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example of async function with await</a:t>
            </a:r>
            <a:endParaRPr/>
          </a:p>
        </p:txBody>
      </p:sp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435100" y="525300"/>
            <a:ext cx="7342200" cy="4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pokemonForm = document.querySelector("form");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pokemonArea = document.querySelector("#pokemon-area");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(1) control the form behavior upon submit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pokemonForm.addEventListener("submit", getPokemon);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function getPokemon(evt)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// this prevents the page from re-loading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evt.preventDefault();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let apiUrl = "https://pokeapi.co/api/v2/pokemon/" + evt.target.pokemon.value.toLowerCase();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// (2) upon form submit, call the Pokemon API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let response =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await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fetch(apiUrl);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let responseData =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await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response.json();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// (3) put some results of the pokemon API call onto page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generateHTML(responseData);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 generateHTML(pokeData)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pokemonArea.innerHTML = `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&lt;h1&gt;${pokeData.species.name}&lt;/h1&gt;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&lt;p&gt;Height: ${pokeData.height}&lt;/p&gt;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&lt;p&gt;Weight: ${pokeData.weight}&lt;/p&gt;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&lt;img src="${pokeData.sprites.front_default}" alt="Pokemon image" /&gt;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`;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36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972875" y="191375"/>
            <a:ext cx="73854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debugger is your best friend! </a:t>
            </a:r>
            <a:endParaRPr i="1"/>
          </a:p>
        </p:txBody>
      </p:sp>
      <p:sp>
        <p:nvSpPr>
          <p:cNvPr id="185" name="Google Shape;185;p37"/>
          <p:cNvSpPr txBox="1"/>
          <p:nvPr>
            <p:ph idx="1" type="body"/>
          </p:nvPr>
        </p:nvSpPr>
        <p:spPr>
          <a:xfrm>
            <a:off x="785675" y="817975"/>
            <a:ext cx="7818600" cy="4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developers typically always have it open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ANY/ALL issues please look at Chrome debugger first (Console tab)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look at </a:t>
            </a:r>
            <a:r>
              <a:rPr lang="en"/>
              <a:t>that</a:t>
            </a:r>
            <a:r>
              <a:rPr lang="en"/>
              <a:t> before asking for help from teaching staff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errors are hard to </a:t>
            </a:r>
            <a:r>
              <a:rPr lang="en"/>
              <a:t>decipher</a:t>
            </a:r>
            <a:r>
              <a:rPr lang="en"/>
              <a:t>, some are not real problems, but still…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6" name="Google Shape;18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37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972875" y="191375"/>
            <a:ext cx="73854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</a:t>
            </a:r>
            <a:endParaRPr i="1"/>
          </a:p>
        </p:txBody>
      </p:sp>
      <p:sp>
        <p:nvSpPr>
          <p:cNvPr id="194" name="Google Shape;194;p38"/>
          <p:cNvSpPr txBox="1"/>
          <p:nvPr>
            <p:ph idx="1" type="body"/>
          </p:nvPr>
        </p:nvSpPr>
        <p:spPr>
          <a:xfrm>
            <a:off x="785675" y="817975"/>
            <a:ext cx="7686900" cy="4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  <a:r>
              <a:rPr lang="en"/>
              <a:t>: JavaScript Object 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is syntactically correct JS object - perfect to convert to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packages that easily convert JSON to Java, C, Python,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https://jsonlint.com</a:t>
            </a:r>
            <a:r>
              <a:rPr lang="en"/>
              <a:t>    will format JSON and tell you if it is valid format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38"/>
          <p:cNvPicPr preferRelativeResize="0"/>
          <p:nvPr/>
        </p:nvPicPr>
        <p:blipFill rotWithShape="1">
          <a:blip r:embed="rId4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Coding - short break first!</a:t>
            </a:r>
            <a:endParaRPr/>
          </a:p>
        </p:txBody>
      </p:sp>
      <p:sp>
        <p:nvSpPr>
          <p:cNvPr id="203" name="Google Shape;20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400" y="1093925"/>
            <a:ext cx="4808799" cy="353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