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2" r:id="rId5"/>
    <p:sldId id="265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819904-F7C9-48E4-8DA7-5A2C959116FC}">
          <p14:sldIdLst>
            <p14:sldId id="256"/>
            <p14:sldId id="259"/>
            <p14:sldId id="264"/>
            <p14:sldId id="262"/>
            <p14:sldId id="265"/>
            <p14:sldId id="257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 0 0,'0'0'672'0'0,"0"0"-63"0"0,0 0-161 0 0,0 0-127 0 0,0 0-65 0 0,0 0-64 0 0,0 0-32 0 0,0 0-64 0 0,0 0-64 0 0,0 0-32 0 0,0 0-32 0 0,0 0-32 0 0,0 0-256 0 0,0 0-225 0 0,0 0-320 0 0,0 0-704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 0 0,'0'0'1185'0'0,"0"0"-449"0"0,0 0-383 0 0,0 0-1 0 0,0 0 65 0 0,0 0-1 0 0,0 0-160 0 0,0 0 0 0 0,0 0-192 0 0,0 0 1 0 0,0 0 223 0 0,0 0-320 0 0,0 0 32 0 0,0 0 0 0 0,0 0-32 0 0,0 0-128 0 0,0 31 64 0 0,0-31-97 0 0,0 0-639 0 0,0 31-1314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 0 0,'0'0'672'0'0,"0"0"-63"0"0,0 0-161 0 0,0 0-127 0 0,0 0-65 0 0,0 0-64 0 0,0 0-32 0 0,0 0-64 0 0,0 0-64 0 0,0 0-32 0 0,0 0-32 0 0,0 0-32 0 0,0 0-256 0 0,0 0-225 0 0,0 0-320 0 0,0 0-704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 0 0,'0'0'1185'0'0,"0"0"-449"0"0,0 0-383 0 0,0 0-1 0 0,0 0 65 0 0,0 0-1 0 0,0 0-160 0 0,0 0 0 0 0,0 0-192 0 0,0 0 1 0 0,0 0 223 0 0,0 0-320 0 0,0 0 32 0 0,0 0 0 0 0,0 0-32 0 0,0 0-128 0 0,0 31 64 0 0,0-31-97 0 0,0 0-639 0 0,0 31-1314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 0 0,'0'0'672'0'0,"0"0"-63"0"0,0 0-161 0 0,0 0-127 0 0,0 0-65 0 0,0 0-64 0 0,0 0-32 0 0,0 0-64 0 0,0 0-64 0 0,0 0-32 0 0,0 0-32 0 0,0 0-32 0 0,0 0-256 0 0,0 0-225 0 0,0 0-320 0 0,0 0-704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 0 0,'0'0'1185'0'0,"0"0"-449"0"0,0 0-383 0 0,0 0-1 0 0,0 0 65 0 0,0 0-1 0 0,0 0-160 0 0,0 0 0 0 0,0 0-192 0 0,0 0 1 0 0,0 0 223 0 0,0 0-320 0 0,0 0 32 0 0,0 0 0 0 0,0 0-32 0 0,0 0-128 0 0,0 31 64 0 0,0-31-97 0 0,0 0-639 0 0,0 31-1314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 0 0,'0'0'672'0'0,"0"0"-63"0"0,0 0-161 0 0,0 0-127 0 0,0 0-65 0 0,0 0-64 0 0,0 0-32 0 0,0 0-64 0 0,0 0-64 0 0,0 0-32 0 0,0 0-32 0 0,0 0-32 0 0,0 0-256 0 0,0 0-225 0 0,0 0-320 0 0,0 0-704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9T03:0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 0 0,'0'0'1185'0'0,"0"0"-449"0"0,0 0-383 0 0,0 0-1 0 0,0 0 65 0 0,0 0-1 0 0,0 0-160 0 0,0 0 0 0 0,0 0-192 0 0,0 0 1 0 0,0 0 223 0 0,0 0-320 0 0,0 0 32 0 0,0 0 0 0 0,0 0-32 0 0,0 0-128 0 0,0 31 64 0 0,0-31-97 0 0,0 0-639 0 0,0 31-1314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ustomXml" Target="../ink/ink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customXml" Target="../ink/ink3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ustomXml" Target="../ink/ink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customXml" Target="../ink/ink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customXml" Target="../ink/ink8.xml"/><Relationship Id="rId10" Type="http://schemas.openxmlformats.org/officeDocument/2006/relationships/image" Target="../media/image1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E69-244E-44D0-A2B3-E962A92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608" y="1327705"/>
            <a:ext cx="8825658" cy="1505829"/>
          </a:xfrm>
        </p:spPr>
        <p:txBody>
          <a:bodyPr/>
          <a:lstStyle/>
          <a:p>
            <a:pPr algn="ctr"/>
            <a:r>
              <a:rPr lang="en-US" sz="8800" dirty="0"/>
              <a:t>WHITEBOARD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62AF-962E-4DB8-9EDB-5C4A52D5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608" y="2714404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 Blackboard, but for a student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B93A12-DC83-49BA-8975-262A5743A53E}"/>
              </a:ext>
            </a:extLst>
          </p:cNvPr>
          <p:cNvSpPr txBox="1">
            <a:spLocks/>
          </p:cNvSpPr>
          <p:nvPr/>
        </p:nvSpPr>
        <p:spPr bwMode="gray">
          <a:xfrm>
            <a:off x="2054211" y="4124702"/>
            <a:ext cx="8023325" cy="1796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Brian VALERA</a:t>
            </a:r>
          </a:p>
          <a:p>
            <a:pPr algn="ctr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Monico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Lara Jr.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Juan Garcia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eljuri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mojica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D9F6C1-5EE7-427A-B1B9-59C9623A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5544" cy="3763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Primarily Democratic Team model with a Project manager assigning leftover tasks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Miguel Mojica – Database developer, programmer</a:t>
            </a:r>
          </a:p>
          <a:p>
            <a:r>
              <a:rPr lang="en-US" sz="2000" dirty="0"/>
              <a:t>Brian Valera – GUI development lead, documentation</a:t>
            </a:r>
          </a:p>
          <a:p>
            <a:r>
              <a:rPr lang="en-US" sz="2000" dirty="0"/>
              <a:t>Miguel </a:t>
            </a:r>
            <a:r>
              <a:rPr lang="en-US" sz="2000" dirty="0" err="1"/>
              <a:t>Eljuri</a:t>
            </a:r>
            <a:r>
              <a:rPr lang="en-US" sz="2000" dirty="0"/>
              <a:t> – GUI developer, programmer</a:t>
            </a:r>
          </a:p>
          <a:p>
            <a:r>
              <a:rPr lang="en-US" sz="2000" dirty="0" err="1"/>
              <a:t>Monico</a:t>
            </a:r>
            <a:r>
              <a:rPr lang="en-US" sz="2000" dirty="0"/>
              <a:t> Lara Jr. – Testing/Documentation</a:t>
            </a:r>
          </a:p>
          <a:p>
            <a:r>
              <a:rPr lang="en-US" sz="2000" dirty="0"/>
              <a:t>Juan Garcia – Testing</a:t>
            </a:r>
          </a:p>
        </p:txBody>
      </p:sp>
    </p:spTree>
    <p:extLst>
      <p:ext uri="{BB962C8B-B14F-4D97-AF65-F5344CB8AC3E}">
        <p14:creationId xmlns:p14="http://schemas.microsoft.com/office/powerpoint/2010/main" val="13534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DOCUMENT/DIAGRAM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14:cNvPr>
              <p14:cNvContentPartPr/>
              <p14:nvPr/>
            </p14:nvContentPartPr>
            <p14:xfrm>
              <a:off x="3579480" y="44267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480" y="4418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14:cNvPr>
              <p14:cNvContentPartPr/>
              <p14:nvPr/>
            </p14:nvContentPartPr>
            <p14:xfrm>
              <a:off x="3568320" y="4437860"/>
              <a:ext cx="36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4429220"/>
                <a:ext cx="18000" cy="40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7AE7DC-C95E-4ACA-AB2E-219B85D1A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88500"/>
              </p:ext>
            </p:extLst>
          </p:nvPr>
        </p:nvGraphicFramePr>
        <p:xfrm>
          <a:off x="655562" y="2265159"/>
          <a:ext cx="3108363" cy="457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7" imgW="6158520" imgH="9066600" progId="">
                  <p:embed/>
                </p:oleObj>
              </mc:Choice>
              <mc:Fallback>
                <p:oleObj r:id="rId7" imgW="6158520" imgH="9066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562" y="2265159"/>
                        <a:ext cx="3108363" cy="4576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52B5747-84A3-4D92-9604-FE1472A7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49172"/>
              </p:ext>
            </p:extLst>
          </p:nvPr>
        </p:nvGraphicFramePr>
        <p:xfrm>
          <a:off x="3763925" y="2314947"/>
          <a:ext cx="3108362" cy="452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9" imgW="5625360" imgH="8190360" progId="">
                  <p:embed/>
                </p:oleObj>
              </mc:Choice>
              <mc:Fallback>
                <p:oleObj r:id="rId9" imgW="5625360" imgH="8190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3925" y="2314947"/>
                        <a:ext cx="3108362" cy="4526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BCDA677-823B-4EC1-B2B3-3C61AC04C1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025" y="2341359"/>
            <a:ext cx="4348916" cy="44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6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F5B4-3BE3-4904-AA1D-41E2017E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65408"/>
            <a:ext cx="3774836" cy="3824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14:cNvPr>
              <p14:cNvContentPartPr/>
              <p14:nvPr/>
            </p14:nvContentPartPr>
            <p14:xfrm>
              <a:off x="3579480" y="44267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0480" y="4418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14:cNvPr>
              <p14:cNvContentPartPr/>
              <p14:nvPr/>
            </p14:nvContentPartPr>
            <p14:xfrm>
              <a:off x="3568320" y="4437860"/>
              <a:ext cx="36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9320" y="4429220"/>
                <a:ext cx="18000" cy="40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AA47D6-F90E-401C-8DB5-A918C79E3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49737"/>
              </p:ext>
            </p:extLst>
          </p:nvPr>
        </p:nvGraphicFramePr>
        <p:xfrm>
          <a:off x="6916390" y="2465408"/>
          <a:ext cx="3735958" cy="373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8" imgW="4558680" imgH="4558680" progId="">
                  <p:embed/>
                </p:oleObj>
              </mc:Choice>
              <mc:Fallback>
                <p:oleObj r:id="rId8" imgW="4558680" imgH="4558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6390" y="2465408"/>
                        <a:ext cx="3735958" cy="373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A76D58-6731-4F5C-A064-B8D18C44C289}"/>
              </a:ext>
            </a:extLst>
          </p:cNvPr>
          <p:cNvSpPr txBox="1"/>
          <p:nvPr/>
        </p:nvSpPr>
        <p:spPr>
          <a:xfrm>
            <a:off x="2452146" y="62900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26489-C584-4CE5-866E-35B8085763A4}"/>
              </a:ext>
            </a:extLst>
          </p:cNvPr>
          <p:cNvSpPr txBox="1"/>
          <p:nvPr/>
        </p:nvSpPr>
        <p:spPr>
          <a:xfrm>
            <a:off x="8273652" y="629002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2189B-824F-4AD5-9FF7-615E255E5EE2}"/>
              </a:ext>
            </a:extLst>
          </p:cNvPr>
          <p:cNvSpPr txBox="1"/>
          <p:nvPr/>
        </p:nvSpPr>
        <p:spPr>
          <a:xfrm>
            <a:off x="6943725" y="48577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75048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14:cNvPr>
              <p14:cNvContentPartPr/>
              <p14:nvPr/>
            </p14:nvContentPartPr>
            <p14:xfrm>
              <a:off x="3579480" y="44267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480" y="4418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14:cNvPr>
              <p14:cNvContentPartPr/>
              <p14:nvPr/>
            </p14:nvContentPartPr>
            <p14:xfrm>
              <a:off x="3568320" y="4437860"/>
              <a:ext cx="36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4429220"/>
                <a:ext cx="18000" cy="40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A6259B-C585-471A-A3EC-96E2ED5FD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33536"/>
              </p:ext>
            </p:extLst>
          </p:nvPr>
        </p:nvGraphicFramePr>
        <p:xfrm>
          <a:off x="2310427" y="2285302"/>
          <a:ext cx="7471747" cy="44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14945760" imgH="8939520" progId="">
                  <p:embed/>
                </p:oleObj>
              </mc:Choice>
              <mc:Fallback>
                <p:oleObj r:id="rId7" imgW="14945760" imgH="8939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0427" y="2285302"/>
                        <a:ext cx="7471747" cy="446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10C-82EF-47EA-ABB3-954F9895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0646" cy="706964"/>
          </a:xfrm>
        </p:spPr>
        <p:txBody>
          <a:bodyPr/>
          <a:lstStyle/>
          <a:p>
            <a:r>
              <a:rPr lang="en-US" dirty="0"/>
              <a:t>SOFTWARE PROJECT MANAGEMENT PLAN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BA7C71-00E5-4ECF-9AD8-FAED78810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92175"/>
              </p:ext>
            </p:extLst>
          </p:nvPr>
        </p:nvGraphicFramePr>
        <p:xfrm>
          <a:off x="939825" y="2486722"/>
          <a:ext cx="10077578" cy="392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10361880" imgH="4037760" progId="">
                  <p:embed/>
                </p:oleObj>
              </mc:Choice>
              <mc:Fallback>
                <p:oleObj r:id="rId3" imgW="10361880" imgH="4037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25" y="2486722"/>
                        <a:ext cx="10077578" cy="392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48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14:cNvPr>
              <p14:cNvContentPartPr/>
              <p14:nvPr/>
            </p14:nvContentPartPr>
            <p14:xfrm>
              <a:off x="3579480" y="44267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C39196-F4FB-47BE-B3E3-A7B8238AC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480" y="4418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14:cNvPr>
              <p14:cNvContentPartPr/>
              <p14:nvPr/>
            </p14:nvContentPartPr>
            <p14:xfrm>
              <a:off x="3568320" y="4437860"/>
              <a:ext cx="36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2D1C1-6215-42E7-96E1-D87E174B0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4429220"/>
                <a:ext cx="18000" cy="40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A77A084-5DE5-442C-B0AE-D0F73B364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87578"/>
              </p:ext>
            </p:extLst>
          </p:nvPr>
        </p:nvGraphicFramePr>
        <p:xfrm>
          <a:off x="548575" y="2415430"/>
          <a:ext cx="6564607" cy="33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8736480" imgH="4406040" progId="">
                  <p:embed/>
                </p:oleObj>
              </mc:Choice>
              <mc:Fallback>
                <p:oleObj r:id="rId7" imgW="8736480" imgH="4406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575" y="2415430"/>
                        <a:ext cx="6564607" cy="331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021D3E-B9C6-4E3A-AA96-CE138A575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60436"/>
              </p:ext>
            </p:extLst>
          </p:nvPr>
        </p:nvGraphicFramePr>
        <p:xfrm>
          <a:off x="5511208" y="4093279"/>
          <a:ext cx="6195487" cy="23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9" imgW="8482320" imgH="3237840" progId="">
                  <p:embed/>
                </p:oleObj>
              </mc:Choice>
              <mc:Fallback>
                <p:oleObj r:id="rId9" imgW="8482320" imgH="3237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1208" y="4093279"/>
                        <a:ext cx="6195487" cy="236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5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76F-1030-46BB-864E-987BE8F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+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ABC7B9-0D8D-4637-8BF9-E4DD286A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5544" cy="2894051"/>
          </a:xfrm>
        </p:spPr>
        <p:txBody>
          <a:bodyPr>
            <a:noAutofit/>
          </a:bodyPr>
          <a:lstStyle/>
          <a:p>
            <a:r>
              <a:rPr lang="en-US" sz="2800" dirty="0"/>
              <a:t>Basic Functionality Achieved</a:t>
            </a:r>
          </a:p>
          <a:p>
            <a:endParaRPr lang="en-US" sz="2800" dirty="0"/>
          </a:p>
          <a:p>
            <a:r>
              <a:rPr lang="en-US" sz="2800" dirty="0"/>
              <a:t>Additional Functionality not fully integrated</a:t>
            </a:r>
          </a:p>
          <a:p>
            <a:endParaRPr lang="en-US" sz="2800" dirty="0"/>
          </a:p>
          <a:p>
            <a:r>
              <a:rPr lang="en-US" sz="2800" dirty="0"/>
              <a:t>Builds are inconsistent across different computers</a:t>
            </a:r>
          </a:p>
        </p:txBody>
      </p:sp>
    </p:spTree>
    <p:extLst>
      <p:ext uri="{BB962C8B-B14F-4D97-AF65-F5344CB8AC3E}">
        <p14:creationId xmlns:p14="http://schemas.microsoft.com/office/powerpoint/2010/main" val="74393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693</TotalTime>
  <Words>105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WHITEBOARD</vt:lpstr>
      <vt:lpstr>TEAM MODEL</vt:lpstr>
      <vt:lpstr>USE CASE DOCUMENT/DIAGRAM</vt:lpstr>
      <vt:lpstr>CURRENT USE CASE DIAGRAM</vt:lpstr>
      <vt:lpstr>UML DIAGRAM</vt:lpstr>
      <vt:lpstr>SOFTWARE PROJECT MANAGEMENT PLAN</vt:lpstr>
      <vt:lpstr>CRC CARDS</vt:lpstr>
      <vt:lpstr>OVERVIEW +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dogcereal</dc:creator>
  <cp:lastModifiedBy>dogcereal</cp:lastModifiedBy>
  <cp:revision>24</cp:revision>
  <dcterms:created xsi:type="dcterms:W3CDTF">2018-09-12T19:18:39Z</dcterms:created>
  <dcterms:modified xsi:type="dcterms:W3CDTF">2018-11-29T07:10:58Z</dcterms:modified>
</cp:coreProperties>
</file>