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819904-F7C9-48E4-8DA7-5A2C959116FC}">
          <p14:sldIdLst>
            <p14:sldId id="256"/>
            <p14:sldId id="259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E69-244E-44D0-A2B3-E962A92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608" y="1327705"/>
            <a:ext cx="8825658" cy="1505829"/>
          </a:xfrm>
        </p:spPr>
        <p:txBody>
          <a:bodyPr/>
          <a:lstStyle/>
          <a:p>
            <a:pPr algn="ctr"/>
            <a:r>
              <a:rPr lang="en-US" sz="8800" dirty="0"/>
              <a:t>WHITEBOARD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62AF-962E-4DB8-9EDB-5C4A52D5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608" y="2714404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 Blackboard, but for a student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B93A12-DC83-49BA-8975-262A5743A53E}"/>
              </a:ext>
            </a:extLst>
          </p:cNvPr>
          <p:cNvSpPr txBox="1">
            <a:spLocks/>
          </p:cNvSpPr>
          <p:nvPr/>
        </p:nvSpPr>
        <p:spPr bwMode="gray">
          <a:xfrm>
            <a:off x="2054211" y="4124702"/>
            <a:ext cx="8023325" cy="1796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Brian VALERA</a:t>
            </a:r>
          </a:p>
          <a:p>
            <a:pPr algn="ctr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Monico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Lara Jr.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Juan Garcia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eljuri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mojica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&amp;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F5B4-3BE3-4904-AA1D-41E2017E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1" y="2465408"/>
            <a:ext cx="4131749" cy="4186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A8489-646C-4808-8C9A-9A9918EB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90" y="2654216"/>
            <a:ext cx="6499976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10C-82EF-47EA-ABB3-954F9895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pic>
        <p:nvPicPr>
          <p:cNvPr id="1026" name="Picture 2" descr="https://i.gyazo.com/11c7a727ee55d23aae1df1ffa2ead88f.png">
            <a:extLst>
              <a:ext uri="{FF2B5EF4-FFF2-40B4-BE49-F238E27FC236}">
                <a16:creationId xmlns:a16="http://schemas.microsoft.com/office/drawing/2014/main" id="{7969EFEB-9592-43B8-92BF-F56DB92F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10" y="2429649"/>
            <a:ext cx="9668539" cy="41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76F-1030-46BB-864E-987BE8F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E0F-2FAB-47EE-B97B-C6226550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5544" cy="3416300"/>
          </a:xfrm>
        </p:spPr>
        <p:txBody>
          <a:bodyPr>
            <a:noAutofit/>
          </a:bodyPr>
          <a:lstStyle/>
          <a:p>
            <a:r>
              <a:rPr lang="en-US" sz="2800" dirty="0"/>
              <a:t>Using Visual Studio for development of the main code in C++.</a:t>
            </a:r>
          </a:p>
          <a:p>
            <a:r>
              <a:rPr lang="en-US" sz="2800" dirty="0"/>
              <a:t>Qt was attempted for GUI, but then changed to Visual Basic in favor of developer accessibility</a:t>
            </a:r>
          </a:p>
          <a:p>
            <a:r>
              <a:rPr lang="en-US" sz="2800" dirty="0"/>
              <a:t>MySQL used for database development</a:t>
            </a:r>
          </a:p>
          <a:p>
            <a:r>
              <a:rPr lang="en-US" sz="2800" dirty="0"/>
              <a:t>Photoshop for GUI graphics</a:t>
            </a:r>
          </a:p>
        </p:txBody>
      </p:sp>
    </p:spTree>
    <p:extLst>
      <p:ext uri="{BB962C8B-B14F-4D97-AF65-F5344CB8AC3E}">
        <p14:creationId xmlns:p14="http://schemas.microsoft.com/office/powerpoint/2010/main" val="15711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76F-1030-46BB-864E-987BE8F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D0DB2-EED9-45DE-8AA7-63261631CC62}"/>
              </a:ext>
            </a:extLst>
          </p:cNvPr>
          <p:cNvSpPr txBox="1"/>
          <p:nvPr/>
        </p:nvSpPr>
        <p:spPr>
          <a:xfrm>
            <a:off x="846610" y="2312582"/>
            <a:ext cx="2173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Combining</a:t>
            </a:r>
          </a:p>
          <a:p>
            <a:r>
              <a:rPr lang="en-US" sz="2800" dirty="0"/>
              <a:t>Separate</a:t>
            </a:r>
          </a:p>
          <a:p>
            <a:r>
              <a:rPr lang="en-US" sz="2800" dirty="0"/>
              <a:t>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3D0EE-1B61-4293-B1E9-71B06887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8" y="2444462"/>
            <a:ext cx="2991972" cy="196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4BE95-8B36-4B10-AC79-671F71B5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38" y="3535676"/>
            <a:ext cx="3268419" cy="2151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B0EBF-9AF5-4A4D-B06D-D57E47BE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377" y="4611181"/>
            <a:ext cx="3130195" cy="20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WHITEBOARD</vt:lpstr>
      <vt:lpstr>UML USE CASE &amp; ER DIAGRAM</vt:lpstr>
      <vt:lpstr>ANALYSIS WORKFLOW</vt:lpstr>
      <vt:lpstr>TOOLS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dogcereal</dc:creator>
  <cp:lastModifiedBy>dogcereal</cp:lastModifiedBy>
  <cp:revision>12</cp:revision>
  <dcterms:created xsi:type="dcterms:W3CDTF">2018-09-12T19:18:39Z</dcterms:created>
  <dcterms:modified xsi:type="dcterms:W3CDTF">2018-10-22T22:38:34Z</dcterms:modified>
</cp:coreProperties>
</file>