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snapVertSplitter="1" vertBarState="minimized" horzBarState="maximized">
    <p:restoredLeft sz="34615" autoAdjust="0"/>
    <p:restoredTop sz="86436" autoAdjust="0"/>
  </p:normalViewPr>
  <p:slideViewPr>
    <p:cSldViewPr>
      <p:cViewPr>
        <p:scale>
          <a:sx n="100" d="100"/>
          <a:sy n="100" d="100"/>
        </p:scale>
        <p:origin x="-894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61556" y="3140968"/>
            <a:ext cx="3816424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61556" y="4293096"/>
            <a:ext cx="3816424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1556" y="5445224"/>
            <a:ext cx="3816424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휴일관리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간단 설명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33900" y="980728"/>
            <a:ext cx="4024536" cy="52565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/>
              <a:t>01.</a:t>
            </a:r>
            <a:r>
              <a:rPr lang="ko-KR" altLang="en-US" sz="1800" dirty="0" smtClean="0"/>
              <a:t>관리설정 이동 버튼</a:t>
            </a:r>
            <a:endParaRPr lang="en-US" altLang="ko-KR" sz="1800" dirty="0"/>
          </a:p>
          <a:p>
            <a:pPr algn="l"/>
            <a:r>
              <a:rPr lang="en-US" altLang="ko-KR" sz="1800" dirty="0" smtClean="0"/>
              <a:t>02.</a:t>
            </a:r>
            <a:r>
              <a:rPr lang="ko-KR" altLang="en-US" sz="1800" dirty="0" smtClean="0"/>
              <a:t>내용 노출 부분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03.</a:t>
            </a:r>
            <a:r>
              <a:rPr lang="ko-KR" altLang="en-US" sz="1800" dirty="0" smtClean="0"/>
              <a:t>달력 부분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04.</a:t>
            </a:r>
            <a:r>
              <a:rPr lang="ko-KR" altLang="en-US" sz="1800" dirty="0" smtClean="0"/>
              <a:t>선택날짜 예약 노출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05.</a:t>
            </a:r>
            <a:r>
              <a:rPr lang="ko-KR" altLang="en-US" sz="1800" dirty="0" smtClean="0"/>
              <a:t>금일안내</a:t>
            </a:r>
            <a:r>
              <a:rPr lang="en-US" altLang="ko-KR" sz="1800" dirty="0" smtClean="0"/>
              <a:t>,</a:t>
            </a:r>
            <a:r>
              <a:rPr lang="ko-KR" altLang="en-US" sz="1800" dirty="0" err="1" smtClean="0"/>
              <a:t>휴일공지이</a:t>
            </a:r>
            <a:r>
              <a:rPr lang="ko-KR" altLang="en-US" sz="1800" dirty="0" smtClean="0"/>
              <a:t> 노출됩니다</a:t>
            </a:r>
            <a:r>
              <a:rPr lang="en-US" altLang="ko-KR" sz="1800" dirty="0" smtClean="0"/>
              <a:t>.</a:t>
            </a:r>
          </a:p>
          <a:p>
            <a:pPr algn="l"/>
            <a:r>
              <a:rPr lang="en-US" altLang="ko-KR" sz="1800" dirty="0" smtClean="0"/>
              <a:t>06.</a:t>
            </a:r>
            <a:r>
              <a:rPr lang="ko-KR" altLang="en-US" sz="1800" dirty="0" smtClean="0"/>
              <a:t>예약리스트 </a:t>
            </a:r>
            <a:endParaRPr lang="en-US" altLang="ko-KR" sz="1800" dirty="0"/>
          </a:p>
          <a:p>
            <a:pPr algn="l"/>
            <a:r>
              <a:rPr lang="ko-KR" altLang="en-US" sz="1800" dirty="0" smtClean="0"/>
              <a:t>관리자는 모든 </a:t>
            </a:r>
            <a:r>
              <a:rPr lang="ko-KR" altLang="en-US" sz="1800" dirty="0" err="1" smtClean="0"/>
              <a:t>에약을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회원은 자신의 예약을 비회원은 </a:t>
            </a:r>
            <a:r>
              <a:rPr lang="en-US" altLang="ko-KR" sz="1800" dirty="0" smtClean="0"/>
              <a:t>***</a:t>
            </a:r>
            <a:r>
              <a:rPr lang="ko-KR" altLang="en-US" sz="1800" dirty="0" smtClean="0"/>
              <a:t>처리로 가려져 보입니다</a:t>
            </a:r>
            <a:r>
              <a:rPr lang="en-US" altLang="ko-KR" sz="1800" dirty="0" smtClean="0"/>
              <a:t>.</a:t>
            </a:r>
          </a:p>
          <a:p>
            <a:pPr algn="l"/>
            <a:r>
              <a:rPr lang="en-US" altLang="ko-KR" sz="1800" dirty="0" smtClean="0"/>
              <a:t>07.</a:t>
            </a:r>
            <a:r>
              <a:rPr lang="ko-KR" altLang="en-US" sz="1800" dirty="0" smtClean="0"/>
              <a:t>관리자의 경우 해당페이지에서 취소 및 승인을 할 수 있습니다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algn="l"/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2050" name="Picture 2" descr="C:\Users\user\Desktop\예약페이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16632"/>
            <a:ext cx="3415197" cy="63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148064" y="0"/>
            <a:ext cx="4010372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699792" y="162669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30413" y="729406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430413" y="1916832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547664" y="3374330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504380" y="3796109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184466" y="5589240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타원 19"/>
          <p:cNvSpPr/>
          <p:nvPr/>
        </p:nvSpPr>
        <p:spPr>
          <a:xfrm>
            <a:off x="1558727" y="6149628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설정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6"/>
          <a:stretch/>
        </p:blipFill>
        <p:spPr bwMode="auto">
          <a:xfrm>
            <a:off x="0" y="1052736"/>
            <a:ext cx="5094095" cy="516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42012" y="0"/>
            <a:ext cx="3816424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예약신청설정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5342012" y="980728"/>
            <a:ext cx="3816424" cy="52565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ko-KR" altLang="en-US" sz="1800" dirty="0" smtClean="0"/>
              <a:t>개발 및 </a:t>
            </a:r>
            <a:r>
              <a:rPr lang="ko-KR" altLang="en-US" sz="1800" dirty="0" err="1" smtClean="0"/>
              <a:t>제작시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셋팅</a:t>
            </a:r>
            <a:r>
              <a:rPr lang="ko-KR" altLang="en-US" sz="1800" dirty="0" smtClean="0"/>
              <a:t> 부분</a:t>
            </a:r>
            <a:endParaRPr lang="en-US" altLang="ko-KR" sz="1800" dirty="0" smtClean="0"/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예약가능 범위를 설정해줍니다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입력한 날짜만큼 예약을 </a:t>
            </a:r>
            <a:r>
              <a:rPr lang="ko-KR" altLang="en-US" sz="1800" dirty="0" err="1" smtClean="0"/>
              <a:t>받을수있습니다</a:t>
            </a:r>
            <a:r>
              <a:rPr lang="en-US" altLang="ko-KR" sz="1800" dirty="0" smtClean="0"/>
              <a:t>. (</a:t>
            </a:r>
            <a:r>
              <a:rPr lang="ko-KR" altLang="en-US" sz="1800" dirty="0" err="1" smtClean="0"/>
              <a:t>미입력시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제한없음</a:t>
            </a:r>
            <a:r>
              <a:rPr lang="en-US" altLang="ko-KR" sz="1800" dirty="0" smtClean="0"/>
              <a:t>)</a:t>
            </a:r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같은 날 같은 예약을 같은 회원이 여러 번 예약 할 수 가능하게 해주는 기능입니다</a:t>
            </a:r>
            <a:r>
              <a:rPr lang="en-US" altLang="ko-KR" sz="1800" dirty="0" smtClean="0"/>
              <a:t>.</a:t>
            </a:r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예약 상세보기의 페이지에 메모를 남길 수 있는 기능입니다</a:t>
            </a:r>
            <a:r>
              <a:rPr lang="en-US" altLang="ko-KR" sz="1800" dirty="0" smtClean="0"/>
              <a:t>.</a:t>
            </a:r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시간기능이 활성 시 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분 마감기능이 자동활성 됩니다</a:t>
            </a:r>
            <a:r>
              <a:rPr lang="en-US" altLang="ko-KR" sz="1800" dirty="0" smtClean="0"/>
              <a:t>.</a:t>
            </a:r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수량제어 예약의 수량옵션이 있을 경우 다수수량을 </a:t>
            </a:r>
            <a:r>
              <a:rPr lang="ko-KR" altLang="en-US" sz="1800" dirty="0" err="1" smtClean="0"/>
              <a:t>예약가능합니다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타원 6"/>
          <p:cNvSpPr/>
          <p:nvPr/>
        </p:nvSpPr>
        <p:spPr>
          <a:xfrm>
            <a:off x="-69157" y="2150404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-51447" y="2621941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77668" y="2595066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-51447" y="3311859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295377" y="3284983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96568" y="3956669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30849" y="1052736"/>
            <a:ext cx="4024536" cy="5256584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ㅌ</a:t>
            </a:r>
            <a:endParaRPr lang="ko-KR" altLang="en-US" sz="1800" dirty="0"/>
          </a:p>
        </p:txBody>
      </p:sp>
      <p:pic>
        <p:nvPicPr>
          <p:cNvPr id="3074" name="Picture 2" descr="C:\Users\user\Desktop\예약추가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"/>
          <a:stretch/>
        </p:blipFill>
        <p:spPr bwMode="auto">
          <a:xfrm>
            <a:off x="107503" y="985688"/>
            <a:ext cx="5063211" cy="44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42012" y="0"/>
            <a:ext cx="3816424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5342012" y="980728"/>
            <a:ext cx="3816424" cy="52565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ko-KR" altLang="en-US" sz="1800" dirty="0" smtClean="0"/>
              <a:t>인원제한이 있을 경우 해당 인원만 예약이 가능합니다</a:t>
            </a:r>
            <a:r>
              <a:rPr lang="en-US" altLang="ko-KR" sz="1800" dirty="0" smtClean="0"/>
              <a:t>.</a:t>
            </a:r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예약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수량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인원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수량설정이 </a:t>
            </a:r>
            <a:r>
              <a:rPr lang="ko-KR" altLang="en-US" sz="1800" dirty="0" err="1" smtClean="0"/>
              <a:t>있을경우</a:t>
            </a:r>
            <a:r>
              <a:rPr lang="ko-KR" altLang="en-US" sz="1800" dirty="0" smtClean="0"/>
              <a:t> 한번에 예약자가 수량을 선택할 수 있습니다</a:t>
            </a:r>
            <a:r>
              <a:rPr lang="en-US" altLang="ko-KR" sz="1800" dirty="0" smtClean="0"/>
              <a:t>.(</a:t>
            </a:r>
            <a:r>
              <a:rPr lang="ko-KR" altLang="en-US" sz="1800" dirty="0" err="1" smtClean="0"/>
              <a:t>미입력가능</a:t>
            </a:r>
            <a:r>
              <a:rPr lang="en-US" altLang="ko-KR" sz="1800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시간입력 시 자동마감기능이 적용 됩니다</a:t>
            </a:r>
            <a:r>
              <a:rPr lang="en-US" altLang="ko-KR" sz="1800" dirty="0" smtClean="0"/>
              <a:t>.</a:t>
            </a:r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일정설정은 하루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기간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요일로 예약의 노출 범위를 설정합니다</a:t>
            </a:r>
            <a:r>
              <a:rPr lang="en-US" altLang="ko-KR" sz="1800" dirty="0" smtClean="0"/>
              <a:t>.</a:t>
            </a:r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설명이 </a:t>
            </a:r>
            <a:r>
              <a:rPr lang="ko-KR" altLang="en-US" sz="1800" dirty="0" err="1" smtClean="0"/>
              <a:t>있을경우</a:t>
            </a:r>
            <a:r>
              <a:rPr lang="ko-KR" altLang="en-US" sz="1800" dirty="0" smtClean="0"/>
              <a:t> 입력해주세요</a:t>
            </a:r>
            <a:r>
              <a:rPr lang="en-US" altLang="ko-KR" sz="1800" dirty="0" smtClean="0"/>
              <a:t>! </a:t>
            </a:r>
            <a:r>
              <a:rPr lang="ko-KR" altLang="en-US" sz="1800" dirty="0" err="1" smtClean="0"/>
              <a:t>입력시</a:t>
            </a:r>
            <a:r>
              <a:rPr lang="ko-KR" altLang="en-US" sz="1800" dirty="0" smtClean="0"/>
              <a:t> 신청페이지에서 노출이 됩니다</a:t>
            </a:r>
            <a:r>
              <a:rPr lang="en-US" altLang="ko-KR" sz="1800" dirty="0" smtClean="0"/>
              <a:t>.</a:t>
            </a:r>
          </a:p>
          <a:p>
            <a:pPr marL="342900" indent="-342900" algn="l">
              <a:buAutoNum type="arabicPeriod"/>
            </a:pPr>
            <a:endParaRPr lang="en-US" altLang="ko-KR" sz="1800" dirty="0" smtClean="0"/>
          </a:p>
        </p:txBody>
      </p:sp>
      <p:sp>
        <p:nvSpPr>
          <p:cNvPr id="7" name="타원 6"/>
          <p:cNvSpPr/>
          <p:nvPr/>
        </p:nvSpPr>
        <p:spPr>
          <a:xfrm>
            <a:off x="-36512" y="1628800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-36512" y="2053283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-17859" y="2473624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-34059" y="2946076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-17859" y="3492041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휴일관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0" y="2011298"/>
            <a:ext cx="4626970" cy="429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148064" y="0"/>
            <a:ext cx="4010372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휴일리스트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부제목 2"/>
          <p:cNvSpPr txBox="1">
            <a:spLocks noGrp="1"/>
          </p:cNvSpPr>
          <p:nvPr>
            <p:ph type="subTitle" idx="1"/>
          </p:nvPr>
        </p:nvSpPr>
        <p:spPr>
          <a:xfrm>
            <a:off x="5130800" y="1052513"/>
            <a:ext cx="4024313" cy="52562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선택시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선택년도의</a:t>
            </a:r>
            <a:r>
              <a:rPr lang="ko-KR" altLang="en-US" sz="1800" dirty="0" smtClean="0"/>
              <a:t> 휴일이 자동으로 입력됩니다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단 임시공휴일 제외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7" name="타원 6"/>
          <p:cNvSpPr/>
          <p:nvPr/>
        </p:nvSpPr>
        <p:spPr>
          <a:xfrm>
            <a:off x="3995936" y="2213573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30849" y="1052736"/>
            <a:ext cx="4024536" cy="5256584"/>
          </a:xfrm>
        </p:spPr>
        <p:txBody>
          <a:bodyPr>
            <a:normAutofit/>
          </a:bodyPr>
          <a:lstStyle/>
          <a:p>
            <a:endParaRPr lang="ko-KR" altLang="en-US" sz="1800" dirty="0"/>
          </a:p>
        </p:txBody>
      </p:sp>
      <p:pic>
        <p:nvPicPr>
          <p:cNvPr id="5122" name="Picture 2" descr="C:\Users\user\Desktop\휴일관리-작성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t="320" r="2979" b="-320"/>
          <a:stretch/>
        </p:blipFill>
        <p:spPr bwMode="auto">
          <a:xfrm>
            <a:off x="325646" y="2645643"/>
            <a:ext cx="4586515" cy="359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130800" y="0"/>
            <a:ext cx="4027636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휴일설정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5130800" y="1052513"/>
            <a:ext cx="4024313" cy="52562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ko-KR" altLang="en-US" sz="1800" dirty="0" smtClean="0"/>
              <a:t>분류의 공지는 휴일이 아닌 안내만 설정됩니다</a:t>
            </a:r>
            <a:r>
              <a:rPr lang="en-US" altLang="ko-KR" sz="1800" dirty="0" smtClean="0"/>
              <a:t>.</a:t>
            </a:r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날짜 </a:t>
            </a:r>
            <a:r>
              <a:rPr lang="ko-KR" altLang="en-US" sz="1800" dirty="0" err="1" smtClean="0"/>
              <a:t>지정시</a:t>
            </a:r>
            <a:r>
              <a:rPr lang="ko-KR" altLang="en-US" sz="1800" dirty="0" smtClean="0"/>
              <a:t> 해당 날짜에 노출됩니다</a:t>
            </a:r>
            <a:r>
              <a:rPr lang="en-US" altLang="ko-KR" sz="1800" dirty="0" smtClean="0"/>
              <a:t>.</a:t>
            </a:r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특정 예약에 </a:t>
            </a:r>
            <a:r>
              <a:rPr lang="ko-KR" altLang="en-US" sz="1800" dirty="0" err="1" smtClean="0"/>
              <a:t>적용하고싶으면</a:t>
            </a:r>
            <a:r>
              <a:rPr lang="ko-KR" altLang="en-US" sz="1800" dirty="0" smtClean="0"/>
              <a:t> 선택해주세요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선택을 </a:t>
            </a:r>
            <a:r>
              <a:rPr lang="ko-KR" altLang="en-US" sz="1800" dirty="0" err="1" smtClean="0"/>
              <a:t>안할경우</a:t>
            </a:r>
            <a:r>
              <a:rPr lang="ko-KR" altLang="en-US" sz="1800" dirty="0" smtClean="0"/>
              <a:t> 그날의 전체휴일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전체공지로 변경이 됩니다</a:t>
            </a:r>
            <a:r>
              <a:rPr lang="en-US" altLang="ko-KR" sz="1800" dirty="0" smtClean="0"/>
              <a:t>.</a:t>
            </a:r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marL="342900" indent="-342900" algn="l">
              <a:buAutoNum type="arabicPeriod"/>
            </a:pPr>
            <a:endParaRPr lang="en-US" altLang="ko-KR" sz="1800" dirty="0" smtClean="0"/>
          </a:p>
        </p:txBody>
      </p:sp>
      <p:sp>
        <p:nvSpPr>
          <p:cNvPr id="7" name="타원 6"/>
          <p:cNvSpPr/>
          <p:nvPr/>
        </p:nvSpPr>
        <p:spPr>
          <a:xfrm>
            <a:off x="179512" y="2852936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9513" y="3411240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79512" y="3789040"/>
            <a:ext cx="269379" cy="2693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238</Words>
  <Application>Microsoft Office PowerPoint</Application>
  <PresentationFormat>화면 슬라이드 쇼(4:3)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간단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간단 설명</dc:title>
  <dc:creator>Microsoft Corporation</dc:creator>
  <cp:lastModifiedBy>Windows 사용자</cp:lastModifiedBy>
  <cp:revision>4</cp:revision>
  <dcterms:created xsi:type="dcterms:W3CDTF">2006-10-05T04:04:58Z</dcterms:created>
  <dcterms:modified xsi:type="dcterms:W3CDTF">2020-05-15T03:07:39Z</dcterms:modified>
</cp:coreProperties>
</file>