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DBEC8-9295-0643-B64A-D4BC1DD11C8E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C34650CD-AED8-164D-952F-57811A59CAAD}">
      <dgm:prSet phldrT="[文字]"/>
      <dgm:spPr/>
      <dgm:t>
        <a:bodyPr/>
        <a:lstStyle/>
        <a:p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新品牌進入市場</a:t>
          </a:r>
          <a:br>
            <a: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想知道產業動態</a:t>
          </a:r>
          <a:br>
            <a: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與</a:t>
          </a:r>
          <a:r>
            <a: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KOL</a:t>
          </a:r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分佈</a:t>
          </a:r>
        </a:p>
      </dgm:t>
    </dgm:pt>
    <dgm:pt modelId="{CFC48EA5-34A5-7E49-8C65-967D8E66133D}" type="parTrans" cxnId="{DF014D9F-39F4-C443-B7B8-0548AC4B223F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A0F66FF4-33F0-3E42-9949-A7E84217D0A0}" type="sibTrans" cxnId="{DF014D9F-39F4-C443-B7B8-0548AC4B223F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A7ED48E1-32AB-284F-BC2A-AA1B7011EA5E}">
      <dgm:prSet phldrT="[文字]"/>
      <dgm:spPr/>
      <dgm:t>
        <a:bodyPr/>
        <a:lstStyle/>
        <a:p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利用程式輸入</a:t>
          </a:r>
          <a:br>
            <a: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產品關鍵字</a:t>
          </a:r>
        </a:p>
      </dgm:t>
    </dgm:pt>
    <dgm:pt modelId="{59D45106-9DD5-ED49-8167-502BBE1665D8}" type="parTrans" cxnId="{E75ACE23-5164-E541-87AB-DEEFFB867216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C94F1E3-C497-2D4F-993D-1ED11038DFFA}" type="sibTrans" cxnId="{E75ACE23-5164-E541-87AB-DEEFFB867216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5D8A404C-1CB4-8D48-96DC-30AC2F05916F}">
      <dgm:prSet phldrT="[文字]"/>
      <dgm:spPr/>
      <dgm:t>
        <a:bodyPr/>
        <a:lstStyle/>
        <a:p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使用網路爬蟲工具</a:t>
          </a:r>
        </a:p>
      </dgm:t>
    </dgm:pt>
    <dgm:pt modelId="{0DEC30BA-00D5-A843-B300-6927EC250F7E}" type="parTrans" cxnId="{4DA32E5B-0BE2-6944-A60E-96E62A8781D1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C478CE35-8101-5C4C-9CB8-4E9D88FE7EB6}" type="sibTrans" cxnId="{4DA32E5B-0BE2-6944-A60E-96E62A8781D1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7ED5A23E-D376-FB4E-914D-041F7CF786EC}">
      <dgm:prSet phldrT="[文字]"/>
      <dgm:spPr/>
      <dgm:t>
        <a:bodyPr/>
        <a:lstStyle/>
        <a:p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將影片轉換為</a:t>
          </a:r>
          <a:br>
            <a: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文字檔案</a:t>
          </a:r>
        </a:p>
      </dgm:t>
    </dgm:pt>
    <dgm:pt modelId="{C697A565-3675-6741-A9B8-9276C3FBF7EB}" type="parTrans" cxnId="{48D02D8F-A4F1-4542-86FA-88FFEF70D0C1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741F386E-9393-5744-9D98-9A2C1814353F}" type="sibTrans" cxnId="{48D02D8F-A4F1-4542-86FA-88FFEF70D0C1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A37A3E6F-88BB-7545-AA75-C659DBFBA537}">
      <dgm:prSet phldrT="[文字]"/>
      <dgm:spPr/>
      <dgm:t>
        <a:bodyPr/>
        <a:lstStyle/>
        <a:p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輸入結巴工具演算</a:t>
          </a:r>
        </a:p>
      </dgm:t>
    </dgm:pt>
    <dgm:pt modelId="{8AE3D59B-531A-E041-A120-1E4B47BFE2ED}" type="parTrans" cxnId="{1D701E4B-B07C-8345-8C35-8288002213F2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4A38C52-7737-494F-BD27-04A5749A9A9B}" type="sibTrans" cxnId="{1D701E4B-B07C-8345-8C35-8288002213F2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995D6721-7B80-1847-87C3-2BE12E0666CF}">
      <dgm:prSet phldrT="[文字]"/>
      <dgm:spPr/>
      <dgm:t>
        <a:bodyPr/>
        <a:lstStyle/>
        <a:p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利用</a:t>
          </a:r>
          <a:r>
            <a: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TFIDF</a:t>
          </a:r>
          <a:br>
            <a: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篩選出多餘贅詞</a:t>
          </a:r>
        </a:p>
      </dgm:t>
    </dgm:pt>
    <dgm:pt modelId="{85A2635E-B485-8F46-AFA6-03F88086B338}" type="parTrans" cxnId="{D102C736-AD93-4743-AC9A-2F85F3C676E6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7D668610-D6C3-694E-9FFE-4E54F094A429}" type="sibTrans" cxnId="{D102C736-AD93-4743-AC9A-2F85F3C676E6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D293FB4A-B15C-1C49-A959-8C9114DA85CE}">
      <dgm:prSet phldrT="[文字]"/>
      <dgm:spPr/>
      <dgm:t>
        <a:bodyPr/>
        <a:lstStyle/>
        <a:p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將熱搜關鍵字</a:t>
          </a:r>
          <a:br>
            <a: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做篩選排序</a:t>
          </a:r>
        </a:p>
      </dgm:t>
    </dgm:pt>
    <dgm:pt modelId="{067E648C-5C13-3D4D-83A5-336E84012DD7}" type="parTrans" cxnId="{7BAB16BF-E812-F74B-BA2B-66683966BE54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6EB0C3BF-6D33-7E44-9A58-EC2C88B49A1E}" type="sibTrans" cxnId="{7BAB16BF-E812-F74B-BA2B-66683966BE54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C2D743AC-F89D-AE4A-A41E-6E8345A1B979}">
      <dgm:prSet phldrT="[文字]"/>
      <dgm:spPr/>
      <dgm:t>
        <a:bodyPr/>
        <a:lstStyle/>
        <a:p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輸入甲方文案做相似度比對</a:t>
          </a:r>
        </a:p>
      </dgm:t>
    </dgm:pt>
    <dgm:pt modelId="{984C764C-F02C-0A43-8A9A-037F5BBDDF21}" type="parTrans" cxnId="{9C57CDF7-D5E5-6E49-84D9-15A910A11B09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A91B7FB8-B4F0-724A-A09F-6B71840C2590}" type="sibTrans" cxnId="{9C57CDF7-D5E5-6E49-84D9-15A910A11B09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D38CEA22-B0D6-384B-9D67-7545BD0A359D}">
      <dgm:prSet phldrT="[文字]"/>
      <dgm:spPr/>
      <dgm:t>
        <a:bodyPr/>
        <a:lstStyle/>
        <a:p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產出相似度報告與關鍵字建議</a:t>
          </a:r>
        </a:p>
      </dgm:t>
    </dgm:pt>
    <dgm:pt modelId="{8D320F3A-25AB-554E-977B-616E9352C253}" type="parTrans" cxnId="{55EE00E3-B354-1C41-84F8-86DDE4BFD80B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6F8BA2D-DF3B-D045-AB48-56554E0AAFF0}" type="sibTrans" cxnId="{55EE00E3-B354-1C41-84F8-86DDE4BFD80B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66A04FBB-9744-0243-A7D6-28352F39AC24}" type="pres">
      <dgm:prSet presAssocID="{C66DBEC8-9295-0643-B64A-D4BC1DD11C8E}" presName="diagram" presStyleCnt="0">
        <dgm:presLayoutVars>
          <dgm:dir/>
          <dgm:resizeHandles val="exact"/>
        </dgm:presLayoutVars>
      </dgm:prSet>
      <dgm:spPr/>
    </dgm:pt>
    <dgm:pt modelId="{996DE2AA-3227-F644-A2F2-1704EB0CF12F}" type="pres">
      <dgm:prSet presAssocID="{C34650CD-AED8-164D-952F-57811A59CAAD}" presName="node" presStyleLbl="node1" presStyleIdx="0" presStyleCnt="9">
        <dgm:presLayoutVars>
          <dgm:bulletEnabled val="1"/>
        </dgm:presLayoutVars>
      </dgm:prSet>
      <dgm:spPr/>
    </dgm:pt>
    <dgm:pt modelId="{2C194CBB-EC2D-CD40-A048-1AF23324DC69}" type="pres">
      <dgm:prSet presAssocID="{A0F66FF4-33F0-3E42-9949-A7E84217D0A0}" presName="sibTrans" presStyleLbl="sibTrans2D1" presStyleIdx="0" presStyleCnt="8"/>
      <dgm:spPr/>
    </dgm:pt>
    <dgm:pt modelId="{5CA2179C-7095-7047-AD4D-8B73E601322E}" type="pres">
      <dgm:prSet presAssocID="{A0F66FF4-33F0-3E42-9949-A7E84217D0A0}" presName="connectorText" presStyleLbl="sibTrans2D1" presStyleIdx="0" presStyleCnt="8"/>
      <dgm:spPr/>
    </dgm:pt>
    <dgm:pt modelId="{5EC0E7D2-7D38-A24B-B9D0-4A38F18DFA16}" type="pres">
      <dgm:prSet presAssocID="{A7ED48E1-32AB-284F-BC2A-AA1B7011EA5E}" presName="node" presStyleLbl="node1" presStyleIdx="1" presStyleCnt="9">
        <dgm:presLayoutVars>
          <dgm:bulletEnabled val="1"/>
        </dgm:presLayoutVars>
      </dgm:prSet>
      <dgm:spPr/>
    </dgm:pt>
    <dgm:pt modelId="{5C597E86-C6F3-144A-8DFB-58134C457655}" type="pres">
      <dgm:prSet presAssocID="{EC94F1E3-C497-2D4F-993D-1ED11038DFFA}" presName="sibTrans" presStyleLbl="sibTrans2D1" presStyleIdx="1" presStyleCnt="8"/>
      <dgm:spPr/>
    </dgm:pt>
    <dgm:pt modelId="{7F97BD95-8EF3-DD45-A325-670207BADCB2}" type="pres">
      <dgm:prSet presAssocID="{EC94F1E3-C497-2D4F-993D-1ED11038DFFA}" presName="connectorText" presStyleLbl="sibTrans2D1" presStyleIdx="1" presStyleCnt="8"/>
      <dgm:spPr/>
    </dgm:pt>
    <dgm:pt modelId="{EE4BF8D0-55EC-4046-912E-474604FB8B59}" type="pres">
      <dgm:prSet presAssocID="{5D8A404C-1CB4-8D48-96DC-30AC2F05916F}" presName="node" presStyleLbl="node1" presStyleIdx="2" presStyleCnt="9">
        <dgm:presLayoutVars>
          <dgm:bulletEnabled val="1"/>
        </dgm:presLayoutVars>
      </dgm:prSet>
      <dgm:spPr/>
    </dgm:pt>
    <dgm:pt modelId="{15C09E91-104B-E742-B4F3-2C2633DF7DBC}" type="pres">
      <dgm:prSet presAssocID="{C478CE35-8101-5C4C-9CB8-4E9D88FE7EB6}" presName="sibTrans" presStyleLbl="sibTrans2D1" presStyleIdx="2" presStyleCnt="8"/>
      <dgm:spPr/>
    </dgm:pt>
    <dgm:pt modelId="{F6713273-208D-A547-A413-D388159FAD89}" type="pres">
      <dgm:prSet presAssocID="{C478CE35-8101-5C4C-9CB8-4E9D88FE7EB6}" presName="connectorText" presStyleLbl="sibTrans2D1" presStyleIdx="2" presStyleCnt="8"/>
      <dgm:spPr/>
    </dgm:pt>
    <dgm:pt modelId="{067CADD5-83FA-1240-98A5-BF78F7DD9E02}" type="pres">
      <dgm:prSet presAssocID="{7ED5A23E-D376-FB4E-914D-041F7CF786EC}" presName="node" presStyleLbl="node1" presStyleIdx="3" presStyleCnt="9">
        <dgm:presLayoutVars>
          <dgm:bulletEnabled val="1"/>
        </dgm:presLayoutVars>
      </dgm:prSet>
      <dgm:spPr/>
    </dgm:pt>
    <dgm:pt modelId="{A1CB973E-8C8C-8249-8989-02EDFC86E2E9}" type="pres">
      <dgm:prSet presAssocID="{741F386E-9393-5744-9D98-9A2C1814353F}" presName="sibTrans" presStyleLbl="sibTrans2D1" presStyleIdx="3" presStyleCnt="8"/>
      <dgm:spPr/>
    </dgm:pt>
    <dgm:pt modelId="{424400F8-C5F3-444B-9E70-659B111A8488}" type="pres">
      <dgm:prSet presAssocID="{741F386E-9393-5744-9D98-9A2C1814353F}" presName="connectorText" presStyleLbl="sibTrans2D1" presStyleIdx="3" presStyleCnt="8"/>
      <dgm:spPr/>
    </dgm:pt>
    <dgm:pt modelId="{39EB6E01-2026-494A-B115-87E9AD796A00}" type="pres">
      <dgm:prSet presAssocID="{A37A3E6F-88BB-7545-AA75-C659DBFBA537}" presName="node" presStyleLbl="node1" presStyleIdx="4" presStyleCnt="9">
        <dgm:presLayoutVars>
          <dgm:bulletEnabled val="1"/>
        </dgm:presLayoutVars>
      </dgm:prSet>
      <dgm:spPr/>
    </dgm:pt>
    <dgm:pt modelId="{D9F35020-8285-3C4D-86F0-604E3B1D60D2}" type="pres">
      <dgm:prSet presAssocID="{14A38C52-7737-494F-BD27-04A5749A9A9B}" presName="sibTrans" presStyleLbl="sibTrans2D1" presStyleIdx="4" presStyleCnt="8"/>
      <dgm:spPr/>
    </dgm:pt>
    <dgm:pt modelId="{18DB4481-860E-0448-81B3-6FE27A7E1EDE}" type="pres">
      <dgm:prSet presAssocID="{14A38C52-7737-494F-BD27-04A5749A9A9B}" presName="connectorText" presStyleLbl="sibTrans2D1" presStyleIdx="4" presStyleCnt="8"/>
      <dgm:spPr/>
    </dgm:pt>
    <dgm:pt modelId="{355DAC5F-EAA6-614A-865C-061267499F30}" type="pres">
      <dgm:prSet presAssocID="{995D6721-7B80-1847-87C3-2BE12E0666CF}" presName="node" presStyleLbl="node1" presStyleIdx="5" presStyleCnt="9">
        <dgm:presLayoutVars>
          <dgm:bulletEnabled val="1"/>
        </dgm:presLayoutVars>
      </dgm:prSet>
      <dgm:spPr/>
    </dgm:pt>
    <dgm:pt modelId="{92177370-6115-214C-9314-064CC92FAF1F}" type="pres">
      <dgm:prSet presAssocID="{7D668610-D6C3-694E-9FFE-4E54F094A429}" presName="sibTrans" presStyleLbl="sibTrans2D1" presStyleIdx="5" presStyleCnt="8"/>
      <dgm:spPr/>
    </dgm:pt>
    <dgm:pt modelId="{34AD682F-7870-994F-A909-B01A35591378}" type="pres">
      <dgm:prSet presAssocID="{7D668610-D6C3-694E-9FFE-4E54F094A429}" presName="connectorText" presStyleLbl="sibTrans2D1" presStyleIdx="5" presStyleCnt="8"/>
      <dgm:spPr/>
    </dgm:pt>
    <dgm:pt modelId="{9DD517D7-6F47-DD46-99E7-7D3FB870DCF2}" type="pres">
      <dgm:prSet presAssocID="{D293FB4A-B15C-1C49-A959-8C9114DA85CE}" presName="node" presStyleLbl="node1" presStyleIdx="6" presStyleCnt="9">
        <dgm:presLayoutVars>
          <dgm:bulletEnabled val="1"/>
        </dgm:presLayoutVars>
      </dgm:prSet>
      <dgm:spPr/>
    </dgm:pt>
    <dgm:pt modelId="{65FDD00B-669F-6E4D-A714-D3504CDB19A6}" type="pres">
      <dgm:prSet presAssocID="{6EB0C3BF-6D33-7E44-9A58-EC2C88B49A1E}" presName="sibTrans" presStyleLbl="sibTrans2D1" presStyleIdx="6" presStyleCnt="8"/>
      <dgm:spPr/>
    </dgm:pt>
    <dgm:pt modelId="{4AABE04A-0DD7-1E4A-997F-C1D7B165C313}" type="pres">
      <dgm:prSet presAssocID="{6EB0C3BF-6D33-7E44-9A58-EC2C88B49A1E}" presName="connectorText" presStyleLbl="sibTrans2D1" presStyleIdx="6" presStyleCnt="8"/>
      <dgm:spPr/>
    </dgm:pt>
    <dgm:pt modelId="{CA4620F1-942A-9A46-854D-90D9D8223424}" type="pres">
      <dgm:prSet presAssocID="{C2D743AC-F89D-AE4A-A41E-6E8345A1B979}" presName="node" presStyleLbl="node1" presStyleIdx="7" presStyleCnt="9">
        <dgm:presLayoutVars>
          <dgm:bulletEnabled val="1"/>
        </dgm:presLayoutVars>
      </dgm:prSet>
      <dgm:spPr/>
    </dgm:pt>
    <dgm:pt modelId="{6A0A49C1-93D9-C147-9BB0-7BDD80FBA8DE}" type="pres">
      <dgm:prSet presAssocID="{A91B7FB8-B4F0-724A-A09F-6B71840C2590}" presName="sibTrans" presStyleLbl="sibTrans2D1" presStyleIdx="7" presStyleCnt="8"/>
      <dgm:spPr/>
    </dgm:pt>
    <dgm:pt modelId="{DD836264-D62F-FC40-BFC5-7EC0D60A67E7}" type="pres">
      <dgm:prSet presAssocID="{A91B7FB8-B4F0-724A-A09F-6B71840C2590}" presName="connectorText" presStyleLbl="sibTrans2D1" presStyleIdx="7" presStyleCnt="8"/>
      <dgm:spPr/>
    </dgm:pt>
    <dgm:pt modelId="{A22F244C-5F3C-A641-BDD3-8595F30525F9}" type="pres">
      <dgm:prSet presAssocID="{D38CEA22-B0D6-384B-9D67-7545BD0A359D}" presName="node" presStyleLbl="node1" presStyleIdx="8" presStyleCnt="9">
        <dgm:presLayoutVars>
          <dgm:bulletEnabled val="1"/>
        </dgm:presLayoutVars>
      </dgm:prSet>
      <dgm:spPr/>
    </dgm:pt>
  </dgm:ptLst>
  <dgm:cxnLst>
    <dgm:cxn modelId="{86B8DF19-E5F9-DB48-90FC-CEF2198BA74C}" type="presOf" srcId="{14A38C52-7737-494F-BD27-04A5749A9A9B}" destId="{D9F35020-8285-3C4D-86F0-604E3B1D60D2}" srcOrd="0" destOrd="0" presId="urn:microsoft.com/office/officeart/2005/8/layout/process5"/>
    <dgm:cxn modelId="{E75ACE23-5164-E541-87AB-DEEFFB867216}" srcId="{C66DBEC8-9295-0643-B64A-D4BC1DD11C8E}" destId="{A7ED48E1-32AB-284F-BC2A-AA1B7011EA5E}" srcOrd="1" destOrd="0" parTransId="{59D45106-9DD5-ED49-8167-502BBE1665D8}" sibTransId="{EC94F1E3-C497-2D4F-993D-1ED11038DFFA}"/>
    <dgm:cxn modelId="{08F4892A-DFDC-BD42-8C1A-DA0939BF9514}" type="presOf" srcId="{A91B7FB8-B4F0-724A-A09F-6B71840C2590}" destId="{DD836264-D62F-FC40-BFC5-7EC0D60A67E7}" srcOrd="1" destOrd="0" presId="urn:microsoft.com/office/officeart/2005/8/layout/process5"/>
    <dgm:cxn modelId="{D102C736-AD93-4743-AC9A-2F85F3C676E6}" srcId="{C66DBEC8-9295-0643-B64A-D4BC1DD11C8E}" destId="{995D6721-7B80-1847-87C3-2BE12E0666CF}" srcOrd="5" destOrd="0" parTransId="{85A2635E-B485-8F46-AFA6-03F88086B338}" sibTransId="{7D668610-D6C3-694E-9FFE-4E54F094A429}"/>
    <dgm:cxn modelId="{CBACAD3E-836D-7C4B-85CA-C156CAEA94E4}" type="presOf" srcId="{D293FB4A-B15C-1C49-A959-8C9114DA85CE}" destId="{9DD517D7-6F47-DD46-99E7-7D3FB870DCF2}" srcOrd="0" destOrd="0" presId="urn:microsoft.com/office/officeart/2005/8/layout/process5"/>
    <dgm:cxn modelId="{ED356F40-6305-EB41-B6D7-E57590AD9AA3}" type="presOf" srcId="{995D6721-7B80-1847-87C3-2BE12E0666CF}" destId="{355DAC5F-EAA6-614A-865C-061267499F30}" srcOrd="0" destOrd="0" presId="urn:microsoft.com/office/officeart/2005/8/layout/process5"/>
    <dgm:cxn modelId="{2FE8AA45-47DD-BD43-A634-F922187C2DCD}" type="presOf" srcId="{7ED5A23E-D376-FB4E-914D-041F7CF786EC}" destId="{067CADD5-83FA-1240-98A5-BF78F7DD9E02}" srcOrd="0" destOrd="0" presId="urn:microsoft.com/office/officeart/2005/8/layout/process5"/>
    <dgm:cxn modelId="{1D701E4B-B07C-8345-8C35-8288002213F2}" srcId="{C66DBEC8-9295-0643-B64A-D4BC1DD11C8E}" destId="{A37A3E6F-88BB-7545-AA75-C659DBFBA537}" srcOrd="4" destOrd="0" parTransId="{8AE3D59B-531A-E041-A120-1E4B47BFE2ED}" sibTransId="{14A38C52-7737-494F-BD27-04A5749A9A9B}"/>
    <dgm:cxn modelId="{365F714C-7ACD-444F-94C1-FECAAA2D5D82}" type="presOf" srcId="{A37A3E6F-88BB-7545-AA75-C659DBFBA537}" destId="{39EB6E01-2026-494A-B115-87E9AD796A00}" srcOrd="0" destOrd="0" presId="urn:microsoft.com/office/officeart/2005/8/layout/process5"/>
    <dgm:cxn modelId="{4DA32E5B-0BE2-6944-A60E-96E62A8781D1}" srcId="{C66DBEC8-9295-0643-B64A-D4BC1DD11C8E}" destId="{5D8A404C-1CB4-8D48-96DC-30AC2F05916F}" srcOrd="2" destOrd="0" parTransId="{0DEC30BA-00D5-A843-B300-6927EC250F7E}" sibTransId="{C478CE35-8101-5C4C-9CB8-4E9D88FE7EB6}"/>
    <dgm:cxn modelId="{3E5F7F60-DE79-A14E-9385-49D90B3745EA}" type="presOf" srcId="{EC94F1E3-C497-2D4F-993D-1ED11038DFFA}" destId="{7F97BD95-8EF3-DD45-A325-670207BADCB2}" srcOrd="1" destOrd="0" presId="urn:microsoft.com/office/officeart/2005/8/layout/process5"/>
    <dgm:cxn modelId="{121AA06C-63EC-5B43-92B9-2F09F97967D1}" type="presOf" srcId="{A91B7FB8-B4F0-724A-A09F-6B71840C2590}" destId="{6A0A49C1-93D9-C147-9BB0-7BDD80FBA8DE}" srcOrd="0" destOrd="0" presId="urn:microsoft.com/office/officeart/2005/8/layout/process5"/>
    <dgm:cxn modelId="{A551716F-8925-ED4B-9CA1-250B08B29C46}" type="presOf" srcId="{741F386E-9393-5744-9D98-9A2C1814353F}" destId="{A1CB973E-8C8C-8249-8989-02EDFC86E2E9}" srcOrd="0" destOrd="0" presId="urn:microsoft.com/office/officeart/2005/8/layout/process5"/>
    <dgm:cxn modelId="{2A458180-B962-FC43-804C-36A0FD624931}" type="presOf" srcId="{D38CEA22-B0D6-384B-9D67-7545BD0A359D}" destId="{A22F244C-5F3C-A641-BDD3-8595F30525F9}" srcOrd="0" destOrd="0" presId="urn:microsoft.com/office/officeart/2005/8/layout/process5"/>
    <dgm:cxn modelId="{BCC2B383-5A0E-8F4F-83CA-21240BAA78C7}" type="presOf" srcId="{C34650CD-AED8-164D-952F-57811A59CAAD}" destId="{996DE2AA-3227-F644-A2F2-1704EB0CF12F}" srcOrd="0" destOrd="0" presId="urn:microsoft.com/office/officeart/2005/8/layout/process5"/>
    <dgm:cxn modelId="{203AC08E-7F22-974E-8704-CEF461839474}" type="presOf" srcId="{EC94F1E3-C497-2D4F-993D-1ED11038DFFA}" destId="{5C597E86-C6F3-144A-8DFB-58134C457655}" srcOrd="0" destOrd="0" presId="urn:microsoft.com/office/officeart/2005/8/layout/process5"/>
    <dgm:cxn modelId="{48D02D8F-A4F1-4542-86FA-88FFEF70D0C1}" srcId="{C66DBEC8-9295-0643-B64A-D4BC1DD11C8E}" destId="{7ED5A23E-D376-FB4E-914D-041F7CF786EC}" srcOrd="3" destOrd="0" parTransId="{C697A565-3675-6741-A9B8-9276C3FBF7EB}" sibTransId="{741F386E-9393-5744-9D98-9A2C1814353F}"/>
    <dgm:cxn modelId="{0DE2DF8F-CBBF-1148-8A04-F9932CAC2A48}" type="presOf" srcId="{C2D743AC-F89D-AE4A-A41E-6E8345A1B979}" destId="{CA4620F1-942A-9A46-854D-90D9D8223424}" srcOrd="0" destOrd="0" presId="urn:microsoft.com/office/officeart/2005/8/layout/process5"/>
    <dgm:cxn modelId="{BF346A93-B8C8-3A48-9578-7EA420A5746F}" type="presOf" srcId="{6EB0C3BF-6D33-7E44-9A58-EC2C88B49A1E}" destId="{4AABE04A-0DD7-1E4A-997F-C1D7B165C313}" srcOrd="1" destOrd="0" presId="urn:microsoft.com/office/officeart/2005/8/layout/process5"/>
    <dgm:cxn modelId="{E987A793-5084-6544-9383-5CA39C6B294D}" type="presOf" srcId="{C478CE35-8101-5C4C-9CB8-4E9D88FE7EB6}" destId="{F6713273-208D-A547-A413-D388159FAD89}" srcOrd="1" destOrd="0" presId="urn:microsoft.com/office/officeart/2005/8/layout/process5"/>
    <dgm:cxn modelId="{C8F3939B-3452-8743-A6AD-9D87404CA72D}" type="presOf" srcId="{741F386E-9393-5744-9D98-9A2C1814353F}" destId="{424400F8-C5F3-444B-9E70-659B111A8488}" srcOrd="1" destOrd="0" presId="urn:microsoft.com/office/officeart/2005/8/layout/process5"/>
    <dgm:cxn modelId="{DF014D9F-39F4-C443-B7B8-0548AC4B223F}" srcId="{C66DBEC8-9295-0643-B64A-D4BC1DD11C8E}" destId="{C34650CD-AED8-164D-952F-57811A59CAAD}" srcOrd="0" destOrd="0" parTransId="{CFC48EA5-34A5-7E49-8C65-967D8E66133D}" sibTransId="{A0F66FF4-33F0-3E42-9949-A7E84217D0A0}"/>
    <dgm:cxn modelId="{4C062BA3-8814-E847-AD08-7965CE5C3CA5}" type="presOf" srcId="{A7ED48E1-32AB-284F-BC2A-AA1B7011EA5E}" destId="{5EC0E7D2-7D38-A24B-B9D0-4A38F18DFA16}" srcOrd="0" destOrd="0" presId="urn:microsoft.com/office/officeart/2005/8/layout/process5"/>
    <dgm:cxn modelId="{90CFCCA9-6C82-E64B-AC17-F32795F831AF}" type="presOf" srcId="{14A38C52-7737-494F-BD27-04A5749A9A9B}" destId="{18DB4481-860E-0448-81B3-6FE27A7E1EDE}" srcOrd="1" destOrd="0" presId="urn:microsoft.com/office/officeart/2005/8/layout/process5"/>
    <dgm:cxn modelId="{9F1515AA-0385-CB4A-B230-1DFE03FC1E73}" type="presOf" srcId="{7D668610-D6C3-694E-9FFE-4E54F094A429}" destId="{92177370-6115-214C-9314-064CC92FAF1F}" srcOrd="0" destOrd="0" presId="urn:microsoft.com/office/officeart/2005/8/layout/process5"/>
    <dgm:cxn modelId="{E6BD43B4-3538-684E-9691-D15A2320F51F}" type="presOf" srcId="{C478CE35-8101-5C4C-9CB8-4E9D88FE7EB6}" destId="{15C09E91-104B-E742-B4F3-2C2633DF7DBC}" srcOrd="0" destOrd="0" presId="urn:microsoft.com/office/officeart/2005/8/layout/process5"/>
    <dgm:cxn modelId="{8ED4B9BA-BD85-1245-ACD3-AE053B2F1B70}" type="presOf" srcId="{C66DBEC8-9295-0643-B64A-D4BC1DD11C8E}" destId="{66A04FBB-9744-0243-A7D6-28352F39AC24}" srcOrd="0" destOrd="0" presId="urn:microsoft.com/office/officeart/2005/8/layout/process5"/>
    <dgm:cxn modelId="{C23386BE-7A4C-2947-8C96-0432480740D4}" type="presOf" srcId="{A0F66FF4-33F0-3E42-9949-A7E84217D0A0}" destId="{5CA2179C-7095-7047-AD4D-8B73E601322E}" srcOrd="1" destOrd="0" presId="urn:microsoft.com/office/officeart/2005/8/layout/process5"/>
    <dgm:cxn modelId="{7BAB16BF-E812-F74B-BA2B-66683966BE54}" srcId="{C66DBEC8-9295-0643-B64A-D4BC1DD11C8E}" destId="{D293FB4A-B15C-1C49-A959-8C9114DA85CE}" srcOrd="6" destOrd="0" parTransId="{067E648C-5C13-3D4D-83A5-336E84012DD7}" sibTransId="{6EB0C3BF-6D33-7E44-9A58-EC2C88B49A1E}"/>
    <dgm:cxn modelId="{3E8519D3-68C1-474C-84BD-F540E6BE2302}" type="presOf" srcId="{6EB0C3BF-6D33-7E44-9A58-EC2C88B49A1E}" destId="{65FDD00B-669F-6E4D-A714-D3504CDB19A6}" srcOrd="0" destOrd="0" presId="urn:microsoft.com/office/officeart/2005/8/layout/process5"/>
    <dgm:cxn modelId="{6A5040D7-5DE4-6240-84F3-B7A5EBF098C5}" type="presOf" srcId="{A0F66FF4-33F0-3E42-9949-A7E84217D0A0}" destId="{2C194CBB-EC2D-CD40-A048-1AF23324DC69}" srcOrd="0" destOrd="0" presId="urn:microsoft.com/office/officeart/2005/8/layout/process5"/>
    <dgm:cxn modelId="{190AD7DD-FA63-B34D-913A-59B3863A010E}" type="presOf" srcId="{7D668610-D6C3-694E-9FFE-4E54F094A429}" destId="{34AD682F-7870-994F-A909-B01A35591378}" srcOrd="1" destOrd="0" presId="urn:microsoft.com/office/officeart/2005/8/layout/process5"/>
    <dgm:cxn modelId="{55EE00E3-B354-1C41-84F8-86DDE4BFD80B}" srcId="{C66DBEC8-9295-0643-B64A-D4BC1DD11C8E}" destId="{D38CEA22-B0D6-384B-9D67-7545BD0A359D}" srcOrd="8" destOrd="0" parTransId="{8D320F3A-25AB-554E-977B-616E9352C253}" sibTransId="{16F8BA2D-DF3B-D045-AB48-56554E0AAFF0}"/>
    <dgm:cxn modelId="{1702BDF4-6240-FE43-9B40-0400BA405053}" type="presOf" srcId="{5D8A404C-1CB4-8D48-96DC-30AC2F05916F}" destId="{EE4BF8D0-55EC-4046-912E-474604FB8B59}" srcOrd="0" destOrd="0" presId="urn:microsoft.com/office/officeart/2005/8/layout/process5"/>
    <dgm:cxn modelId="{9C57CDF7-D5E5-6E49-84D9-15A910A11B09}" srcId="{C66DBEC8-9295-0643-B64A-D4BC1DD11C8E}" destId="{C2D743AC-F89D-AE4A-A41E-6E8345A1B979}" srcOrd="7" destOrd="0" parTransId="{984C764C-F02C-0A43-8A9A-037F5BBDDF21}" sibTransId="{A91B7FB8-B4F0-724A-A09F-6B71840C2590}"/>
    <dgm:cxn modelId="{EC2A1EC4-0850-354B-96B3-6585AC5E99D2}" type="presParOf" srcId="{66A04FBB-9744-0243-A7D6-28352F39AC24}" destId="{996DE2AA-3227-F644-A2F2-1704EB0CF12F}" srcOrd="0" destOrd="0" presId="urn:microsoft.com/office/officeart/2005/8/layout/process5"/>
    <dgm:cxn modelId="{8CB03F0F-744D-604D-A162-975E7A4D35B2}" type="presParOf" srcId="{66A04FBB-9744-0243-A7D6-28352F39AC24}" destId="{2C194CBB-EC2D-CD40-A048-1AF23324DC69}" srcOrd="1" destOrd="0" presId="urn:microsoft.com/office/officeart/2005/8/layout/process5"/>
    <dgm:cxn modelId="{24C47D3E-6915-1A45-84FE-64E43C17CCDF}" type="presParOf" srcId="{2C194CBB-EC2D-CD40-A048-1AF23324DC69}" destId="{5CA2179C-7095-7047-AD4D-8B73E601322E}" srcOrd="0" destOrd="0" presId="urn:microsoft.com/office/officeart/2005/8/layout/process5"/>
    <dgm:cxn modelId="{1B8BA898-EE04-1245-B113-1D4F3C3D7671}" type="presParOf" srcId="{66A04FBB-9744-0243-A7D6-28352F39AC24}" destId="{5EC0E7D2-7D38-A24B-B9D0-4A38F18DFA16}" srcOrd="2" destOrd="0" presId="urn:microsoft.com/office/officeart/2005/8/layout/process5"/>
    <dgm:cxn modelId="{6AA34012-0E83-8A43-9A11-65D7261DA5A8}" type="presParOf" srcId="{66A04FBB-9744-0243-A7D6-28352F39AC24}" destId="{5C597E86-C6F3-144A-8DFB-58134C457655}" srcOrd="3" destOrd="0" presId="urn:microsoft.com/office/officeart/2005/8/layout/process5"/>
    <dgm:cxn modelId="{898CDB49-30F7-5742-A0A4-BBCA309B5273}" type="presParOf" srcId="{5C597E86-C6F3-144A-8DFB-58134C457655}" destId="{7F97BD95-8EF3-DD45-A325-670207BADCB2}" srcOrd="0" destOrd="0" presId="urn:microsoft.com/office/officeart/2005/8/layout/process5"/>
    <dgm:cxn modelId="{3693E796-ED33-6B48-83BA-7438BE5BB1C2}" type="presParOf" srcId="{66A04FBB-9744-0243-A7D6-28352F39AC24}" destId="{EE4BF8D0-55EC-4046-912E-474604FB8B59}" srcOrd="4" destOrd="0" presId="urn:microsoft.com/office/officeart/2005/8/layout/process5"/>
    <dgm:cxn modelId="{6E238230-56AD-0A43-85D9-6F91F4276B86}" type="presParOf" srcId="{66A04FBB-9744-0243-A7D6-28352F39AC24}" destId="{15C09E91-104B-E742-B4F3-2C2633DF7DBC}" srcOrd="5" destOrd="0" presId="urn:microsoft.com/office/officeart/2005/8/layout/process5"/>
    <dgm:cxn modelId="{B069DECD-5062-9E4D-939F-C0336E5CC855}" type="presParOf" srcId="{15C09E91-104B-E742-B4F3-2C2633DF7DBC}" destId="{F6713273-208D-A547-A413-D388159FAD89}" srcOrd="0" destOrd="0" presId="urn:microsoft.com/office/officeart/2005/8/layout/process5"/>
    <dgm:cxn modelId="{A08D6D1B-A747-2843-8B65-426D442B3E51}" type="presParOf" srcId="{66A04FBB-9744-0243-A7D6-28352F39AC24}" destId="{067CADD5-83FA-1240-98A5-BF78F7DD9E02}" srcOrd="6" destOrd="0" presId="urn:microsoft.com/office/officeart/2005/8/layout/process5"/>
    <dgm:cxn modelId="{E8FC5A02-063C-2A46-9D73-FC53150EDBC9}" type="presParOf" srcId="{66A04FBB-9744-0243-A7D6-28352F39AC24}" destId="{A1CB973E-8C8C-8249-8989-02EDFC86E2E9}" srcOrd="7" destOrd="0" presId="urn:microsoft.com/office/officeart/2005/8/layout/process5"/>
    <dgm:cxn modelId="{92E18E61-9716-3340-83CD-4116FA31D92E}" type="presParOf" srcId="{A1CB973E-8C8C-8249-8989-02EDFC86E2E9}" destId="{424400F8-C5F3-444B-9E70-659B111A8488}" srcOrd="0" destOrd="0" presId="urn:microsoft.com/office/officeart/2005/8/layout/process5"/>
    <dgm:cxn modelId="{24A7F546-BB7E-EF4A-942E-B4C75EAAF2EC}" type="presParOf" srcId="{66A04FBB-9744-0243-A7D6-28352F39AC24}" destId="{39EB6E01-2026-494A-B115-87E9AD796A00}" srcOrd="8" destOrd="0" presId="urn:microsoft.com/office/officeart/2005/8/layout/process5"/>
    <dgm:cxn modelId="{33681F4A-A057-DD44-A469-D76C8E884745}" type="presParOf" srcId="{66A04FBB-9744-0243-A7D6-28352F39AC24}" destId="{D9F35020-8285-3C4D-86F0-604E3B1D60D2}" srcOrd="9" destOrd="0" presId="urn:microsoft.com/office/officeart/2005/8/layout/process5"/>
    <dgm:cxn modelId="{40643709-5DBD-F44A-836B-7E9353575930}" type="presParOf" srcId="{D9F35020-8285-3C4D-86F0-604E3B1D60D2}" destId="{18DB4481-860E-0448-81B3-6FE27A7E1EDE}" srcOrd="0" destOrd="0" presId="urn:microsoft.com/office/officeart/2005/8/layout/process5"/>
    <dgm:cxn modelId="{F3170CDD-007E-E841-A411-C269687C622A}" type="presParOf" srcId="{66A04FBB-9744-0243-A7D6-28352F39AC24}" destId="{355DAC5F-EAA6-614A-865C-061267499F30}" srcOrd="10" destOrd="0" presId="urn:microsoft.com/office/officeart/2005/8/layout/process5"/>
    <dgm:cxn modelId="{E83984EF-F089-EB4F-9BB7-FC1D126D5900}" type="presParOf" srcId="{66A04FBB-9744-0243-A7D6-28352F39AC24}" destId="{92177370-6115-214C-9314-064CC92FAF1F}" srcOrd="11" destOrd="0" presId="urn:microsoft.com/office/officeart/2005/8/layout/process5"/>
    <dgm:cxn modelId="{1D03DE8E-6522-B84D-8DC9-3D8F652B67B4}" type="presParOf" srcId="{92177370-6115-214C-9314-064CC92FAF1F}" destId="{34AD682F-7870-994F-A909-B01A35591378}" srcOrd="0" destOrd="0" presId="urn:microsoft.com/office/officeart/2005/8/layout/process5"/>
    <dgm:cxn modelId="{04C56214-543C-3A4C-9170-4FF3198E58D6}" type="presParOf" srcId="{66A04FBB-9744-0243-A7D6-28352F39AC24}" destId="{9DD517D7-6F47-DD46-99E7-7D3FB870DCF2}" srcOrd="12" destOrd="0" presId="urn:microsoft.com/office/officeart/2005/8/layout/process5"/>
    <dgm:cxn modelId="{E8B61EFA-C067-6047-9525-AA0640E20519}" type="presParOf" srcId="{66A04FBB-9744-0243-A7D6-28352F39AC24}" destId="{65FDD00B-669F-6E4D-A714-D3504CDB19A6}" srcOrd="13" destOrd="0" presId="urn:microsoft.com/office/officeart/2005/8/layout/process5"/>
    <dgm:cxn modelId="{B6FA195D-43F0-5D4D-86A0-D0F99C97B1B8}" type="presParOf" srcId="{65FDD00B-669F-6E4D-A714-D3504CDB19A6}" destId="{4AABE04A-0DD7-1E4A-997F-C1D7B165C313}" srcOrd="0" destOrd="0" presId="urn:microsoft.com/office/officeart/2005/8/layout/process5"/>
    <dgm:cxn modelId="{F45DD5E4-9F3C-D44B-B70A-ED40D22417E4}" type="presParOf" srcId="{66A04FBB-9744-0243-A7D6-28352F39AC24}" destId="{CA4620F1-942A-9A46-854D-90D9D8223424}" srcOrd="14" destOrd="0" presId="urn:microsoft.com/office/officeart/2005/8/layout/process5"/>
    <dgm:cxn modelId="{D4C25E9E-C4E8-8B44-BC94-F2B7C6987E0D}" type="presParOf" srcId="{66A04FBB-9744-0243-A7D6-28352F39AC24}" destId="{6A0A49C1-93D9-C147-9BB0-7BDD80FBA8DE}" srcOrd="15" destOrd="0" presId="urn:microsoft.com/office/officeart/2005/8/layout/process5"/>
    <dgm:cxn modelId="{D24D8559-2631-4B48-903B-9359F8F71099}" type="presParOf" srcId="{6A0A49C1-93D9-C147-9BB0-7BDD80FBA8DE}" destId="{DD836264-D62F-FC40-BFC5-7EC0D60A67E7}" srcOrd="0" destOrd="0" presId="urn:microsoft.com/office/officeart/2005/8/layout/process5"/>
    <dgm:cxn modelId="{32DBA91C-FA4E-2042-B77A-F34DAB4E9F5B}" type="presParOf" srcId="{66A04FBB-9744-0243-A7D6-28352F39AC24}" destId="{A22F244C-5F3C-A641-BDD3-8595F30525F9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DE2AA-3227-F644-A2F2-1704EB0CF12F}">
      <dsp:nvSpPr>
        <dsp:cNvPr id="0" name=""/>
        <dsp:cNvSpPr/>
      </dsp:nvSpPr>
      <dsp:spPr>
        <a:xfrm>
          <a:off x="518897" y="1750"/>
          <a:ext cx="1758557" cy="10551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新品牌進入市場</a:t>
          </a:r>
          <a:br>
            <a:rPr lang="en-US" altLang="zh-TW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想知道產業動態</a:t>
          </a:r>
          <a:br>
            <a:rPr lang="en-US" altLang="zh-TW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與</a:t>
          </a:r>
          <a:r>
            <a:rPr lang="en-US" altLang="zh-TW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KOL</a:t>
          </a: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分佈</a:t>
          </a:r>
        </a:p>
      </dsp:txBody>
      <dsp:txXfrm>
        <a:off x="549801" y="32654"/>
        <a:ext cx="1696749" cy="993326"/>
      </dsp:txXfrm>
    </dsp:sp>
    <dsp:sp modelId="{2C194CBB-EC2D-CD40-A048-1AF23324DC69}">
      <dsp:nvSpPr>
        <dsp:cNvPr id="0" name=""/>
        <dsp:cNvSpPr/>
      </dsp:nvSpPr>
      <dsp:spPr>
        <a:xfrm>
          <a:off x="2432207" y="311256"/>
          <a:ext cx="372814" cy="436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432207" y="398480"/>
        <a:ext cx="260970" cy="261674"/>
      </dsp:txXfrm>
    </dsp:sp>
    <dsp:sp modelId="{5EC0E7D2-7D38-A24B-B9D0-4A38F18DFA16}">
      <dsp:nvSpPr>
        <dsp:cNvPr id="0" name=""/>
        <dsp:cNvSpPr/>
      </dsp:nvSpPr>
      <dsp:spPr>
        <a:xfrm>
          <a:off x="2980877" y="1750"/>
          <a:ext cx="1758557" cy="1055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利用程式輸入</a:t>
          </a:r>
          <a:br>
            <a:rPr lang="en-US" altLang="zh-TW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產品關鍵字</a:t>
          </a:r>
        </a:p>
      </dsp:txBody>
      <dsp:txXfrm>
        <a:off x="3011781" y="32654"/>
        <a:ext cx="1696749" cy="993326"/>
      </dsp:txXfrm>
    </dsp:sp>
    <dsp:sp modelId="{5C597E86-C6F3-144A-8DFB-58134C457655}">
      <dsp:nvSpPr>
        <dsp:cNvPr id="0" name=""/>
        <dsp:cNvSpPr/>
      </dsp:nvSpPr>
      <dsp:spPr>
        <a:xfrm>
          <a:off x="4894188" y="311256"/>
          <a:ext cx="372814" cy="436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4894188" y="398480"/>
        <a:ext cx="260970" cy="261674"/>
      </dsp:txXfrm>
    </dsp:sp>
    <dsp:sp modelId="{EE4BF8D0-55EC-4046-912E-474604FB8B59}">
      <dsp:nvSpPr>
        <dsp:cNvPr id="0" name=""/>
        <dsp:cNvSpPr/>
      </dsp:nvSpPr>
      <dsp:spPr>
        <a:xfrm>
          <a:off x="5442858" y="1750"/>
          <a:ext cx="1758557" cy="1055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使用網路爬蟲工具</a:t>
          </a:r>
        </a:p>
      </dsp:txBody>
      <dsp:txXfrm>
        <a:off x="5473762" y="32654"/>
        <a:ext cx="1696749" cy="993326"/>
      </dsp:txXfrm>
    </dsp:sp>
    <dsp:sp modelId="{15C09E91-104B-E742-B4F3-2C2633DF7DBC}">
      <dsp:nvSpPr>
        <dsp:cNvPr id="0" name=""/>
        <dsp:cNvSpPr/>
      </dsp:nvSpPr>
      <dsp:spPr>
        <a:xfrm rot="5400000">
          <a:off x="6135730" y="1179984"/>
          <a:ext cx="372814" cy="436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 rot="-5400000">
        <a:off x="6191300" y="1211638"/>
        <a:ext cx="261674" cy="260970"/>
      </dsp:txXfrm>
    </dsp:sp>
    <dsp:sp modelId="{067CADD5-83FA-1240-98A5-BF78F7DD9E02}">
      <dsp:nvSpPr>
        <dsp:cNvPr id="0" name=""/>
        <dsp:cNvSpPr/>
      </dsp:nvSpPr>
      <dsp:spPr>
        <a:xfrm>
          <a:off x="5442858" y="1760308"/>
          <a:ext cx="1758557" cy="10551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將影片轉換為</a:t>
          </a:r>
          <a:br>
            <a:rPr lang="en-US" altLang="zh-TW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文字檔案</a:t>
          </a:r>
        </a:p>
      </dsp:txBody>
      <dsp:txXfrm>
        <a:off x="5473762" y="1791212"/>
        <a:ext cx="1696749" cy="993326"/>
      </dsp:txXfrm>
    </dsp:sp>
    <dsp:sp modelId="{A1CB973E-8C8C-8249-8989-02EDFC86E2E9}">
      <dsp:nvSpPr>
        <dsp:cNvPr id="0" name=""/>
        <dsp:cNvSpPr/>
      </dsp:nvSpPr>
      <dsp:spPr>
        <a:xfrm rot="10800000">
          <a:off x="4915291" y="2069814"/>
          <a:ext cx="372814" cy="436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 rot="10800000">
        <a:off x="5027135" y="2157038"/>
        <a:ext cx="260970" cy="261674"/>
      </dsp:txXfrm>
    </dsp:sp>
    <dsp:sp modelId="{39EB6E01-2026-494A-B115-87E9AD796A00}">
      <dsp:nvSpPr>
        <dsp:cNvPr id="0" name=""/>
        <dsp:cNvSpPr/>
      </dsp:nvSpPr>
      <dsp:spPr>
        <a:xfrm>
          <a:off x="2980877" y="1760308"/>
          <a:ext cx="1758557" cy="10551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輸入結巴工具演算</a:t>
          </a:r>
        </a:p>
      </dsp:txBody>
      <dsp:txXfrm>
        <a:off x="3011781" y="1791212"/>
        <a:ext cx="1696749" cy="993326"/>
      </dsp:txXfrm>
    </dsp:sp>
    <dsp:sp modelId="{D9F35020-8285-3C4D-86F0-604E3B1D60D2}">
      <dsp:nvSpPr>
        <dsp:cNvPr id="0" name=""/>
        <dsp:cNvSpPr/>
      </dsp:nvSpPr>
      <dsp:spPr>
        <a:xfrm rot="10800000">
          <a:off x="2453310" y="2069814"/>
          <a:ext cx="372814" cy="436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 rot="10800000">
        <a:off x="2565154" y="2157038"/>
        <a:ext cx="260970" cy="261674"/>
      </dsp:txXfrm>
    </dsp:sp>
    <dsp:sp modelId="{355DAC5F-EAA6-614A-865C-061267499F30}">
      <dsp:nvSpPr>
        <dsp:cNvPr id="0" name=""/>
        <dsp:cNvSpPr/>
      </dsp:nvSpPr>
      <dsp:spPr>
        <a:xfrm>
          <a:off x="518897" y="1760308"/>
          <a:ext cx="1758557" cy="10551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利用</a:t>
          </a:r>
          <a:r>
            <a:rPr lang="en-US" altLang="zh-TW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TFIDF</a:t>
          </a:r>
          <a:br>
            <a:rPr lang="en-US" altLang="zh-TW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篩選出多餘贅詞</a:t>
          </a:r>
        </a:p>
      </dsp:txBody>
      <dsp:txXfrm>
        <a:off x="549801" y="1791212"/>
        <a:ext cx="1696749" cy="993326"/>
      </dsp:txXfrm>
    </dsp:sp>
    <dsp:sp modelId="{92177370-6115-214C-9314-064CC92FAF1F}">
      <dsp:nvSpPr>
        <dsp:cNvPr id="0" name=""/>
        <dsp:cNvSpPr/>
      </dsp:nvSpPr>
      <dsp:spPr>
        <a:xfrm rot="5400000">
          <a:off x="1211768" y="2938541"/>
          <a:ext cx="372814" cy="436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 rot="-5400000">
        <a:off x="1267338" y="2970195"/>
        <a:ext cx="261674" cy="260970"/>
      </dsp:txXfrm>
    </dsp:sp>
    <dsp:sp modelId="{9DD517D7-6F47-DD46-99E7-7D3FB870DCF2}">
      <dsp:nvSpPr>
        <dsp:cNvPr id="0" name=""/>
        <dsp:cNvSpPr/>
      </dsp:nvSpPr>
      <dsp:spPr>
        <a:xfrm>
          <a:off x="518897" y="3518865"/>
          <a:ext cx="1758557" cy="1055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將熱搜關鍵字</a:t>
          </a:r>
          <a:br>
            <a:rPr lang="en-US" altLang="zh-TW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做篩選排序</a:t>
          </a:r>
        </a:p>
      </dsp:txBody>
      <dsp:txXfrm>
        <a:off x="549801" y="3549769"/>
        <a:ext cx="1696749" cy="993326"/>
      </dsp:txXfrm>
    </dsp:sp>
    <dsp:sp modelId="{65FDD00B-669F-6E4D-A714-D3504CDB19A6}">
      <dsp:nvSpPr>
        <dsp:cNvPr id="0" name=""/>
        <dsp:cNvSpPr/>
      </dsp:nvSpPr>
      <dsp:spPr>
        <a:xfrm>
          <a:off x="2432207" y="3828371"/>
          <a:ext cx="372814" cy="436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432207" y="3915595"/>
        <a:ext cx="260970" cy="261674"/>
      </dsp:txXfrm>
    </dsp:sp>
    <dsp:sp modelId="{CA4620F1-942A-9A46-854D-90D9D8223424}">
      <dsp:nvSpPr>
        <dsp:cNvPr id="0" name=""/>
        <dsp:cNvSpPr/>
      </dsp:nvSpPr>
      <dsp:spPr>
        <a:xfrm>
          <a:off x="2980877" y="3518865"/>
          <a:ext cx="1758557" cy="1055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輸入甲方文案做相似度比對</a:t>
          </a:r>
        </a:p>
      </dsp:txBody>
      <dsp:txXfrm>
        <a:off x="3011781" y="3549769"/>
        <a:ext cx="1696749" cy="993326"/>
      </dsp:txXfrm>
    </dsp:sp>
    <dsp:sp modelId="{6A0A49C1-93D9-C147-9BB0-7BDD80FBA8DE}">
      <dsp:nvSpPr>
        <dsp:cNvPr id="0" name=""/>
        <dsp:cNvSpPr/>
      </dsp:nvSpPr>
      <dsp:spPr>
        <a:xfrm>
          <a:off x="4894188" y="3828371"/>
          <a:ext cx="372814" cy="436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4894188" y="3915595"/>
        <a:ext cx="260970" cy="261674"/>
      </dsp:txXfrm>
    </dsp:sp>
    <dsp:sp modelId="{A22F244C-5F3C-A641-BDD3-8595F30525F9}">
      <dsp:nvSpPr>
        <dsp:cNvPr id="0" name=""/>
        <dsp:cNvSpPr/>
      </dsp:nvSpPr>
      <dsp:spPr>
        <a:xfrm>
          <a:off x="5442858" y="3518865"/>
          <a:ext cx="1758557" cy="10551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產出相似度報告與關鍵字建議</a:t>
          </a:r>
        </a:p>
      </dsp:txBody>
      <dsp:txXfrm>
        <a:off x="5473762" y="3549769"/>
        <a:ext cx="1696749" cy="993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442ED-5E02-691A-CD6D-24D8E7164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D4D4B7-5CB5-F919-33A8-E88DB5ADB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822C98-A927-7EC2-F22E-D3C89244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65B9-29B5-2D42-B49D-57F573DFB96B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BFC448-E2CF-0B47-64C6-2051050D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6E8A50-7B16-41C5-B255-5936F5FA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319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22CE6-B492-7269-3040-A7AF54DE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F63FFE-4691-BDFD-4A0C-3B84281D9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071C32-B3D3-43DF-3B4D-1FB61621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65B9-29B5-2D42-B49D-57F573DFB96B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BF8C68-8D77-0722-B02B-0F89F1C8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DD682D-CD43-17B9-6468-EF824353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060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695C63-0D66-4F87-592E-2E484FAAB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A2F683-5C4D-6528-7876-32E8759CA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8E691A-EDBC-957D-EE00-74BE6EE0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65B9-29B5-2D42-B49D-57F573DFB96B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D0B2B7-8B2F-ACAD-C9D2-99BF53CF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90146C-E600-0D41-0D28-41C3306F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808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A9C19-76EB-2067-42A6-35A24D31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C5AC72-A951-4BC0-A9CF-C55B2FC3D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AC0B14-3294-0D86-AFB1-1A92B75B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65B9-29B5-2D42-B49D-57F573DFB96B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F70376-934A-7AFD-147A-BAC8A79F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E1D0D2-9134-00D0-1EAE-5E46F1CF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556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C39E8-E0BA-3B63-C63A-B7A9A921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5280E6-23CE-7155-B35E-25EFFBF88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B662ED-3FF4-BB24-4D79-C0C934EE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65B9-29B5-2D42-B49D-57F573DFB96B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BEAD26-9AFE-4529-DEB7-A8A3A071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EA35E1-801C-FF24-BA5D-1AB71A75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584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02F62-8CFC-536C-204B-76E04F83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D96503-38D8-DFAA-F8CB-95B8B695F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CA45B8-AED8-F1AE-A625-D3F52D966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968C89-1CA0-C997-1352-6BF2E394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65B9-29B5-2D42-B49D-57F573DFB96B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A0010C-F63C-64B5-7856-541D23F5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D91991-EA02-12E5-62C1-2BA3377C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952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9BC594-552D-55D2-0ABC-83254A4A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293DC8-95EA-15B3-9A69-42E40A2C6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56D75D-3C8B-843A-80CD-62C790E62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87829F-0018-A181-CF38-67A535D25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859F36-8C5B-1B58-E2B1-67A2CF1E6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4C3559-2716-7A51-678E-37DF698E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65B9-29B5-2D42-B49D-57F573DFB96B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96841E-7D5D-877F-8C61-742C05F8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268FEE-50D5-CEE1-5724-D4AFAFA8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903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4BC69-D51A-3213-CEAD-C569EAED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42A13D-ADCB-C6E4-E873-D4D3AEB2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65B9-29B5-2D42-B49D-57F573DFB96B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AC4F11-EF19-7C8A-6911-847DF818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52A1A1-5101-6CF5-9F28-EF0C6473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802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2056868-1563-9E79-312C-0926F868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65B9-29B5-2D42-B49D-57F573DFB96B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71E7CB4-AE6E-A1A9-303B-5B2A9CF8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3FA0BC-5B5A-E23E-36E7-21FF99FF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781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7F1C4-A7D6-2B00-9961-7FD57DCB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69F2C1-4FA0-15DB-9E6E-F1CA70421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CFAE93-7C50-B376-0B56-B58E00196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348499-CA6A-9433-C9B4-66638ADA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65B9-29B5-2D42-B49D-57F573DFB96B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14C397-0E3F-EF2C-5EDC-1269336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0DE837-79EE-99CF-F59C-048CD454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200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E726E-22B6-12E6-9314-888A1772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E03EA27-D787-5BAC-DCFD-83B6A5F3B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74D9E0-0437-43DB-8E51-FFE815EA8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597E96-7836-78B2-D2A5-F7F60F7B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65B9-29B5-2D42-B49D-57F573DFB96B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4CCF03-7283-9C2B-1A0E-A40BF1EE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7CB976-F40E-05F6-0C16-9A73AB32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82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B84D5C-C44A-1F3F-A9AD-8084FCEB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8D8BED-2F9C-91EE-6175-949EFA897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5B668D-2161-8DEF-D2AA-6F62977F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A65B9-29B5-2D42-B49D-57F573DFB96B}" type="datetimeFigureOut">
              <a:rPr kumimoji="1" lang="zh-TW" altLang="en-US" smtClean="0"/>
              <a:t>2023/9/25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D643EF-09CE-C17D-DDB3-1B87EA229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94884A-3002-8257-774F-AEECE5B5E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34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E25F569B-D786-FBEB-AA2E-28E1D7DC0D5E}"/>
              </a:ext>
            </a:extLst>
          </p:cNvPr>
          <p:cNvGrpSpPr/>
          <p:nvPr/>
        </p:nvGrpSpPr>
        <p:grpSpPr>
          <a:xfrm>
            <a:off x="2386507" y="160020"/>
            <a:ext cx="7720313" cy="6345259"/>
            <a:chOff x="2386507" y="0"/>
            <a:chExt cx="7720313" cy="6345259"/>
          </a:xfrm>
        </p:grpSpPr>
        <p:pic>
          <p:nvPicPr>
            <p:cNvPr id="1028" name="Picture 4" descr="网络爬虫图片-网络爬虫素材-网络爬虫插画-摄图新视界">
              <a:extLst>
                <a:ext uri="{FF2B5EF4-FFF2-40B4-BE49-F238E27FC236}">
                  <a16:creationId xmlns:a16="http://schemas.microsoft.com/office/drawing/2014/main" id="{B1342231-62D3-A03D-5F0B-A39125DDA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613" y="830997"/>
              <a:ext cx="1112424" cy="1170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E7F65BD4-3B33-4DC9-6DE8-3D3A0D669AAB}"/>
                </a:ext>
              </a:extLst>
            </p:cNvPr>
            <p:cNvSpPr txBox="1"/>
            <p:nvPr/>
          </p:nvSpPr>
          <p:spPr>
            <a:xfrm>
              <a:off x="2912962" y="0"/>
              <a:ext cx="63660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4800" b="1" u="sng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關鍵字推薦系統</a:t>
              </a:r>
            </a:p>
          </p:txBody>
        </p:sp>
        <p:graphicFrame>
          <p:nvGraphicFramePr>
            <p:cNvPr id="5" name="資料庫圖表 4">
              <a:extLst>
                <a:ext uri="{FF2B5EF4-FFF2-40B4-BE49-F238E27FC236}">
                  <a16:creationId xmlns:a16="http://schemas.microsoft.com/office/drawing/2014/main" id="{C6FD20FC-5EE4-0EB5-8631-564E64796A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78252647"/>
                </p:ext>
              </p:extLst>
            </p:nvPr>
          </p:nvGraphicFramePr>
          <p:xfrm>
            <a:off x="2386507" y="1769508"/>
            <a:ext cx="7720313" cy="457575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026" name="Picture 2" descr="How to Do Keyword Research – SEO Trends of 2021">
              <a:extLst>
                <a:ext uri="{FF2B5EF4-FFF2-40B4-BE49-F238E27FC236}">
                  <a16:creationId xmlns:a16="http://schemas.microsoft.com/office/drawing/2014/main" id="{D9CED916-48B1-93F3-5D4A-9B562355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518" y="971258"/>
              <a:ext cx="1760290" cy="925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9E24F8F6-AE2F-EA6C-A9FA-101051E002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7674"/>
            <a:stretch/>
          </p:blipFill>
          <p:spPr>
            <a:xfrm>
              <a:off x="2912962" y="971257"/>
              <a:ext cx="1760290" cy="890455"/>
            </a:xfrm>
            <a:prstGeom prst="rect">
              <a:avLst/>
            </a:prstGeom>
          </p:spPr>
        </p:pic>
        <p:pic>
          <p:nvPicPr>
            <p:cNvPr id="1030" name="Picture 6" descr="Video - Free marketing icons">
              <a:extLst>
                <a:ext uri="{FF2B5EF4-FFF2-40B4-BE49-F238E27FC236}">
                  <a16:creationId xmlns:a16="http://schemas.microsoft.com/office/drawing/2014/main" id="{05997CD1-A576-9BE2-54CB-B69357B37B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476" y="2940481"/>
              <a:ext cx="516273" cy="516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Txt text file extension symbol - Free interface icons">
              <a:extLst>
                <a:ext uri="{FF2B5EF4-FFF2-40B4-BE49-F238E27FC236}">
                  <a16:creationId xmlns:a16="http://schemas.microsoft.com/office/drawing/2014/main" id="{F0B1E37E-A961-A346-E2F5-B179E56DF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8631" y="2947594"/>
              <a:ext cx="516273" cy="516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GitHub - Lei-Cai/NLP-jieba: 结巴中文分词">
              <a:extLst>
                <a:ext uri="{FF2B5EF4-FFF2-40B4-BE49-F238E27FC236}">
                  <a16:creationId xmlns:a16="http://schemas.microsoft.com/office/drawing/2014/main" id="{CB0187F0-7767-8229-44F2-DFDB42E967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342"/>
            <a:stretch/>
          </p:blipFill>
          <p:spPr bwMode="auto">
            <a:xfrm>
              <a:off x="5366518" y="3060032"/>
              <a:ext cx="1760290" cy="516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omment utiliser TF-IDF pour le référencement">
              <a:extLst>
                <a:ext uri="{FF2B5EF4-FFF2-40B4-BE49-F238E27FC236}">
                  <a16:creationId xmlns:a16="http://schemas.microsoft.com/office/drawing/2014/main" id="{96F0E6B5-5B2C-C4CB-8B37-A8FAE9CC55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" t="12648" r="-446" b="25322"/>
            <a:stretch/>
          </p:blipFill>
          <p:spPr bwMode="auto">
            <a:xfrm>
              <a:off x="3206601" y="2982461"/>
              <a:ext cx="1173011" cy="481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Article Icon Vector Art, Icons, and Graphics for Free Download">
              <a:extLst>
                <a:ext uri="{FF2B5EF4-FFF2-40B4-BE49-F238E27FC236}">
                  <a16:creationId xmlns:a16="http://schemas.microsoft.com/office/drawing/2014/main" id="{2FE0BFE9-6319-BE8C-3E44-510DEB1B2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518" y="4608879"/>
              <a:ext cx="594444" cy="594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Article - Free interface icons">
              <a:extLst>
                <a:ext uri="{FF2B5EF4-FFF2-40B4-BE49-F238E27FC236}">
                  <a16:creationId xmlns:a16="http://schemas.microsoft.com/office/drawing/2014/main" id="{416D54DF-68FB-9FFA-42BD-EB61E4B661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2834" y="4591640"/>
              <a:ext cx="594445" cy="59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十字形 6">
              <a:extLst>
                <a:ext uri="{FF2B5EF4-FFF2-40B4-BE49-F238E27FC236}">
                  <a16:creationId xmlns:a16="http://schemas.microsoft.com/office/drawing/2014/main" id="{41E35E78-E364-FFA1-0869-0D2137BFAFFC}"/>
                </a:ext>
              </a:extLst>
            </p:cNvPr>
            <p:cNvSpPr/>
            <p:nvPr/>
          </p:nvSpPr>
          <p:spPr>
            <a:xfrm rot="2700000">
              <a:off x="6045382" y="4717346"/>
              <a:ext cx="343032" cy="343032"/>
            </a:xfrm>
            <a:prstGeom prst="plus">
              <a:avLst>
                <a:gd name="adj" fmla="val 4055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042" name="Picture 18" descr="Ranking - Free seo and web icons">
              <a:extLst>
                <a:ext uri="{FF2B5EF4-FFF2-40B4-BE49-F238E27FC236}">
                  <a16:creationId xmlns:a16="http://schemas.microsoft.com/office/drawing/2014/main" id="{F8ED74AC-3206-4EB6-5F29-07A95D71B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3579" y="4646301"/>
              <a:ext cx="594445" cy="59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Keyword Research Icon PNG Images, Vectors Free Download - Pngtree">
              <a:extLst>
                <a:ext uri="{FF2B5EF4-FFF2-40B4-BE49-F238E27FC236}">
                  <a16:creationId xmlns:a16="http://schemas.microsoft.com/office/drawing/2014/main" id="{4E8B475F-A1C9-F6B5-618D-E761FF2C9F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862" y="4646300"/>
              <a:ext cx="594446" cy="59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Report - Free seo and web icons">
              <a:extLst>
                <a:ext uri="{FF2B5EF4-FFF2-40B4-BE49-F238E27FC236}">
                  <a16:creationId xmlns:a16="http://schemas.microsoft.com/office/drawing/2014/main" id="{703AA209-35BF-D168-FF0D-5F99C9DF0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9640" y="4661249"/>
              <a:ext cx="598793" cy="59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Packaged and custom services | FileHold">
              <a:extLst>
                <a:ext uri="{FF2B5EF4-FFF2-40B4-BE49-F238E27FC236}">
                  <a16:creationId xmlns:a16="http://schemas.microsoft.com/office/drawing/2014/main" id="{E08BDB9A-7AD9-90E7-3FC9-62A4A1D99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284" y="4799805"/>
              <a:ext cx="383082" cy="383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professional Icon - Free PNG &amp; SVG 197051 - Noun Project">
              <a:extLst>
                <a:ext uri="{FF2B5EF4-FFF2-40B4-BE49-F238E27FC236}">
                  <a16:creationId xmlns:a16="http://schemas.microsoft.com/office/drawing/2014/main" id="{0EC1D4EC-6146-A40B-CB0E-F93906112D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6483" y="4567343"/>
              <a:ext cx="748011" cy="74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665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65</Words>
  <Application>Microsoft Macintosh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Microsoft JhengHei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Jon Lee</dc:creator>
  <cp:lastModifiedBy>Jon Lee</cp:lastModifiedBy>
  <cp:revision>1</cp:revision>
  <dcterms:created xsi:type="dcterms:W3CDTF">2023-09-25T11:19:28Z</dcterms:created>
  <dcterms:modified xsi:type="dcterms:W3CDTF">2023-09-25T11:53:31Z</dcterms:modified>
</cp:coreProperties>
</file>