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QSqlwQ0matJ2H53RK7Oycvrh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3" Type="http://schemas.openxmlformats.org/officeDocument/2006/relationships/image" Target="../media/image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5" Type="http://schemas.openxmlformats.org/officeDocument/2006/relationships/image" Target="../media/image4.png"/><Relationship Id="rId1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网络爬虫图片-网络爬虫素材-网络爬虫插画-摄图新视界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600" y="1087200"/>
            <a:ext cx="1111680" cy="11703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2913120" y="256320"/>
            <a:ext cx="6365520" cy="8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sng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關鍵字推薦系統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2905337" y="2027470"/>
            <a:ext cx="6682518" cy="4572249"/>
            <a:chOff x="518897" y="1750"/>
            <a:chExt cx="6682518" cy="4572249"/>
          </a:xfrm>
        </p:grpSpPr>
        <p:sp>
          <p:nvSpPr>
            <p:cNvPr id="63" name="Google Shape;63;p1"/>
            <p:cNvSpPr/>
            <p:nvPr/>
          </p:nvSpPr>
          <p:spPr>
            <a:xfrm>
              <a:off x="518897" y="1750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49801" y="32654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新品牌進入市場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想知道產業動態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與KOL分佈</a:t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432207" y="311256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2432207" y="398480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0877" y="1750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3011781" y="32654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利用程式輸入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產品關鍵字</a:t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894188" y="311256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4894188" y="398480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442858" y="1750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5473762" y="32654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使用網路爬蟲工具</a:t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5400000">
              <a:off x="6135730" y="1179984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6191300" y="1211638"/>
              <a:ext cx="261674" cy="26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442858" y="1760308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5473762" y="1791212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將影片轉換為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文字檔案</a:t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10800000">
              <a:off x="4915291" y="2069814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5027135" y="2157038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2980877" y="1760308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3011781" y="1791212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原始資料輸入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斷詞工具演算</a:t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10800000">
              <a:off x="2453310" y="2069814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2565154" y="2157038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18897" y="1760308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549801" y="1791212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利用TFIDF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剔除多餘贅詞</a:t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5400000">
              <a:off x="1211768" y="2938541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1267338" y="2970195"/>
              <a:ext cx="261674" cy="26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18897" y="3518865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549801" y="3549769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將熱搜關鍵字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做篩選排序</a:t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432207" y="3828371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432207" y="3915595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980877" y="3518865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3011781" y="3549769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利用</a:t>
              </a:r>
              <a:r>
                <a:rPr lang="zh-TW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TFIDF或sentence transformer</a:t>
              </a: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產出相似度報告與關鍵字建議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894188" y="3828371"/>
              <a:ext cx="372814" cy="43612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894188" y="3915595"/>
              <a:ext cx="260970" cy="26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442858" y="3518865"/>
              <a:ext cx="1758557" cy="105513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5473762" y="3549769"/>
              <a:ext cx="1696749" cy="993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JhengHei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結合Open AI API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自動生成</a:t>
              </a:r>
              <a:b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0" i="0" lang="zh-TW" sz="14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客製化優質文稿</a:t>
              </a:r>
              <a:endParaRPr/>
            </a:p>
          </p:txBody>
        </p:sp>
      </p:grpSp>
      <p:pic>
        <p:nvPicPr>
          <p:cNvPr descr="How to Do Keyword Research – SEO Trends of 2021"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520" y="1227600"/>
            <a:ext cx="1759680" cy="9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7672" t="0"/>
          <a:stretch/>
        </p:blipFill>
        <p:spPr>
          <a:xfrm>
            <a:off x="2913120" y="1227600"/>
            <a:ext cx="1759680" cy="889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 - Free marketing icons"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8480" y="3196800"/>
            <a:ext cx="515520" cy="51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t text file extension symbol - Free interface icons"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8520" y="3204000"/>
            <a:ext cx="515520" cy="51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Lei-Cai/NLP-jieba: 结巴中文分词" id="101" name="Google Shape;101;p1"/>
          <p:cNvPicPr preferRelativeResize="0"/>
          <p:nvPr/>
        </p:nvPicPr>
        <p:blipFill rotWithShape="1">
          <a:blip r:embed="rId8">
            <a:alphaModFix/>
          </a:blip>
          <a:srcRect b="41346" l="0" r="0" t="0"/>
          <a:stretch/>
        </p:blipFill>
        <p:spPr>
          <a:xfrm>
            <a:off x="5366520" y="3316320"/>
            <a:ext cx="1759680" cy="51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ent utiliser TF-IDF pour le référencement" id="102" name="Google Shape;102;p1"/>
          <p:cNvPicPr preferRelativeResize="0"/>
          <p:nvPr/>
        </p:nvPicPr>
        <p:blipFill rotWithShape="1">
          <a:blip r:embed="rId9">
            <a:alphaModFix/>
          </a:blip>
          <a:srcRect b="25322" l="447" r="-446" t="12648"/>
          <a:stretch/>
        </p:blipFill>
        <p:spPr>
          <a:xfrm>
            <a:off x="3206520" y="3238920"/>
            <a:ext cx="1172160" cy="48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king - Free seo and web icons" id="103" name="Google Shape;10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3720" y="4902840"/>
            <a:ext cx="593640" cy="593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word Research Icon PNG Images, Vectors Free Download - Pngtree" id="104" name="Google Shape;10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77920" y="4902840"/>
            <a:ext cx="593640" cy="593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rt - Free seo and web icons" id="105" name="Google Shape;10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27880" y="4917600"/>
            <a:ext cx="597960" cy="597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kaged and custom services | FileHold" id="106" name="Google Shape;10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79680" y="5056200"/>
            <a:ext cx="382320" cy="382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essional Icon - Free PNG &amp; SVG 197051 - Noun Project" id="107" name="Google Shape;10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55000" y="4823640"/>
            <a:ext cx="747360" cy="74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885080" y="5004720"/>
            <a:ext cx="1604520" cy="43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2023-09-25T11:19:28Z</dcterms:created>
  <dc:creator>Jon Lee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