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4" r:id="rId6"/>
    <p:sldId id="257" r:id="rId7"/>
    <p:sldId id="258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7ECB1-D3AB-4CB4-AA97-AEB91D73AE31}" v="17" dt="2022-10-13T15:41:28.551"/>
    <p1510:client id="{40B29FBE-3129-4564-8ECD-258266DEBE13}" v="653" dt="2022-10-13T01:02:53.895"/>
    <p1510:client id="{47B434C4-A9B9-4E9D-A176-E33BC7BCC4CC}" v="30" dt="2022-10-11T00:55:55.029"/>
    <p1510:client id="{53A15BE7-2D2C-4477-AF8E-A7E34525A5EF}" v="1" dt="2022-10-13T01:08:49.276"/>
    <p1510:client id="{847EA7F1-69C5-47A5-89E1-F0199F94177C}" v="1734" dt="2022-10-12T16:49:59.027"/>
    <p1510:client id="{D89B71B4-0B8D-4847-86DD-B0868C8CF7E8}" v="10" dt="2022-10-12T17:49:08.281"/>
    <p1510:client id="{DF3F329B-5612-45D7-B78C-A5BE988E7906}" v="32" dt="2022-10-11T01:06:39.517"/>
    <p1510:client id="{E5223A32-E95A-4851-95D9-78E704E2F89F}" v="1" dt="2022-10-12T22:21:26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oe Chung" userId="S::cchung8@students.kennesaw.edu::2b2b627b-0456-440f-be01-6b71d498b897" providerId="AD" clId="Web-{53A15BE7-2D2C-4477-AF8E-A7E34525A5EF}"/>
    <pc:docChg chg="modSld">
      <pc:chgData name="Chloe Chung" userId="S::cchung8@students.kennesaw.edu::2b2b627b-0456-440f-be01-6b71d498b897" providerId="AD" clId="Web-{53A15BE7-2D2C-4477-AF8E-A7E34525A5EF}" dt="2022-10-13T01:08:49.276" v="0" actId="20577"/>
      <pc:docMkLst>
        <pc:docMk/>
      </pc:docMkLst>
      <pc:sldChg chg="modSp">
        <pc:chgData name="Chloe Chung" userId="S::cchung8@students.kennesaw.edu::2b2b627b-0456-440f-be01-6b71d498b897" providerId="AD" clId="Web-{53A15BE7-2D2C-4477-AF8E-A7E34525A5EF}" dt="2022-10-13T01:08:49.276" v="0" actId="20577"/>
        <pc:sldMkLst>
          <pc:docMk/>
          <pc:sldMk cId="3322949109" sldId="258"/>
        </pc:sldMkLst>
        <pc:spChg chg="mod">
          <ac:chgData name="Chloe Chung" userId="S::cchung8@students.kennesaw.edu::2b2b627b-0456-440f-be01-6b71d498b897" providerId="AD" clId="Web-{53A15BE7-2D2C-4477-AF8E-A7E34525A5EF}" dt="2022-10-13T01:08:49.276" v="0" actId="20577"/>
          <ac:spMkLst>
            <pc:docMk/>
            <pc:sldMk cId="3322949109" sldId="258"/>
            <ac:spMk id="3" creationId="{312769A2-58B0-FB56-E415-C081A749C9C1}"/>
          </ac:spMkLst>
        </pc:spChg>
      </pc:sldChg>
    </pc:docChg>
  </pc:docChgLst>
  <pc:docChgLst>
    <pc:chgData name="Melissa Iniestra" userId="S::miniestr@students.kennesaw.edu::049707cf-31e3-46e4-b819-62289e0a262e" providerId="AD" clId="Web-{E5223A32-E95A-4851-95D9-78E704E2F89F}"/>
    <pc:docChg chg="delSld">
      <pc:chgData name="Melissa Iniestra" userId="S::miniestr@students.kennesaw.edu::049707cf-31e3-46e4-b819-62289e0a262e" providerId="AD" clId="Web-{E5223A32-E95A-4851-95D9-78E704E2F89F}" dt="2022-10-12T22:21:26.678" v="0"/>
      <pc:docMkLst>
        <pc:docMk/>
      </pc:docMkLst>
      <pc:sldChg chg="del">
        <pc:chgData name="Melissa Iniestra" userId="S::miniestr@students.kennesaw.edu::049707cf-31e3-46e4-b819-62289e0a262e" providerId="AD" clId="Web-{E5223A32-E95A-4851-95D9-78E704E2F89F}" dt="2022-10-12T22:21:26.678" v="0"/>
        <pc:sldMkLst>
          <pc:docMk/>
          <pc:sldMk cId="3488680632" sldId="263"/>
        </pc:sldMkLst>
      </pc:sldChg>
    </pc:docChg>
  </pc:docChgLst>
  <pc:docChgLst>
    <pc:chgData name="Chloe Chung" userId="S::cchung8@students.kennesaw.edu::2b2b627b-0456-440f-be01-6b71d498b897" providerId="AD" clId="Web-{0C57ECB1-D3AB-4CB4-AA97-AEB91D73AE31}"/>
    <pc:docChg chg="modSld">
      <pc:chgData name="Chloe Chung" userId="S::cchung8@students.kennesaw.edu::2b2b627b-0456-440f-be01-6b71d498b897" providerId="AD" clId="Web-{0C57ECB1-D3AB-4CB4-AA97-AEB91D73AE31}" dt="2022-10-13T15:41:28.036" v="4" actId="20577"/>
      <pc:docMkLst>
        <pc:docMk/>
      </pc:docMkLst>
      <pc:sldChg chg="modSp">
        <pc:chgData name="Chloe Chung" userId="S::cchung8@students.kennesaw.edu::2b2b627b-0456-440f-be01-6b71d498b897" providerId="AD" clId="Web-{0C57ECB1-D3AB-4CB4-AA97-AEB91D73AE31}" dt="2022-10-13T15:41:28.036" v="4" actId="20577"/>
        <pc:sldMkLst>
          <pc:docMk/>
          <pc:sldMk cId="1264148988" sldId="257"/>
        </pc:sldMkLst>
        <pc:spChg chg="mod">
          <ac:chgData name="Chloe Chung" userId="S::cchung8@students.kennesaw.edu::2b2b627b-0456-440f-be01-6b71d498b897" providerId="AD" clId="Web-{0C57ECB1-D3AB-4CB4-AA97-AEB91D73AE31}" dt="2022-10-13T15:41:28.036" v="4" actId="20577"/>
          <ac:spMkLst>
            <pc:docMk/>
            <pc:sldMk cId="1264148988" sldId="257"/>
            <ac:spMk id="3" creationId="{BF0A9ABE-B412-7F28-C804-8532464DAFFC}"/>
          </ac:spMkLst>
        </pc:spChg>
      </pc:sldChg>
      <pc:sldChg chg="modSp">
        <pc:chgData name="Chloe Chung" userId="S::cchung8@students.kennesaw.edu::2b2b627b-0456-440f-be01-6b71d498b897" providerId="AD" clId="Web-{0C57ECB1-D3AB-4CB4-AA97-AEB91D73AE31}" dt="2022-10-13T15:40:47.832" v="2"/>
        <pc:sldMkLst>
          <pc:docMk/>
          <pc:sldMk cId="1592254917" sldId="261"/>
        </pc:sldMkLst>
        <pc:graphicFrameChg chg="modGraphic">
          <ac:chgData name="Chloe Chung" userId="S::cchung8@students.kennesaw.edu::2b2b627b-0456-440f-be01-6b71d498b897" providerId="AD" clId="Web-{0C57ECB1-D3AB-4CB4-AA97-AEB91D73AE31}" dt="2022-10-13T15:40:47.832" v="2"/>
          <ac:graphicFrameMkLst>
            <pc:docMk/>
            <pc:sldMk cId="1592254917" sldId="261"/>
            <ac:graphicFrameMk id="4" creationId="{3A1ED65E-94CD-9D0E-9F0E-2892AE8FD389}"/>
          </ac:graphicFrameMkLst>
        </pc:graphicFrameChg>
      </pc:sldChg>
    </pc:docChg>
  </pc:docChgLst>
  <pc:docChgLst>
    <pc:chgData name="Chloe Chung" userId="S::cchung8@students.kennesaw.edu::2b2b627b-0456-440f-be01-6b71d498b897" providerId="AD" clId="Web-{847EA7F1-69C5-47A5-89E1-F0199F94177C}"/>
    <pc:docChg chg="addSld delSld modSld sldOrd">
      <pc:chgData name="Chloe Chung" userId="S::cchung8@students.kennesaw.edu::2b2b627b-0456-440f-be01-6b71d498b897" providerId="AD" clId="Web-{847EA7F1-69C5-47A5-89E1-F0199F94177C}" dt="2022-10-12T16:49:59.027" v="1709" actId="20577"/>
      <pc:docMkLst>
        <pc:docMk/>
      </pc:docMkLst>
      <pc:sldChg chg="modSp">
        <pc:chgData name="Chloe Chung" userId="S::cchung8@students.kennesaw.edu::2b2b627b-0456-440f-be01-6b71d498b897" providerId="AD" clId="Web-{847EA7F1-69C5-47A5-89E1-F0199F94177C}" dt="2022-10-12T16:23:45.585" v="1392" actId="20577"/>
        <pc:sldMkLst>
          <pc:docMk/>
          <pc:sldMk cId="109857222" sldId="256"/>
        </pc:sldMkLst>
        <pc:spChg chg="mod">
          <ac:chgData name="Chloe Chung" userId="S::cchung8@students.kennesaw.edu::2b2b627b-0456-440f-be01-6b71d498b897" providerId="AD" clId="Web-{847EA7F1-69C5-47A5-89E1-F0199F94177C}" dt="2022-10-12T16:23:45.585" v="139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Chloe Chung" userId="S::cchung8@students.kennesaw.edu::2b2b627b-0456-440f-be01-6b71d498b897" providerId="AD" clId="Web-{847EA7F1-69C5-47A5-89E1-F0199F94177C}" dt="2022-10-12T16:24:12.789" v="1393" actId="20577"/>
        <pc:sldMkLst>
          <pc:docMk/>
          <pc:sldMk cId="1264148988" sldId="257"/>
        </pc:sldMkLst>
        <pc:spChg chg="mod">
          <ac:chgData name="Chloe Chung" userId="S::cchung8@students.kennesaw.edu::2b2b627b-0456-440f-be01-6b71d498b897" providerId="AD" clId="Web-{847EA7F1-69C5-47A5-89E1-F0199F94177C}" dt="2022-10-12T16:24:12.789" v="1393" actId="20577"/>
          <ac:spMkLst>
            <pc:docMk/>
            <pc:sldMk cId="1264148988" sldId="257"/>
            <ac:spMk id="2" creationId="{949E3FC3-83BE-643D-E8DD-EDE05EB0C547}"/>
          </ac:spMkLst>
        </pc:spChg>
        <pc:spChg chg="mod">
          <ac:chgData name="Chloe Chung" userId="S::cchung8@students.kennesaw.edu::2b2b627b-0456-440f-be01-6b71d498b897" providerId="AD" clId="Web-{847EA7F1-69C5-47A5-89E1-F0199F94177C}" dt="2022-10-12T16:20:57.082" v="1388" actId="14100"/>
          <ac:spMkLst>
            <pc:docMk/>
            <pc:sldMk cId="1264148988" sldId="257"/>
            <ac:spMk id="3" creationId="{BF0A9ABE-B412-7F28-C804-8532464DAFFC}"/>
          </ac:spMkLst>
        </pc:spChg>
      </pc:sldChg>
      <pc:sldChg chg="modSp ord">
        <pc:chgData name="Chloe Chung" userId="S::cchung8@students.kennesaw.edu::2b2b627b-0456-440f-be01-6b71d498b897" providerId="AD" clId="Web-{847EA7F1-69C5-47A5-89E1-F0199F94177C}" dt="2022-10-12T16:49:59.027" v="1709" actId="20577"/>
        <pc:sldMkLst>
          <pc:docMk/>
          <pc:sldMk cId="3322949109" sldId="258"/>
        </pc:sldMkLst>
        <pc:spChg chg="mod">
          <ac:chgData name="Chloe Chung" userId="S::cchung8@students.kennesaw.edu::2b2b627b-0456-440f-be01-6b71d498b897" providerId="AD" clId="Web-{847EA7F1-69C5-47A5-89E1-F0199F94177C}" dt="2022-10-12T16:44:56.036" v="1555" actId="20577"/>
          <ac:spMkLst>
            <pc:docMk/>
            <pc:sldMk cId="3322949109" sldId="258"/>
            <ac:spMk id="2" creationId="{B5619A9C-DFA4-96DB-00DF-269032DD4491}"/>
          </ac:spMkLst>
        </pc:spChg>
        <pc:spChg chg="mod">
          <ac:chgData name="Chloe Chung" userId="S::cchung8@students.kennesaw.edu::2b2b627b-0456-440f-be01-6b71d498b897" providerId="AD" clId="Web-{847EA7F1-69C5-47A5-89E1-F0199F94177C}" dt="2022-10-12T16:49:59.027" v="1709" actId="20577"/>
          <ac:spMkLst>
            <pc:docMk/>
            <pc:sldMk cId="3322949109" sldId="258"/>
            <ac:spMk id="3" creationId="{312769A2-58B0-FB56-E415-C081A749C9C1}"/>
          </ac:spMkLst>
        </pc:spChg>
      </pc:sldChg>
      <pc:sldChg chg="modSp">
        <pc:chgData name="Chloe Chung" userId="S::cchung8@students.kennesaw.edu::2b2b627b-0456-440f-be01-6b71d498b897" providerId="AD" clId="Web-{847EA7F1-69C5-47A5-89E1-F0199F94177C}" dt="2022-10-12T16:04:43.403" v="1022" actId="20577"/>
        <pc:sldMkLst>
          <pc:docMk/>
          <pc:sldMk cId="2257637087" sldId="259"/>
        </pc:sldMkLst>
        <pc:spChg chg="mod">
          <ac:chgData name="Chloe Chung" userId="S::cchung8@students.kennesaw.edu::2b2b627b-0456-440f-be01-6b71d498b897" providerId="AD" clId="Web-{847EA7F1-69C5-47A5-89E1-F0199F94177C}" dt="2022-10-12T15:56:42.455" v="750" actId="20577"/>
          <ac:spMkLst>
            <pc:docMk/>
            <pc:sldMk cId="2257637087" sldId="259"/>
            <ac:spMk id="2" creationId="{715CA5DB-7A65-6993-7C9E-411DAFBAE010}"/>
          </ac:spMkLst>
        </pc:spChg>
        <pc:spChg chg="mod">
          <ac:chgData name="Chloe Chung" userId="S::cchung8@students.kennesaw.edu::2b2b627b-0456-440f-be01-6b71d498b897" providerId="AD" clId="Web-{847EA7F1-69C5-47A5-89E1-F0199F94177C}" dt="2022-10-12T16:04:43.403" v="1022" actId="20577"/>
          <ac:spMkLst>
            <pc:docMk/>
            <pc:sldMk cId="2257637087" sldId="259"/>
            <ac:spMk id="3" creationId="{AA21D9F6-9B8F-D39B-AFEE-A1149B4C24C7}"/>
          </ac:spMkLst>
        </pc:spChg>
      </pc:sldChg>
      <pc:sldChg chg="modSp del">
        <pc:chgData name="Chloe Chung" userId="S::cchung8@students.kennesaw.edu::2b2b627b-0456-440f-be01-6b71d498b897" providerId="AD" clId="Web-{847EA7F1-69C5-47A5-89E1-F0199F94177C}" dt="2022-10-12T16:13:07.649" v="1204"/>
        <pc:sldMkLst>
          <pc:docMk/>
          <pc:sldMk cId="3649935406" sldId="260"/>
        </pc:sldMkLst>
        <pc:spChg chg="mod">
          <ac:chgData name="Chloe Chung" userId="S::cchung8@students.kennesaw.edu::2b2b627b-0456-440f-be01-6b71d498b897" providerId="AD" clId="Web-{847EA7F1-69C5-47A5-89E1-F0199F94177C}" dt="2022-10-12T16:12:58.118" v="1203" actId="20577"/>
          <ac:spMkLst>
            <pc:docMk/>
            <pc:sldMk cId="3649935406" sldId="260"/>
            <ac:spMk id="3" creationId="{967A7F9F-9011-EEE9-78FA-CFA7C3C53FE4}"/>
          </ac:spMkLst>
        </pc:spChg>
      </pc:sldChg>
      <pc:sldChg chg="addSp delSp modSp">
        <pc:chgData name="Chloe Chung" userId="S::cchung8@students.kennesaw.edu::2b2b627b-0456-440f-be01-6b71d498b897" providerId="AD" clId="Web-{847EA7F1-69C5-47A5-89E1-F0199F94177C}" dt="2022-10-12T16:37:13.213" v="1537"/>
        <pc:sldMkLst>
          <pc:docMk/>
          <pc:sldMk cId="1592254917" sldId="261"/>
        </pc:sldMkLst>
        <pc:spChg chg="mod">
          <ac:chgData name="Chloe Chung" userId="S::cchung8@students.kennesaw.edu::2b2b627b-0456-440f-be01-6b71d498b897" providerId="AD" clId="Web-{847EA7F1-69C5-47A5-89E1-F0199F94177C}" dt="2022-10-12T16:08:25.221" v="1030" actId="20577"/>
          <ac:spMkLst>
            <pc:docMk/>
            <pc:sldMk cId="1592254917" sldId="261"/>
            <ac:spMk id="2" creationId="{D5C63257-FD0A-3E7F-F923-8502DACA2401}"/>
          </ac:spMkLst>
        </pc:spChg>
        <pc:spChg chg="del mod">
          <ac:chgData name="Chloe Chung" userId="S::cchung8@students.kennesaw.edu::2b2b627b-0456-440f-be01-6b71d498b897" providerId="AD" clId="Web-{847EA7F1-69C5-47A5-89E1-F0199F94177C}" dt="2022-10-12T16:08:55.643" v="1034"/>
          <ac:spMkLst>
            <pc:docMk/>
            <pc:sldMk cId="1592254917" sldId="261"/>
            <ac:spMk id="3" creationId="{DB41E8FA-3D27-3CF2-D315-810CE1EBC580}"/>
          </ac:spMkLst>
        </pc:spChg>
        <pc:graphicFrameChg chg="add mod ord modGraphic">
          <ac:chgData name="Chloe Chung" userId="S::cchung8@students.kennesaw.edu::2b2b627b-0456-440f-be01-6b71d498b897" providerId="AD" clId="Web-{847EA7F1-69C5-47A5-89E1-F0199F94177C}" dt="2022-10-12T16:37:13.213" v="1537"/>
          <ac:graphicFrameMkLst>
            <pc:docMk/>
            <pc:sldMk cId="1592254917" sldId="261"/>
            <ac:graphicFrameMk id="4" creationId="{3A1ED65E-94CD-9D0E-9F0E-2892AE8FD389}"/>
          </ac:graphicFrameMkLst>
        </pc:graphicFrameChg>
      </pc:sldChg>
      <pc:sldChg chg="del">
        <pc:chgData name="Chloe Chung" userId="S::cchung8@students.kennesaw.edu::2b2b627b-0456-440f-be01-6b71d498b897" providerId="AD" clId="Web-{847EA7F1-69C5-47A5-89E1-F0199F94177C}" dt="2022-10-12T16:32:54.192" v="1479"/>
        <pc:sldMkLst>
          <pc:docMk/>
          <pc:sldMk cId="722240429" sldId="262"/>
        </pc:sldMkLst>
      </pc:sldChg>
      <pc:sldChg chg="modSp">
        <pc:chgData name="Chloe Chung" userId="S::cchung8@students.kennesaw.edu::2b2b627b-0456-440f-be01-6b71d498b897" providerId="AD" clId="Web-{847EA7F1-69C5-47A5-89E1-F0199F94177C}" dt="2022-10-12T16:02:19.072" v="962" actId="20577"/>
        <pc:sldMkLst>
          <pc:docMk/>
          <pc:sldMk cId="3488680632" sldId="263"/>
        </pc:sldMkLst>
        <pc:spChg chg="mod">
          <ac:chgData name="Chloe Chung" userId="S::cchung8@students.kennesaw.edu::2b2b627b-0456-440f-be01-6b71d498b897" providerId="AD" clId="Web-{847EA7F1-69C5-47A5-89E1-F0199F94177C}" dt="2022-10-12T16:02:19.072" v="962" actId="20577"/>
          <ac:spMkLst>
            <pc:docMk/>
            <pc:sldMk cId="3488680632" sldId="263"/>
            <ac:spMk id="2" creationId="{715CA5DB-7A65-6993-7C9E-411DAFBAE010}"/>
          </ac:spMkLst>
        </pc:spChg>
      </pc:sldChg>
      <pc:sldChg chg="modSp new">
        <pc:chgData name="Chloe Chung" userId="S::cchung8@students.kennesaw.edu::2b2b627b-0456-440f-be01-6b71d498b897" providerId="AD" clId="Web-{847EA7F1-69C5-47A5-89E1-F0199F94177C}" dt="2022-10-12T15:55:51.985" v="740" actId="20577"/>
        <pc:sldMkLst>
          <pc:docMk/>
          <pc:sldMk cId="2373387999" sldId="264"/>
        </pc:sldMkLst>
        <pc:spChg chg="mod">
          <ac:chgData name="Chloe Chung" userId="S::cchung8@students.kennesaw.edu::2b2b627b-0456-440f-be01-6b71d498b897" providerId="AD" clId="Web-{847EA7F1-69C5-47A5-89E1-F0199F94177C}" dt="2022-10-12T15:55:51.985" v="740" actId="20577"/>
          <ac:spMkLst>
            <pc:docMk/>
            <pc:sldMk cId="2373387999" sldId="264"/>
            <ac:spMk id="2" creationId="{19CBB2B2-BBCA-EAED-481B-5DD6322956CB}"/>
          </ac:spMkLst>
        </pc:spChg>
        <pc:spChg chg="mod">
          <ac:chgData name="Chloe Chung" userId="S::cchung8@students.kennesaw.edu::2b2b627b-0456-440f-be01-6b71d498b897" providerId="AD" clId="Web-{847EA7F1-69C5-47A5-89E1-F0199F94177C}" dt="2022-10-12T15:34:36.800" v="101" actId="20577"/>
          <ac:spMkLst>
            <pc:docMk/>
            <pc:sldMk cId="2373387999" sldId="264"/>
            <ac:spMk id="3" creationId="{43D99B8B-FE70-042A-B446-C9EF05130493}"/>
          </ac:spMkLst>
        </pc:spChg>
      </pc:sldChg>
      <pc:sldChg chg="delSp modSp new">
        <pc:chgData name="Chloe Chung" userId="S::cchung8@students.kennesaw.edu::2b2b627b-0456-440f-be01-6b71d498b897" providerId="AD" clId="Web-{847EA7F1-69C5-47A5-89E1-F0199F94177C}" dt="2022-10-12T16:33:49.130" v="1497"/>
        <pc:sldMkLst>
          <pc:docMk/>
          <pc:sldMk cId="1326049694" sldId="265"/>
        </pc:sldMkLst>
        <pc:spChg chg="mod">
          <ac:chgData name="Chloe Chung" userId="S::cchung8@students.kennesaw.edu::2b2b627b-0456-440f-be01-6b71d498b897" providerId="AD" clId="Web-{847EA7F1-69C5-47A5-89E1-F0199F94177C}" dt="2022-10-12T16:33:38.443" v="1495" actId="20577"/>
          <ac:spMkLst>
            <pc:docMk/>
            <pc:sldMk cId="1326049694" sldId="265"/>
            <ac:spMk id="2" creationId="{79D827CB-5A61-EC46-589B-429532602526}"/>
          </ac:spMkLst>
        </pc:spChg>
        <pc:spChg chg="del mod">
          <ac:chgData name="Chloe Chung" userId="S::cchung8@students.kennesaw.edu::2b2b627b-0456-440f-be01-6b71d498b897" providerId="AD" clId="Web-{847EA7F1-69C5-47A5-89E1-F0199F94177C}" dt="2022-10-12T16:33:49.130" v="1497"/>
          <ac:spMkLst>
            <pc:docMk/>
            <pc:sldMk cId="1326049694" sldId="265"/>
            <ac:spMk id="3" creationId="{2C1CE0A1-E1B5-4F47-8400-5EB58544AEBC}"/>
          </ac:spMkLst>
        </pc:spChg>
      </pc:sldChg>
    </pc:docChg>
  </pc:docChgLst>
  <pc:docChgLst>
    <pc:chgData name="Chloe Chung" userId="S::cchung8@students.kennesaw.edu::2b2b627b-0456-440f-be01-6b71d498b897" providerId="AD" clId="Web-{40B29FBE-3129-4564-8ECD-258266DEBE13}"/>
    <pc:docChg chg="addSld delSld modSld">
      <pc:chgData name="Chloe Chung" userId="S::cchung8@students.kennesaw.edu::2b2b627b-0456-440f-be01-6b71d498b897" providerId="AD" clId="Web-{40B29FBE-3129-4564-8ECD-258266DEBE13}" dt="2022-10-13T01:02:53.895" v="624" actId="20577"/>
      <pc:docMkLst>
        <pc:docMk/>
      </pc:docMkLst>
      <pc:sldChg chg="modSp">
        <pc:chgData name="Chloe Chung" userId="S::cchung8@students.kennesaw.edu::2b2b627b-0456-440f-be01-6b71d498b897" providerId="AD" clId="Web-{40B29FBE-3129-4564-8ECD-258266DEBE13}" dt="2022-10-12T22:24:05.014" v="308" actId="20577"/>
        <pc:sldMkLst>
          <pc:docMk/>
          <pc:sldMk cId="1264148988" sldId="257"/>
        </pc:sldMkLst>
        <pc:spChg chg="mod">
          <ac:chgData name="Chloe Chung" userId="S::cchung8@students.kennesaw.edu::2b2b627b-0456-440f-be01-6b71d498b897" providerId="AD" clId="Web-{40B29FBE-3129-4564-8ECD-258266DEBE13}" dt="2022-10-12T22:24:05.014" v="308" actId="20577"/>
          <ac:spMkLst>
            <pc:docMk/>
            <pc:sldMk cId="1264148988" sldId="257"/>
            <ac:spMk id="2" creationId="{949E3FC3-83BE-643D-E8DD-EDE05EB0C547}"/>
          </ac:spMkLst>
        </pc:spChg>
        <pc:spChg chg="mod">
          <ac:chgData name="Chloe Chung" userId="S::cchung8@students.kennesaw.edu::2b2b627b-0456-440f-be01-6b71d498b897" providerId="AD" clId="Web-{40B29FBE-3129-4564-8ECD-258266DEBE13}" dt="2022-10-12T21:37:44.336" v="152" actId="20577"/>
          <ac:spMkLst>
            <pc:docMk/>
            <pc:sldMk cId="1264148988" sldId="257"/>
            <ac:spMk id="3" creationId="{BF0A9ABE-B412-7F28-C804-8532464DAFFC}"/>
          </ac:spMkLst>
        </pc:spChg>
      </pc:sldChg>
      <pc:sldChg chg="modSp">
        <pc:chgData name="Chloe Chung" userId="S::cchung8@students.kennesaw.edu::2b2b627b-0456-440f-be01-6b71d498b897" providerId="AD" clId="Web-{40B29FBE-3129-4564-8ECD-258266DEBE13}" dt="2022-10-13T01:02:53.895" v="624" actId="20577"/>
        <pc:sldMkLst>
          <pc:docMk/>
          <pc:sldMk cId="3322949109" sldId="258"/>
        </pc:sldMkLst>
        <pc:spChg chg="mod">
          <ac:chgData name="Chloe Chung" userId="S::cchung8@students.kennesaw.edu::2b2b627b-0456-440f-be01-6b71d498b897" providerId="AD" clId="Web-{40B29FBE-3129-4564-8ECD-258266DEBE13}" dt="2022-10-13T01:02:53.895" v="624" actId="20577"/>
          <ac:spMkLst>
            <pc:docMk/>
            <pc:sldMk cId="3322949109" sldId="258"/>
            <ac:spMk id="3" creationId="{312769A2-58B0-FB56-E415-C081A749C9C1}"/>
          </ac:spMkLst>
        </pc:spChg>
      </pc:sldChg>
      <pc:sldChg chg="del">
        <pc:chgData name="Chloe Chung" userId="S::cchung8@students.kennesaw.edu::2b2b627b-0456-440f-be01-6b71d498b897" providerId="AD" clId="Web-{40B29FBE-3129-4564-8ECD-258266DEBE13}" dt="2022-10-12T23:08:59.477" v="574"/>
        <pc:sldMkLst>
          <pc:docMk/>
          <pc:sldMk cId="2257637087" sldId="259"/>
        </pc:sldMkLst>
      </pc:sldChg>
      <pc:sldChg chg="modSp">
        <pc:chgData name="Chloe Chung" userId="S::cchung8@students.kennesaw.edu::2b2b627b-0456-440f-be01-6b71d498b897" providerId="AD" clId="Web-{40B29FBE-3129-4564-8ECD-258266DEBE13}" dt="2022-10-12T23:16:19.022" v="600"/>
        <pc:sldMkLst>
          <pc:docMk/>
          <pc:sldMk cId="1592254917" sldId="261"/>
        </pc:sldMkLst>
        <pc:graphicFrameChg chg="mod modGraphic">
          <ac:chgData name="Chloe Chung" userId="S::cchung8@students.kennesaw.edu::2b2b627b-0456-440f-be01-6b71d498b897" providerId="AD" clId="Web-{40B29FBE-3129-4564-8ECD-258266DEBE13}" dt="2022-10-12T23:16:19.022" v="600"/>
          <ac:graphicFrameMkLst>
            <pc:docMk/>
            <pc:sldMk cId="1592254917" sldId="261"/>
            <ac:graphicFrameMk id="4" creationId="{3A1ED65E-94CD-9D0E-9F0E-2892AE8FD389}"/>
          </ac:graphicFrameMkLst>
        </pc:graphicFrameChg>
      </pc:sldChg>
      <pc:sldChg chg="modSp">
        <pc:chgData name="Chloe Chung" userId="S::cchung8@students.kennesaw.edu::2b2b627b-0456-440f-be01-6b71d498b897" providerId="AD" clId="Web-{40B29FBE-3129-4564-8ECD-258266DEBE13}" dt="2022-10-12T22:43:26.182" v="553" actId="20577"/>
        <pc:sldMkLst>
          <pc:docMk/>
          <pc:sldMk cId="2373387999" sldId="264"/>
        </pc:sldMkLst>
        <pc:spChg chg="mod">
          <ac:chgData name="Chloe Chung" userId="S::cchung8@students.kennesaw.edu::2b2b627b-0456-440f-be01-6b71d498b897" providerId="AD" clId="Web-{40B29FBE-3129-4564-8ECD-258266DEBE13}" dt="2022-10-12T22:43:26.182" v="553" actId="20577"/>
          <ac:spMkLst>
            <pc:docMk/>
            <pc:sldMk cId="2373387999" sldId="264"/>
            <ac:spMk id="2" creationId="{19CBB2B2-BBCA-EAED-481B-5DD6322956CB}"/>
          </ac:spMkLst>
        </pc:spChg>
        <pc:spChg chg="mod">
          <ac:chgData name="Chloe Chung" userId="S::cchung8@students.kennesaw.edu::2b2b627b-0456-440f-be01-6b71d498b897" providerId="AD" clId="Web-{40B29FBE-3129-4564-8ECD-258266DEBE13}" dt="2022-10-12T21:31:47.451" v="12" actId="20577"/>
          <ac:spMkLst>
            <pc:docMk/>
            <pc:sldMk cId="2373387999" sldId="264"/>
            <ac:spMk id="3" creationId="{43D99B8B-FE70-042A-B446-C9EF05130493}"/>
          </ac:spMkLst>
        </pc:spChg>
      </pc:sldChg>
      <pc:sldChg chg="modSp new del">
        <pc:chgData name="Chloe Chung" userId="S::cchung8@students.kennesaw.edu::2b2b627b-0456-440f-be01-6b71d498b897" providerId="AD" clId="Web-{40B29FBE-3129-4564-8ECD-258266DEBE13}" dt="2022-10-12T22:06:03.484" v="153"/>
        <pc:sldMkLst>
          <pc:docMk/>
          <pc:sldMk cId="2114292554" sldId="266"/>
        </pc:sldMkLst>
        <pc:spChg chg="mod">
          <ac:chgData name="Chloe Chung" userId="S::cchung8@students.kennesaw.edu::2b2b627b-0456-440f-be01-6b71d498b897" providerId="AD" clId="Web-{40B29FBE-3129-4564-8ECD-258266DEBE13}" dt="2022-10-12T21:34:47.659" v="97" actId="20577"/>
          <ac:spMkLst>
            <pc:docMk/>
            <pc:sldMk cId="2114292554" sldId="266"/>
            <ac:spMk id="2" creationId="{720A03B3-B690-DCCB-863E-8FD08D8F6A6C}"/>
          </ac:spMkLst>
        </pc:spChg>
        <pc:spChg chg="mod">
          <ac:chgData name="Chloe Chung" userId="S::cchung8@students.kennesaw.edu::2b2b627b-0456-440f-be01-6b71d498b897" providerId="AD" clId="Web-{40B29FBE-3129-4564-8ECD-258266DEBE13}" dt="2022-10-12T21:37:02.788" v="136" actId="20577"/>
          <ac:spMkLst>
            <pc:docMk/>
            <pc:sldMk cId="2114292554" sldId="266"/>
            <ac:spMk id="3" creationId="{2050396E-F4F9-A332-802B-E0401048F60A}"/>
          </ac:spMkLst>
        </pc:spChg>
      </pc:sldChg>
    </pc:docChg>
  </pc:docChgLst>
  <pc:docChgLst>
    <pc:chgData name="Melissa" userId="049707cf-31e3-46e4-b819-62289e0a262e" providerId="ADAL" clId="{DF3F329B-5612-45D7-B78C-A5BE988E7906}"/>
    <pc:docChg chg="undo custSel modSld sldOrd">
      <pc:chgData name="Melissa" userId="049707cf-31e3-46e4-b819-62289e0a262e" providerId="ADAL" clId="{DF3F329B-5612-45D7-B78C-A5BE988E7906}" dt="2022-10-11T01:06:39.520" v="31"/>
      <pc:docMkLst>
        <pc:docMk/>
      </pc:docMkLst>
      <pc:sldChg chg="ord">
        <pc:chgData name="Melissa" userId="049707cf-31e3-46e4-b819-62289e0a262e" providerId="ADAL" clId="{DF3F329B-5612-45D7-B78C-A5BE988E7906}" dt="2022-10-11T01:06:32.570" v="29"/>
        <pc:sldMkLst>
          <pc:docMk/>
          <pc:sldMk cId="3322949109" sldId="258"/>
        </pc:sldMkLst>
      </pc:sldChg>
      <pc:sldChg chg="ord">
        <pc:chgData name="Melissa" userId="049707cf-31e3-46e4-b819-62289e0a262e" providerId="ADAL" clId="{DF3F329B-5612-45D7-B78C-A5BE988E7906}" dt="2022-10-11T01:06:39.520" v="31"/>
        <pc:sldMkLst>
          <pc:docMk/>
          <pc:sldMk cId="1592254917" sldId="261"/>
        </pc:sldMkLst>
      </pc:sldChg>
      <pc:sldChg chg="addSp delSp modSp mod modAnim">
        <pc:chgData name="Melissa" userId="049707cf-31e3-46e4-b819-62289e0a262e" providerId="ADAL" clId="{DF3F329B-5612-45D7-B78C-A5BE988E7906}" dt="2022-10-11T01:06:14.730" v="27" actId="1036"/>
        <pc:sldMkLst>
          <pc:docMk/>
          <pc:sldMk cId="3488680632" sldId="263"/>
        </pc:sldMkLst>
        <pc:spChg chg="del">
          <ac:chgData name="Melissa" userId="049707cf-31e3-46e4-b819-62289e0a262e" providerId="ADAL" clId="{DF3F329B-5612-45D7-B78C-A5BE988E7906}" dt="2022-10-11T00:59:29.145" v="0"/>
          <ac:spMkLst>
            <pc:docMk/>
            <pc:sldMk cId="3488680632" sldId="263"/>
            <ac:spMk id="3" creationId="{AA21D9F6-9B8F-D39B-AFEE-A1149B4C24C7}"/>
          </ac:spMkLst>
        </pc:spChg>
        <pc:spChg chg="add del mod ord">
          <ac:chgData name="Melissa" userId="049707cf-31e3-46e4-b819-62289e0a262e" providerId="ADAL" clId="{DF3F329B-5612-45D7-B78C-A5BE988E7906}" dt="2022-10-11T01:06:14.730" v="27" actId="1036"/>
          <ac:spMkLst>
            <pc:docMk/>
            <pc:sldMk cId="3488680632" sldId="263"/>
            <ac:spMk id="5" creationId="{08EF95C8-9EE8-9B03-0374-40FC02A851D7}"/>
          </ac:spMkLst>
        </pc:spChg>
        <pc:spChg chg="add del mod ord">
          <ac:chgData name="Melissa" userId="049707cf-31e3-46e4-b819-62289e0a262e" providerId="ADAL" clId="{DF3F329B-5612-45D7-B78C-A5BE988E7906}" dt="2022-10-11T01:05:07.331" v="25" actId="11529"/>
          <ac:spMkLst>
            <pc:docMk/>
            <pc:sldMk cId="3488680632" sldId="263"/>
            <ac:spMk id="6" creationId="{C094D5E4-64FC-10DA-4A8E-50C01567F499}"/>
          </ac:spMkLst>
        </pc:spChg>
        <pc:picChg chg="add mod">
          <ac:chgData name="Melissa" userId="049707cf-31e3-46e4-b819-62289e0a262e" providerId="ADAL" clId="{DF3F329B-5612-45D7-B78C-A5BE988E7906}" dt="2022-10-11T01:03:45.786" v="17" actId="1076"/>
          <ac:picMkLst>
            <pc:docMk/>
            <pc:sldMk cId="3488680632" sldId="263"/>
            <ac:picMk id="4" creationId="{62CFB91C-FC31-085D-1BB0-03FE3384885D}"/>
          </ac:picMkLst>
        </pc:picChg>
      </pc:sldChg>
    </pc:docChg>
  </pc:docChgLst>
  <pc:docChgLst>
    <pc:chgData name="Melissa Iniestra" userId="S::miniestr@students.kennesaw.edu::049707cf-31e3-46e4-b819-62289e0a262e" providerId="AD" clId="Web-{47B434C4-A9B9-4E9D-A176-E33BC7BCC4CC}"/>
    <pc:docChg chg="addSld delSld modSld">
      <pc:chgData name="Melissa Iniestra" userId="S::miniestr@students.kennesaw.edu::049707cf-31e3-46e4-b819-62289e0a262e" providerId="AD" clId="Web-{47B434C4-A9B9-4E9D-A176-E33BC7BCC4CC}" dt="2022-10-11T00:55:53.404" v="28" actId="20577"/>
      <pc:docMkLst>
        <pc:docMk/>
      </pc:docMkLst>
      <pc:sldChg chg="modSp add replId">
        <pc:chgData name="Melissa Iniestra" userId="S::miniestr@students.kennesaw.edu::049707cf-31e3-46e4-b819-62289e0a262e" providerId="AD" clId="Web-{47B434C4-A9B9-4E9D-A176-E33BC7BCC4CC}" dt="2022-10-11T00:55:53.404" v="28" actId="20577"/>
        <pc:sldMkLst>
          <pc:docMk/>
          <pc:sldMk cId="3488680632" sldId="263"/>
        </pc:sldMkLst>
        <pc:spChg chg="mod">
          <ac:chgData name="Melissa Iniestra" userId="S::miniestr@students.kennesaw.edu::049707cf-31e3-46e4-b819-62289e0a262e" providerId="AD" clId="Web-{47B434C4-A9B9-4E9D-A176-E33BC7BCC4CC}" dt="2022-10-11T00:55:53.404" v="28" actId="20577"/>
          <ac:spMkLst>
            <pc:docMk/>
            <pc:sldMk cId="3488680632" sldId="263"/>
            <ac:spMk id="2" creationId="{715CA5DB-7A65-6993-7C9E-411DAFBAE010}"/>
          </ac:spMkLst>
        </pc:spChg>
      </pc:sldChg>
      <pc:sldChg chg="add del replId">
        <pc:chgData name="Melissa Iniestra" userId="S::miniestr@students.kennesaw.edu::049707cf-31e3-46e4-b819-62289e0a262e" providerId="AD" clId="Web-{47B434C4-A9B9-4E9D-A176-E33BC7BCC4CC}" dt="2022-10-11T00:54:57.122" v="1"/>
        <pc:sldMkLst>
          <pc:docMk/>
          <pc:sldMk cId="3906254951" sldId="263"/>
        </pc:sldMkLst>
      </pc:sldChg>
    </pc:docChg>
  </pc:docChgLst>
  <pc:docChgLst>
    <pc:chgData name="Chloe Chung" userId="S::cchung8@students.kennesaw.edu::2b2b627b-0456-440f-be01-6b71d498b897" providerId="AD" clId="Web-{73707C55-559D-425B-A8A9-662DC805453A}"/>
    <pc:docChg chg="addSld modSld">
      <pc:chgData name="Chloe Chung" userId="S::cchung8@students.kennesaw.edu::2b2b627b-0456-440f-be01-6b71d498b897" providerId="AD" clId="Web-{73707C55-559D-425B-A8A9-662DC805453A}" dt="2022-10-05T18:31:56.441" v="116" actId="20577"/>
      <pc:docMkLst>
        <pc:docMk/>
      </pc:docMkLst>
      <pc:sldChg chg="modSp">
        <pc:chgData name="Chloe Chung" userId="S::cchung8@students.kennesaw.edu::2b2b627b-0456-440f-be01-6b71d498b897" providerId="AD" clId="Web-{73707C55-559D-425B-A8A9-662DC805453A}" dt="2022-10-05T18:19:41.040" v="34" actId="20577"/>
        <pc:sldMkLst>
          <pc:docMk/>
          <pc:sldMk cId="109857222" sldId="256"/>
        </pc:sldMkLst>
        <pc:spChg chg="mod">
          <ac:chgData name="Chloe Chung" userId="S::cchung8@students.kennesaw.edu::2b2b627b-0456-440f-be01-6b71d498b897" providerId="AD" clId="Web-{73707C55-559D-425B-A8A9-662DC805453A}" dt="2022-10-05T18:19:04.508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loe Chung" userId="S::cchung8@students.kennesaw.edu::2b2b627b-0456-440f-be01-6b71d498b897" providerId="AD" clId="Web-{73707C55-559D-425B-A8A9-662DC805453A}" dt="2022-10-05T18:19:41.040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loe Chung" userId="S::cchung8@students.kennesaw.edu::2b2b627b-0456-440f-be01-6b71d498b897" providerId="AD" clId="Web-{73707C55-559D-425B-A8A9-662DC805453A}" dt="2022-10-05T18:22:52.032" v="45" actId="20577"/>
        <pc:sldMkLst>
          <pc:docMk/>
          <pc:sldMk cId="1264148988" sldId="257"/>
        </pc:sldMkLst>
        <pc:spChg chg="mod">
          <ac:chgData name="Chloe Chung" userId="S::cchung8@students.kennesaw.edu::2b2b627b-0456-440f-be01-6b71d498b897" providerId="AD" clId="Web-{73707C55-559D-425B-A8A9-662DC805453A}" dt="2022-10-05T18:22:52.032" v="45" actId="20577"/>
          <ac:spMkLst>
            <pc:docMk/>
            <pc:sldMk cId="1264148988" sldId="257"/>
            <ac:spMk id="2" creationId="{949E3FC3-83BE-643D-E8DD-EDE05EB0C547}"/>
          </ac:spMkLst>
        </pc:spChg>
      </pc:sldChg>
      <pc:sldChg chg="modSp new">
        <pc:chgData name="Chloe Chung" userId="S::cchung8@students.kennesaw.edu::2b2b627b-0456-440f-be01-6b71d498b897" providerId="AD" clId="Web-{73707C55-559D-425B-A8A9-662DC805453A}" dt="2022-10-05T18:29:42.515" v="71" actId="20577"/>
        <pc:sldMkLst>
          <pc:docMk/>
          <pc:sldMk cId="3322949109" sldId="258"/>
        </pc:sldMkLst>
        <pc:spChg chg="mod">
          <ac:chgData name="Chloe Chung" userId="S::cchung8@students.kennesaw.edu::2b2b627b-0456-440f-be01-6b71d498b897" providerId="AD" clId="Web-{73707C55-559D-425B-A8A9-662DC805453A}" dt="2022-10-05T18:29:42.515" v="71" actId="20577"/>
          <ac:spMkLst>
            <pc:docMk/>
            <pc:sldMk cId="3322949109" sldId="258"/>
            <ac:spMk id="2" creationId="{B5619A9C-DFA4-96DB-00DF-269032DD4491}"/>
          </ac:spMkLst>
        </pc:spChg>
      </pc:sldChg>
      <pc:sldChg chg="modSp new">
        <pc:chgData name="Chloe Chung" userId="S::cchung8@students.kennesaw.edu::2b2b627b-0456-440f-be01-6b71d498b897" providerId="AD" clId="Web-{73707C55-559D-425B-A8A9-662DC805453A}" dt="2022-10-05T18:30:04.922" v="83" actId="20577"/>
        <pc:sldMkLst>
          <pc:docMk/>
          <pc:sldMk cId="2257637087" sldId="259"/>
        </pc:sldMkLst>
        <pc:spChg chg="mod">
          <ac:chgData name="Chloe Chung" userId="S::cchung8@students.kennesaw.edu::2b2b627b-0456-440f-be01-6b71d498b897" providerId="AD" clId="Web-{73707C55-559D-425B-A8A9-662DC805453A}" dt="2022-10-05T18:30:04.922" v="83" actId="20577"/>
          <ac:spMkLst>
            <pc:docMk/>
            <pc:sldMk cId="2257637087" sldId="259"/>
            <ac:spMk id="2" creationId="{715CA5DB-7A65-6993-7C9E-411DAFBAE010}"/>
          </ac:spMkLst>
        </pc:spChg>
      </pc:sldChg>
      <pc:sldChg chg="modSp new">
        <pc:chgData name="Chloe Chung" userId="S::cchung8@students.kennesaw.edu::2b2b627b-0456-440f-be01-6b71d498b897" providerId="AD" clId="Web-{73707C55-559D-425B-A8A9-662DC805453A}" dt="2022-10-05T18:30:32.579" v="93" actId="20577"/>
        <pc:sldMkLst>
          <pc:docMk/>
          <pc:sldMk cId="3649935406" sldId="260"/>
        </pc:sldMkLst>
        <pc:spChg chg="mod">
          <ac:chgData name="Chloe Chung" userId="S::cchung8@students.kennesaw.edu::2b2b627b-0456-440f-be01-6b71d498b897" providerId="AD" clId="Web-{73707C55-559D-425B-A8A9-662DC805453A}" dt="2022-10-05T18:30:32.579" v="93" actId="20577"/>
          <ac:spMkLst>
            <pc:docMk/>
            <pc:sldMk cId="3649935406" sldId="260"/>
            <ac:spMk id="2" creationId="{CF47DFED-2CBD-AF29-FCD3-22857E47DFC3}"/>
          </ac:spMkLst>
        </pc:spChg>
      </pc:sldChg>
      <pc:sldChg chg="modSp new">
        <pc:chgData name="Chloe Chung" userId="S::cchung8@students.kennesaw.edu::2b2b627b-0456-440f-be01-6b71d498b897" providerId="AD" clId="Web-{73707C55-559D-425B-A8A9-662DC805453A}" dt="2022-10-05T18:31:03.986" v="106" actId="20577"/>
        <pc:sldMkLst>
          <pc:docMk/>
          <pc:sldMk cId="1592254917" sldId="261"/>
        </pc:sldMkLst>
        <pc:spChg chg="mod">
          <ac:chgData name="Chloe Chung" userId="S::cchung8@students.kennesaw.edu::2b2b627b-0456-440f-be01-6b71d498b897" providerId="AD" clId="Web-{73707C55-559D-425B-A8A9-662DC805453A}" dt="2022-10-05T18:31:03.986" v="106" actId="20577"/>
          <ac:spMkLst>
            <pc:docMk/>
            <pc:sldMk cId="1592254917" sldId="261"/>
            <ac:spMk id="2" creationId="{D5C63257-FD0A-3E7F-F923-8502DACA2401}"/>
          </ac:spMkLst>
        </pc:spChg>
      </pc:sldChg>
      <pc:sldChg chg="modSp new">
        <pc:chgData name="Chloe Chung" userId="S::cchung8@students.kennesaw.edu::2b2b627b-0456-440f-be01-6b71d498b897" providerId="AD" clId="Web-{73707C55-559D-425B-A8A9-662DC805453A}" dt="2022-10-05T18:31:56.441" v="116" actId="20577"/>
        <pc:sldMkLst>
          <pc:docMk/>
          <pc:sldMk cId="722240429" sldId="262"/>
        </pc:sldMkLst>
        <pc:spChg chg="mod">
          <ac:chgData name="Chloe Chung" userId="S::cchung8@students.kennesaw.edu::2b2b627b-0456-440f-be01-6b71d498b897" providerId="AD" clId="Web-{73707C55-559D-425B-A8A9-662DC805453A}" dt="2022-10-05T18:31:56.441" v="116" actId="20577"/>
          <ac:spMkLst>
            <pc:docMk/>
            <pc:sldMk cId="722240429" sldId="262"/>
            <ac:spMk id="2" creationId="{45F883DF-DEB0-AF59-7047-2560174DCAAF}"/>
          </ac:spMkLst>
        </pc:spChg>
      </pc:sldChg>
    </pc:docChg>
  </pc:docChgLst>
  <pc:docChgLst>
    <pc:chgData name="Chloe Chung" userId="S::cchung8@students.kennesaw.edu::2b2b627b-0456-440f-be01-6b71d498b897" providerId="AD" clId="Web-{D89B71B4-0B8D-4847-86DD-B0868C8CF7E8}"/>
    <pc:docChg chg="modSld">
      <pc:chgData name="Chloe Chung" userId="S::cchung8@students.kennesaw.edu::2b2b627b-0456-440f-be01-6b71d498b897" providerId="AD" clId="Web-{D89B71B4-0B8D-4847-86DD-B0868C8CF7E8}" dt="2022-10-12T17:49:08.281" v="8" actId="20577"/>
      <pc:docMkLst>
        <pc:docMk/>
      </pc:docMkLst>
      <pc:sldChg chg="modSp">
        <pc:chgData name="Chloe Chung" userId="S::cchung8@students.kennesaw.edu::2b2b627b-0456-440f-be01-6b71d498b897" providerId="AD" clId="Web-{D89B71B4-0B8D-4847-86DD-B0868C8CF7E8}" dt="2022-10-12T16:52:59.281" v="7" actId="20577"/>
        <pc:sldMkLst>
          <pc:docMk/>
          <pc:sldMk cId="109857222" sldId="256"/>
        </pc:sldMkLst>
        <pc:spChg chg="mod">
          <ac:chgData name="Chloe Chung" userId="S::cchung8@students.kennesaw.edu::2b2b627b-0456-440f-be01-6b71d498b897" providerId="AD" clId="Web-{D89B71B4-0B8D-4847-86DD-B0868C8CF7E8}" dt="2022-10-12T16:52:59.281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Chloe Chung" userId="S::cchung8@students.kennesaw.edu::2b2b627b-0456-440f-be01-6b71d498b897" providerId="AD" clId="Web-{D89B71B4-0B8D-4847-86DD-B0868C8CF7E8}" dt="2022-10-12T17:49:08.281" v="8" actId="20577"/>
        <pc:sldMkLst>
          <pc:docMk/>
          <pc:sldMk cId="3322949109" sldId="258"/>
        </pc:sldMkLst>
        <pc:spChg chg="mod">
          <ac:chgData name="Chloe Chung" userId="S::cchung8@students.kennesaw.edu::2b2b627b-0456-440f-be01-6b71d498b897" providerId="AD" clId="Web-{D89B71B4-0B8D-4847-86DD-B0868C8CF7E8}" dt="2022-10-12T17:49:08.281" v="8" actId="20577"/>
          <ac:spMkLst>
            <pc:docMk/>
            <pc:sldMk cId="3322949109" sldId="258"/>
            <ac:spMk id="3" creationId="{312769A2-58B0-FB56-E415-C081A749C9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-gRv5Day8M&amp;list=PL7wQWqxrho3wDUseEUv3IhrYjAu-e9b57&amp;index=3&amp;ab_channel=Chlo%C3%A9Chung" TargetMode="External"/><Relationship Id="rId2" Type="http://schemas.openxmlformats.org/officeDocument/2006/relationships/hyperlink" Target="https://www.youtube.com/playlist?list=PL7wQWqxrho3wDUseEUv3IhrYjAu-e9b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TtbHrzSp1c&amp;list=PL7wQWqxrho3wDUseEUv3IhrYjAu-e9b57&amp;index=3&amp;ab_channel=Chlo%C3%A9Chung" TargetMode="External"/><Relationship Id="rId5" Type="http://schemas.openxmlformats.org/officeDocument/2006/relationships/hyperlink" Target="https://www.youtube.com/watch?v=NSxJWhVxoN4&amp;list=PL7wQWqxrho3wDUseEUv3IhrYjAu-e9b57&amp;index=2&amp;ab_channel=Chlo%C3%A9Chung" TargetMode="External"/><Relationship Id="rId4" Type="http://schemas.openxmlformats.org/officeDocument/2006/relationships/hyperlink" Target="https://kennesawedu.sharepoint.com/:f:/r/sites/Team-SeniorProject_SP-4-DogEm/Shared%20Documents/General/Deliverables/DogEm%20Prototype%20Pages?csf=1&amp;web=1&amp;e=slYR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gemapp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SP-4 </a:t>
            </a:r>
            <a:r>
              <a:rPr lang="en-US" b="1" u="sng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DogEm</a:t>
            </a:r>
            <a:br>
              <a:rPr lang="en-US" b="1">
                <a:solidFill>
                  <a:schemeClr val="accent1">
                    <a:lumMod val="50000"/>
                  </a:schemeClr>
                </a:solidFill>
                <a:latin typeface="Calibri"/>
              </a:rPr>
            </a:br>
            <a:r>
              <a:rPr lang="en-US" sz="44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M1 – Readiness</a:t>
            </a:r>
            <a:br>
              <a:rPr lang="en-US" sz="44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</a:br>
            <a:r>
              <a:rPr lang="en-US" sz="4400" b="1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Prototype Presentation</a:t>
            </a:r>
            <a:endParaRPr lang="en-US" sz="440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Zane Atkinson, Chloe Chung, Melissa Iniestra, Deo </a:t>
            </a:r>
            <a:r>
              <a:rPr lang="en-US" err="1">
                <a:cs typeface="Calibri"/>
              </a:rPr>
              <a:t>Nzeng</a:t>
            </a:r>
            <a:r>
              <a:rPr lang="en-US">
                <a:cs typeface="Calibri"/>
              </a:rPr>
              <a:t>, Joshua Willson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B2B2-BBCA-EAED-481B-5DD63229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DogEm</a:t>
            </a:r>
            <a:r>
              <a:rPr lang="en-US" b="1" u="sng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 Overview</a:t>
            </a:r>
            <a:endParaRPr lang="en-US" b="1" u="sng">
              <a:solidFill>
                <a:schemeClr val="accent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9B8B-FE70-042A-B446-C9EF0513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"/>
              </a:rPr>
              <a:t>What is </a:t>
            </a:r>
            <a:r>
              <a:rPr lang="en-US" b="1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DogEm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"/>
              </a:rPr>
              <a:t>?</a:t>
            </a:r>
          </a:p>
          <a:p>
            <a:r>
              <a:rPr lang="en-US">
                <a:cs typeface="Calibri"/>
              </a:rPr>
              <a:t>A cross-platform mobile app made with React Native and Expo.</a:t>
            </a:r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"/>
              </a:rPr>
              <a:t>What does </a:t>
            </a:r>
            <a:r>
              <a:rPr lang="en-US" b="1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DogEm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"/>
              </a:rPr>
              <a:t> do?</a:t>
            </a:r>
          </a:p>
          <a:p>
            <a:r>
              <a:rPr lang="en-US" err="1">
                <a:cs typeface="Calibri"/>
              </a:rPr>
              <a:t>DogEm</a:t>
            </a:r>
            <a:r>
              <a:rPr lang="en-US">
                <a:cs typeface="Calibri"/>
              </a:rPr>
              <a:t> facilitates repeated calls or texts and emails of a selected contact until either a response is retrieved or until the user reaches their messaging limit.</a:t>
            </a:r>
          </a:p>
        </p:txBody>
      </p:sp>
    </p:spTree>
    <p:extLst>
      <p:ext uri="{BB962C8B-B14F-4D97-AF65-F5344CB8AC3E}">
        <p14:creationId xmlns:p14="http://schemas.microsoft.com/office/powerpoint/2010/main" val="237338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3FC3-83BE-643D-E8DD-EDE05EB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Proof of Concept</a:t>
            </a:r>
            <a:r>
              <a:rPr lang="en-US">
                <a:cs typeface="Calibri Light" panose="020F0302020204030204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9ABE-B412-7F28-C804-8532464D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292"/>
            <a:ext cx="10515600" cy="5367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Criteria for Success – What does </a:t>
            </a:r>
            <a:r>
              <a:rPr lang="en-US" sz="2400" b="1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DogEm</a:t>
            </a:r>
            <a:r>
              <a:rPr lang="en-US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 need to accomplish?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cs typeface="Calibri"/>
              </a:rPr>
              <a:t>       </a:t>
            </a:r>
            <a:r>
              <a:rPr lang="en-US" sz="1800" u="sng" err="1">
                <a:cs typeface="Calibri"/>
              </a:rPr>
              <a:t>DogEm</a:t>
            </a:r>
            <a:r>
              <a:rPr lang="en-US" sz="1800" u="sng">
                <a:cs typeface="Calibri"/>
              </a:rPr>
              <a:t> must be</a:t>
            </a:r>
            <a:r>
              <a:rPr lang="en-US" sz="1800">
                <a:cs typeface="Calibri"/>
              </a:rPr>
              <a:t>:</a:t>
            </a:r>
          </a:p>
          <a:p>
            <a:pPr marL="742950" lvl="1" indent="-285750"/>
            <a:r>
              <a:rPr lang="en-US" sz="1800">
                <a:cs typeface="Calibri"/>
              </a:rPr>
              <a:t>Cross-platform: It has to look and behave the same on iOS and Android.</a:t>
            </a:r>
          </a:p>
          <a:p>
            <a:pPr marL="742950" lvl="1" indent="-285750"/>
            <a:r>
              <a:rPr lang="en-US" sz="1800">
                <a:cs typeface="Calibri"/>
              </a:rPr>
              <a:t>Able to accomplish its primary function:  facilitate repeated messaging until either a contact responds or until the user reaches their messaging limit. </a:t>
            </a:r>
          </a:p>
          <a:p>
            <a:pPr marL="742950" lvl="1" indent="-285750"/>
            <a:r>
              <a:rPr lang="en-US" sz="1800">
                <a:cs typeface="Calibri"/>
              </a:rPr>
              <a:t>Able to effectively and safely handle user and contact data.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Feasibility – Are our goals attainable?</a:t>
            </a:r>
          </a:p>
          <a:p>
            <a:pPr marL="0" indent="0">
              <a:buNone/>
            </a:pPr>
            <a:r>
              <a:rPr lang="en-US" sz="1800">
                <a:cs typeface="Calibri"/>
              </a:rPr>
              <a:t>        </a:t>
            </a:r>
            <a:r>
              <a:rPr lang="en-US" sz="1800" u="sng">
                <a:cs typeface="Calibri"/>
              </a:rPr>
              <a:t>YES, but with limitations:</a:t>
            </a:r>
          </a:p>
          <a:p>
            <a:pPr marL="742950" lvl="1" indent="-285750"/>
            <a:r>
              <a:rPr lang="en-US" sz="1600" err="1">
                <a:cs typeface="Calibri"/>
              </a:rPr>
              <a:t>DogEm</a:t>
            </a:r>
            <a:r>
              <a:rPr lang="en-US" sz="1600">
                <a:cs typeface="Calibri"/>
              </a:rPr>
              <a:t> is currently able to perform its primary function. It is capable of both repeated calling and messaging. 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Limitations – What are some limiting factors of our app?</a:t>
            </a:r>
          </a:p>
          <a:p>
            <a:pPr marL="457200" lvl="1" indent="0">
              <a:buNone/>
            </a:pPr>
            <a:r>
              <a:rPr lang="en-US" sz="1800" u="sng">
                <a:cs typeface="Calibri"/>
              </a:rPr>
              <a:t>Some setbacks we have encountered are:</a:t>
            </a:r>
          </a:p>
          <a:p>
            <a:pPr marL="742950" lvl="1" indent="-285750"/>
            <a:r>
              <a:rPr lang="en-US" sz="1800">
                <a:cs typeface="Calibri"/>
              </a:rPr>
              <a:t>Required user intervention in our calling and messaging features.</a:t>
            </a:r>
          </a:p>
          <a:p>
            <a:pPr marL="742950" lvl="1" indent="-285750"/>
            <a:r>
              <a:rPr lang="en-US" sz="1800">
                <a:cs typeface="Calibri"/>
              </a:rPr>
              <a:t>Compatibility issues.</a:t>
            </a:r>
          </a:p>
          <a:p>
            <a:pPr marL="742950" lvl="1" indent="-285750"/>
            <a:r>
              <a:rPr lang="en-US" sz="1800">
                <a:cs typeface="Calibri"/>
              </a:rPr>
              <a:t>Our own commitment to making this a completely free app (reluctance to use third-party paid services).</a:t>
            </a:r>
          </a:p>
          <a:p>
            <a:pPr marL="742950" lvl="1" indent="-285750"/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14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9A9C-DFA4-96DB-00DF-269032DD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Main Prototype</a:t>
            </a:r>
            <a:endParaRPr lang="en-US" b="1" u="sng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69A2-58B0-FB56-E415-C081A749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cs typeface="Calibri"/>
              </a:rPr>
              <a:t>The main prototype has 3 associated demos in a YouTube playlist and a screenshot folder.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2"/>
              </a:rPr>
              <a:t>DogEm App Prototype Demo Vids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3"/>
              </a:rPr>
              <a:t>DogEm Walkthrough</a:t>
            </a:r>
            <a:r>
              <a:rPr lang="en-US">
                <a:ea typeface="+mn-lt"/>
                <a:cs typeface="+mn-lt"/>
              </a:rPr>
              <a:t>: Page-by-page view of the app.</a:t>
            </a:r>
          </a:p>
          <a:p>
            <a:pPr lvl="2">
              <a:buFont typeface="Arial"/>
              <a:buChar char="•"/>
            </a:pPr>
            <a:r>
              <a:rPr lang="en-US" sz="2400">
                <a:ea typeface="+mn-lt"/>
                <a:cs typeface="+mn-lt"/>
                <a:hlinkClick r:id="rId4"/>
              </a:rPr>
              <a:t>DogEm Walkthrough Screenshots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5"/>
              </a:rPr>
              <a:t>DogEm Calling</a:t>
            </a:r>
            <a:r>
              <a:rPr lang="en-US">
                <a:ea typeface="+mn-lt"/>
                <a:cs typeface="+mn-lt"/>
              </a:rPr>
              <a:t>:  Demo of the calling function on the </a:t>
            </a:r>
            <a:r>
              <a:rPr lang="en-US" err="1">
                <a:ea typeface="+mn-lt"/>
                <a:cs typeface="+mn-lt"/>
              </a:rPr>
              <a:t>DogEm</a:t>
            </a:r>
            <a:r>
              <a:rPr lang="en-US">
                <a:ea typeface="+mn-lt"/>
                <a:cs typeface="+mn-lt"/>
              </a:rPr>
              <a:t> page.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  <a:hlinkClick r:id="rId6"/>
              </a:rPr>
              <a:t>DogEm Messaging</a:t>
            </a:r>
            <a:r>
              <a:rPr lang="en-US">
                <a:ea typeface="+mn-lt"/>
                <a:cs typeface="+mn-lt"/>
              </a:rPr>
              <a:t>: Demo of the emailing function on the </a:t>
            </a:r>
            <a:r>
              <a:rPr lang="en-US" err="1">
                <a:ea typeface="+mn-lt"/>
                <a:cs typeface="+mn-lt"/>
              </a:rPr>
              <a:t>DogEm</a:t>
            </a:r>
            <a:r>
              <a:rPr lang="en-US">
                <a:ea typeface="+mn-lt"/>
                <a:cs typeface="+mn-lt"/>
              </a:rPr>
              <a:t> page.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 b="1">
              <a:solidFill>
                <a:srgbClr val="20386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94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3257-FD0A-3E7F-F923-8502DACA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Future Plans</a:t>
            </a:r>
            <a:endParaRPr lang="en-US" b="1" u="sng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1ED65E-94CD-9D0E-9F0E-2892AE8FD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03053"/>
              </p:ext>
            </p:extLst>
          </p:nvPr>
        </p:nvGraphicFramePr>
        <p:xfrm>
          <a:off x="838200" y="1825625"/>
          <a:ext cx="10515600" cy="2661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54718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2292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 We Have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We Need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71903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Intuitive UI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Backend: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- Database (Likely Firebase)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4467821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Cross-Platform calling and messaging capabilities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Group code review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76636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Semi-automated app (I.e. some actions are automated and some require user intervention)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Missing feature 1: The app must act on user response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32399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 website with a source code navigation link: </a:t>
                      </a:r>
                      <a:r>
                        <a:rPr lang="en-US" sz="1800" b="0" i="0" u="none" strike="noStrike" noProof="0">
                          <a:latin typeface="Calibri"/>
                          <a:hlinkClick r:id="rId2"/>
                        </a:rPr>
                        <a:t>DogEm App</a:t>
                      </a:r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Missing feature 2: Delete contact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973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5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27CB-5A61-EC46-589B-42953260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>
                <a:solidFill>
                  <a:schemeClr val="accent1">
                    <a:lumMod val="50000"/>
                  </a:schemeClr>
                </a:solidFill>
                <a:latin typeface="Calibri"/>
                <a:cs typeface="Calibri Light"/>
              </a:rPr>
              <a:t>Questions and/or Feedback?</a:t>
            </a:r>
            <a:endParaRPr lang="en-US" b="1" u="sng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04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3FA441B5F5A346AC32FF42BAA265CB" ma:contentTypeVersion="10" ma:contentTypeDescription="Create a new document." ma:contentTypeScope="" ma:versionID="f5fc39ac81bd616ba7b94b6e6517b97a">
  <xsd:schema xmlns:xsd="http://www.w3.org/2001/XMLSchema" xmlns:xs="http://www.w3.org/2001/XMLSchema" xmlns:p="http://schemas.microsoft.com/office/2006/metadata/properties" xmlns:ns2="4f130af1-6d01-4790-9e34-89cab87c4308" xmlns:ns3="a7125a93-a91f-4fcc-8cfb-e33e600c211e" targetNamespace="http://schemas.microsoft.com/office/2006/metadata/properties" ma:root="true" ma:fieldsID="aa6ee825a1cec102fd390c96147ba07d" ns2:_="" ns3:_="">
    <xsd:import namespace="4f130af1-6d01-4790-9e34-89cab87c4308"/>
    <xsd:import namespace="a7125a93-a91f-4fcc-8cfb-e33e600c2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30af1-6d01-4790-9e34-89cab87c4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16867a8-d3dd-450c-8722-94d742a2ad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5a93-a91f-4fcc-8cfb-e33e600c211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36d99c-fc3e-4f5e-b255-23634e4f401d}" ma:internalName="TaxCatchAll" ma:showField="CatchAllData" ma:web="a7125a93-a91f-4fcc-8cfb-e33e600c2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125a93-a91f-4fcc-8cfb-e33e600c211e" xsi:nil="true"/>
    <lcf76f155ced4ddcb4097134ff3c332f xmlns="4f130af1-6d01-4790-9e34-89cab87c43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37D4CB-B67E-4978-976B-6311719BA310}">
  <ds:schemaRefs>
    <ds:schemaRef ds:uri="4f130af1-6d01-4790-9e34-89cab87c4308"/>
    <ds:schemaRef ds:uri="a7125a93-a91f-4fcc-8cfb-e33e600c21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754F7F-7A6E-4879-A3B6-7F114138D3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29847-DE87-4B20-8F2D-8E9766DFFCE0}">
  <ds:schemaRefs>
    <ds:schemaRef ds:uri="4f130af1-6d01-4790-9e34-89cab87c4308"/>
    <ds:schemaRef ds:uri="a7125a93-a91f-4fcc-8cfb-e33e600c21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SP-4 DogEm M1 – Readiness Prototype Presentation</vt:lpstr>
      <vt:lpstr>DogEm Overview</vt:lpstr>
      <vt:lpstr>Proof of Concept </vt:lpstr>
      <vt:lpstr>Main Prototype</vt:lpstr>
      <vt:lpstr>Future Plans</vt:lpstr>
      <vt:lpstr>Questions and/or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2022-10-05T18:18:20Z</dcterms:created>
  <dcterms:modified xsi:type="dcterms:W3CDTF">2022-10-13T15:42:07Z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0x010100DD3FA441B5F5A346AC32FF42BAA265CB</vt:lpwstr>
  </property>
  <property fmtid="{D5CDD505-2E9C-101B-9397-08002B2CF9AE}" pid="3" name="MediaServiceImageTags">
    <vt:lpwstr/>
  </property>
</Properties>
</file>