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43891200" cy="32918400"/>
  <p:notesSz cx="20104100" cy="13404850"/>
  <p:defaultTextStyle>
    <a:defPPr>
      <a:defRPr lang="en-US"/>
    </a:defPPr>
    <a:lvl1pPr marL="0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7994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5988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3982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1975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39969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87963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35957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83951" algn="l" defTabSz="209598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2">
          <p15:clr>
            <a:srgbClr val="A4A3A4"/>
          </p15:clr>
        </p15:guide>
        <p15:guide id="2" pos="4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2F717-1C2C-428E-BCF3-CBB32E54CA94}" v="7" dt="2022-11-10T20:07:29.666"/>
    <p1510:client id="{B74374F7-7F92-4DA2-F53F-F6539531FCBB}" v="1" dt="2022-11-07T23:45:23.4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>
      <p:cViewPr>
        <p:scale>
          <a:sx n="10" d="100"/>
          <a:sy n="10" d="100"/>
        </p:scale>
        <p:origin x="1795" y="278"/>
      </p:cViewPr>
      <p:guideLst>
        <p:guide orient="horz" pos="7072"/>
        <p:guide pos="4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oe Chung" userId="S::cchung8@students.kennesaw.edu::2b2b627b-0456-440f-be01-6b71d498b897" providerId="AD" clId="Web-{B74374F7-7F92-4DA2-F53F-F6539531FCBB}"/>
    <pc:docChg chg="modSld">
      <pc:chgData name="Chloe Chung" userId="S::cchung8@students.kennesaw.edu::2b2b627b-0456-440f-be01-6b71d498b897" providerId="AD" clId="Web-{B74374F7-7F92-4DA2-F53F-F6539531FCBB}" dt="2022-11-07T23:45:23.498" v="0" actId="14100"/>
      <pc:docMkLst>
        <pc:docMk/>
      </pc:docMkLst>
      <pc:sldChg chg="modSp">
        <pc:chgData name="Chloe Chung" userId="S::cchung8@students.kennesaw.edu::2b2b627b-0456-440f-be01-6b71d498b897" providerId="AD" clId="Web-{B74374F7-7F92-4DA2-F53F-F6539531FCBB}" dt="2022-11-07T23:45:23.498" v="0" actId="14100"/>
        <pc:sldMkLst>
          <pc:docMk/>
          <pc:sldMk cId="0" sldId="256"/>
        </pc:sldMkLst>
        <pc:spChg chg="mod">
          <ac:chgData name="Chloe Chung" userId="S::cchung8@students.kennesaw.edu::2b2b627b-0456-440f-be01-6b71d498b897" providerId="AD" clId="Web-{B74374F7-7F92-4DA2-F53F-F6539531FCBB}" dt="2022-11-07T23:45:23.498" v="0" actId="14100"/>
          <ac:spMkLst>
            <pc:docMk/>
            <pc:sldMk cId="0" sldId="256"/>
            <ac:spMk id="30" creationId="{9CB9B75F-9DA5-A84A-85E9-83A71E67C69E}"/>
          </ac:spMkLst>
        </pc:spChg>
      </pc:sldChg>
    </pc:docChg>
  </pc:docChgLst>
  <pc:docChgLst>
    <pc:chgData name="Chloe Chung" userId="S::cchung8@students.kennesaw.edu::2b2b627b-0456-440f-be01-6b71d498b897" providerId="AD" clId="Web-{8922F717-1C2C-428E-BCF3-CBB32E54CA94}"/>
    <pc:docChg chg="modSld">
      <pc:chgData name="Chloe Chung" userId="S::cchung8@students.kennesaw.edu::2b2b627b-0456-440f-be01-6b71d498b897" providerId="AD" clId="Web-{8922F717-1C2C-428E-BCF3-CBB32E54CA94}" dt="2022-11-10T20:07:29.666" v="6" actId="20577"/>
      <pc:docMkLst>
        <pc:docMk/>
      </pc:docMkLst>
      <pc:sldChg chg="modSp">
        <pc:chgData name="Chloe Chung" userId="S::cchung8@students.kennesaw.edu::2b2b627b-0456-440f-be01-6b71d498b897" providerId="AD" clId="Web-{8922F717-1C2C-428E-BCF3-CBB32E54CA94}" dt="2022-11-10T20:07:29.666" v="6" actId="20577"/>
        <pc:sldMkLst>
          <pc:docMk/>
          <pc:sldMk cId="0" sldId="256"/>
        </pc:sldMkLst>
        <pc:spChg chg="mod">
          <ac:chgData name="Chloe Chung" userId="S::cchung8@students.kennesaw.edu::2b2b627b-0456-440f-be01-6b71d498b897" providerId="AD" clId="Web-{8922F717-1C2C-428E-BCF3-CBB32E54CA94}" dt="2022-11-10T20:07:29.666" v="6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10204703"/>
            <a:ext cx="37307522" cy="10310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0" y="18434304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4798" y="123317"/>
            <a:ext cx="32361600" cy="2369880"/>
          </a:xfrm>
        </p:spPr>
        <p:txBody>
          <a:bodyPr lIns="0" tIns="0" rIns="0" bIns="0"/>
          <a:lstStyle>
            <a:lvl1pPr>
              <a:defRPr sz="1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4798" y="123317"/>
            <a:ext cx="32361600" cy="2369880"/>
          </a:xfrm>
        </p:spPr>
        <p:txBody>
          <a:bodyPr lIns="0" tIns="0" rIns="0" bIns="0"/>
          <a:lstStyle>
            <a:lvl1pPr>
              <a:defRPr sz="1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0" y="7571232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67" y="7571232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4798" y="123317"/>
            <a:ext cx="32361600" cy="2369880"/>
          </a:xfrm>
        </p:spPr>
        <p:txBody>
          <a:bodyPr lIns="0" tIns="0" rIns="0" bIns="0"/>
          <a:lstStyle>
            <a:lvl1pPr>
              <a:defRPr sz="1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661407" y="2196498"/>
            <a:ext cx="20731479" cy="2359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132288" y="2196498"/>
            <a:ext cx="2831591" cy="2359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4121871" y="2196498"/>
            <a:ext cx="15102838" cy="235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4798" y="123317"/>
            <a:ext cx="32361600" cy="10310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0" y="7571232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30614113"/>
            <a:ext cx="14045184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1" y="30614113"/>
            <a:ext cx="1009497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7" y="30614113"/>
            <a:ext cx="1009497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bk object 16"/>
          <p:cNvSpPr/>
          <p:nvPr userDrawn="1"/>
        </p:nvSpPr>
        <p:spPr>
          <a:xfrm>
            <a:off x="0" y="1"/>
            <a:ext cx="43891200" cy="2864571"/>
          </a:xfrm>
          <a:custGeom>
            <a:avLst/>
            <a:gdLst/>
            <a:ahLst/>
            <a:cxnLst/>
            <a:rect l="l" t="t" r="r" b="b"/>
            <a:pathLst>
              <a:path w="20104100" h="1166495">
                <a:moveTo>
                  <a:pt x="0" y="1166224"/>
                </a:moveTo>
                <a:lnTo>
                  <a:pt x="20104099" y="1166224"/>
                </a:lnTo>
                <a:lnTo>
                  <a:pt x="20104099" y="0"/>
                </a:lnTo>
                <a:lnTo>
                  <a:pt x="0" y="0"/>
                </a:lnTo>
                <a:lnTo>
                  <a:pt x="0" y="11662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47994">
        <a:defRPr>
          <a:latin typeface="+mn-lt"/>
          <a:ea typeface="+mn-ea"/>
          <a:cs typeface="+mn-cs"/>
        </a:defRPr>
      </a:lvl2pPr>
      <a:lvl3pPr marL="2095988">
        <a:defRPr>
          <a:latin typeface="+mn-lt"/>
          <a:ea typeface="+mn-ea"/>
          <a:cs typeface="+mn-cs"/>
        </a:defRPr>
      </a:lvl3pPr>
      <a:lvl4pPr marL="3143982">
        <a:defRPr>
          <a:latin typeface="+mn-lt"/>
          <a:ea typeface="+mn-ea"/>
          <a:cs typeface="+mn-cs"/>
        </a:defRPr>
      </a:lvl4pPr>
      <a:lvl5pPr marL="4191975">
        <a:defRPr>
          <a:latin typeface="+mn-lt"/>
          <a:ea typeface="+mn-ea"/>
          <a:cs typeface="+mn-cs"/>
        </a:defRPr>
      </a:lvl5pPr>
      <a:lvl6pPr marL="5239969">
        <a:defRPr>
          <a:latin typeface="+mn-lt"/>
          <a:ea typeface="+mn-ea"/>
          <a:cs typeface="+mn-cs"/>
        </a:defRPr>
      </a:lvl6pPr>
      <a:lvl7pPr marL="6287963">
        <a:defRPr>
          <a:latin typeface="+mn-lt"/>
          <a:ea typeface="+mn-ea"/>
          <a:cs typeface="+mn-cs"/>
        </a:defRPr>
      </a:lvl7pPr>
      <a:lvl8pPr marL="7335957">
        <a:defRPr>
          <a:latin typeface="+mn-lt"/>
          <a:ea typeface="+mn-ea"/>
          <a:cs typeface="+mn-cs"/>
        </a:defRPr>
      </a:lvl8pPr>
      <a:lvl9pPr marL="83839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47994">
        <a:defRPr>
          <a:latin typeface="+mn-lt"/>
          <a:ea typeface="+mn-ea"/>
          <a:cs typeface="+mn-cs"/>
        </a:defRPr>
      </a:lvl2pPr>
      <a:lvl3pPr marL="2095988">
        <a:defRPr>
          <a:latin typeface="+mn-lt"/>
          <a:ea typeface="+mn-ea"/>
          <a:cs typeface="+mn-cs"/>
        </a:defRPr>
      </a:lvl3pPr>
      <a:lvl4pPr marL="3143982">
        <a:defRPr>
          <a:latin typeface="+mn-lt"/>
          <a:ea typeface="+mn-ea"/>
          <a:cs typeface="+mn-cs"/>
        </a:defRPr>
      </a:lvl4pPr>
      <a:lvl5pPr marL="4191975">
        <a:defRPr>
          <a:latin typeface="+mn-lt"/>
          <a:ea typeface="+mn-ea"/>
          <a:cs typeface="+mn-cs"/>
        </a:defRPr>
      </a:lvl5pPr>
      <a:lvl6pPr marL="5239969">
        <a:defRPr>
          <a:latin typeface="+mn-lt"/>
          <a:ea typeface="+mn-ea"/>
          <a:cs typeface="+mn-cs"/>
        </a:defRPr>
      </a:lvl6pPr>
      <a:lvl7pPr marL="6287963">
        <a:defRPr>
          <a:latin typeface="+mn-lt"/>
          <a:ea typeface="+mn-ea"/>
          <a:cs typeface="+mn-cs"/>
        </a:defRPr>
      </a:lvl7pPr>
      <a:lvl8pPr marL="7335957">
        <a:defRPr>
          <a:latin typeface="+mn-lt"/>
          <a:ea typeface="+mn-ea"/>
          <a:cs typeface="+mn-cs"/>
        </a:defRPr>
      </a:lvl8pPr>
      <a:lvl9pPr marL="83839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3689" y="554161"/>
            <a:ext cx="35057909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66"/>
            <a:r>
              <a:rPr lang="en-US" sz="11000" b="1" spc="-34" dirty="0">
                <a:latin typeface="Arial" panose="020B0604020202020204" pitchFamily="34" charset="0"/>
                <a:cs typeface="Arial" panose="020B0604020202020204" pitchFamily="34" charset="0"/>
              </a:rPr>
              <a:t>DogEm</a:t>
            </a:r>
            <a:endParaRPr sz="11000" b="1" spc="-3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0175200"/>
            <a:ext cx="43891200" cy="2738696"/>
          </a:xfrm>
          <a:custGeom>
            <a:avLst/>
            <a:gdLst/>
            <a:ahLst/>
            <a:cxnLst/>
            <a:rect l="l" t="t" r="r" b="b"/>
            <a:pathLst>
              <a:path w="20104100" h="1588134">
                <a:moveTo>
                  <a:pt x="20104099" y="0"/>
                </a:moveTo>
                <a:lnTo>
                  <a:pt x="0" y="0"/>
                </a:lnTo>
                <a:lnTo>
                  <a:pt x="0" y="1587847"/>
                </a:lnTo>
                <a:lnTo>
                  <a:pt x="20104099" y="1587847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42893" y="30252482"/>
            <a:ext cx="32941687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5800" b="1" spc="23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 Zane Atkinson, Chloe Chung, Melissa Iniestra, Deo Intshakal A Nzeng, and Joshua Willson</a:t>
            </a:r>
          </a:p>
          <a:p>
            <a:r>
              <a:rPr lang="en-US" sz="5800" b="1" spc="23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Advisor: Dr. Sharon Perry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609600" y="445314"/>
            <a:ext cx="5867399" cy="1828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015" tIns="60008" rIns="120015" bIns="60008" anchor="t"/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0" b="1" cap="all" dirty="0">
                <a:latin typeface="Arial"/>
                <a:cs typeface="Arial"/>
              </a:rPr>
              <a:t>UC-238</a:t>
            </a:r>
            <a:endParaRPr lang="en-US" sz="12000" b="1" cap="all" dirty="0">
              <a:cs typeface="Arial"/>
            </a:endParaRPr>
          </a:p>
          <a:p>
            <a:pPr algn="just"/>
            <a:endParaRPr lang="en-US" sz="24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537A-8BA4-AB41-84EF-12F1AD71C1A6}"/>
              </a:ext>
            </a:extLst>
          </p:cNvPr>
          <p:cNvSpPr txBox="1"/>
          <p:nvPr/>
        </p:nvSpPr>
        <p:spPr>
          <a:xfrm>
            <a:off x="1524000" y="359716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INTRO/ABSTRACT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2BA9-54DC-5042-A662-86243B4BC92F}"/>
              </a:ext>
            </a:extLst>
          </p:cNvPr>
          <p:cNvSpPr txBox="1"/>
          <p:nvPr/>
        </p:nvSpPr>
        <p:spPr>
          <a:xfrm>
            <a:off x="1524000" y="4535148"/>
            <a:ext cx="110490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340"/>
              </a:spcBef>
              <a:spcAft>
                <a:spcPts val="0"/>
              </a:spcAft>
            </a:pP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Maintaining communication can</a:t>
            </a:r>
            <a:r>
              <a:rPr lang="en-US" sz="40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often be</a:t>
            </a:r>
            <a:r>
              <a:rPr lang="en-US" sz="4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overwhelming.</a:t>
            </a:r>
            <a:r>
              <a:rPr lang="en-US" sz="4000" spc="1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Factors such</a:t>
            </a:r>
            <a:r>
              <a:rPr lang="en-US" sz="40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4000" spc="-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distance, scheduling conflicts, and</a:t>
            </a:r>
            <a:r>
              <a:rPr lang="en-US" sz="4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technical hurdles</a:t>
            </a:r>
            <a:r>
              <a:rPr lang="en-US" sz="40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4000" spc="-4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prove to</a:t>
            </a:r>
            <a:r>
              <a:rPr lang="en-US" sz="4000" spc="-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4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obstacles for</a:t>
            </a:r>
            <a:r>
              <a:rPr lang="en-US" sz="4000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keeping in</a:t>
            </a:r>
            <a:r>
              <a:rPr lang="en-US" sz="40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touch</a:t>
            </a:r>
            <a:r>
              <a:rPr lang="en-US" sz="4000" dirty="0">
                <a:solidFill>
                  <a:srgbClr val="3A3A3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40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DogEm's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purpose is</a:t>
            </a:r>
            <a:r>
              <a:rPr lang="en-US" sz="4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4000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address this</a:t>
            </a:r>
            <a:r>
              <a:rPr lang="en-US" sz="4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 while ensuring ease of use for users by allowing for semi-automated messaging and calling. By using semi-automated repeated messaging via</a:t>
            </a:r>
            <a:r>
              <a:rPr lang="en-US" sz="4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 avenues including text, call,</a:t>
            </a:r>
            <a:r>
              <a:rPr lang="en-US" sz="40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 email,</a:t>
            </a:r>
            <a:r>
              <a:rPr lang="en-US" sz="4000" spc="-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DogEm</a:t>
            </a:r>
            <a:r>
              <a:rPr lang="en-US" sz="4000" spc="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4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 able to send their contacts large volumes of messages and calls </a:t>
            </a:r>
            <a:r>
              <a:rPr lang="en-US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quickly and reliably.</a:t>
            </a:r>
          </a:p>
          <a:p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9B75F-9DA5-A84A-85E9-83A71E67C69E}"/>
              </a:ext>
            </a:extLst>
          </p:cNvPr>
          <p:cNvSpPr txBox="1"/>
          <p:nvPr/>
        </p:nvSpPr>
        <p:spPr>
          <a:xfrm>
            <a:off x="1481908" y="11975916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EFFAE6-56D1-E84C-9588-579F838D45CD}"/>
              </a:ext>
            </a:extLst>
          </p:cNvPr>
          <p:cNvSpPr txBox="1"/>
          <p:nvPr/>
        </p:nvSpPr>
        <p:spPr>
          <a:xfrm>
            <a:off x="1367484" y="18165078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64ECE6-8EA6-024B-8FD5-382E7B66AE61}"/>
              </a:ext>
            </a:extLst>
          </p:cNvPr>
          <p:cNvSpPr txBox="1"/>
          <p:nvPr/>
        </p:nvSpPr>
        <p:spPr>
          <a:xfrm>
            <a:off x="1367484" y="19121492"/>
            <a:ext cx="11662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DogEm App is capable of sending SMS messages with 1/3 of the keystrokes of conventional messaging and it is capable of calling with 1/2 of the keystrokes of conventional calling.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1AB61-14AB-9944-8967-C88BA878CF96}"/>
              </a:ext>
            </a:extLst>
          </p:cNvPr>
          <p:cNvSpPr txBox="1"/>
          <p:nvPr/>
        </p:nvSpPr>
        <p:spPr>
          <a:xfrm>
            <a:off x="18084800" y="1117600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7624CB-DD9D-FD41-B9D4-95C48D516A04}"/>
              </a:ext>
            </a:extLst>
          </p:cNvPr>
          <p:cNvSpPr/>
          <p:nvPr/>
        </p:nvSpPr>
        <p:spPr>
          <a:xfrm>
            <a:off x="13487400" y="2810371"/>
            <a:ext cx="30403800" cy="27364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120760-0696-1A43-90F4-364146ED2A5F}"/>
              </a:ext>
            </a:extLst>
          </p:cNvPr>
          <p:cNvSpPr txBox="1"/>
          <p:nvPr/>
        </p:nvSpPr>
        <p:spPr>
          <a:xfrm>
            <a:off x="15305365" y="5428861"/>
            <a:ext cx="25755600" cy="2086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latin typeface="Arial" panose="020B0604020202020204" pitchFamily="34" charset="0"/>
                <a:cs typeface="Arial" panose="020B0604020202020204" pitchFamily="34" charset="0"/>
              </a:rPr>
              <a:t>DogEm is a cross-platform mobile application  developed with React Native, Firebase, and Expo CLI to facilitate semi-automated SMS messaging and calling from a user’s device.</a:t>
            </a:r>
          </a:p>
          <a:p>
            <a:endParaRPr lang="en-US"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97E985-5ABA-1944-883E-78CDEC4E9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0573468"/>
            <a:ext cx="7614089" cy="21169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560470-BC81-1B40-877D-5F6702550F86}"/>
              </a:ext>
            </a:extLst>
          </p:cNvPr>
          <p:cNvCxnSpPr/>
          <p:nvPr/>
        </p:nvCxnSpPr>
        <p:spPr>
          <a:xfrm>
            <a:off x="8833291" y="30487029"/>
            <a:ext cx="0" cy="2081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React Native Logo PNG Vectors Free Download">
            <a:extLst>
              <a:ext uri="{FF2B5EF4-FFF2-40B4-BE49-F238E27FC236}">
                <a16:creationId xmlns:a16="http://schemas.microsoft.com/office/drawing/2014/main" id="{29746F42-B819-65ED-39AA-D75889652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147398"/>
            <a:ext cx="2019299" cy="220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rebase Brand Guidelines">
            <a:extLst>
              <a:ext uri="{FF2B5EF4-FFF2-40B4-BE49-F238E27FC236}">
                <a16:creationId xmlns:a16="http://schemas.microsoft.com/office/drawing/2014/main" id="{AD35ED6F-22F5-CA4B-AB02-9C89FDAC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06" y="12872052"/>
            <a:ext cx="5551605" cy="19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Github Logo - Free social media icons">
            <a:extLst>
              <a:ext uri="{FF2B5EF4-FFF2-40B4-BE49-F238E27FC236}">
                <a16:creationId xmlns:a16="http://schemas.microsoft.com/office/drawing/2014/main" id="{6838BEA2-2B1D-BC92-81F0-BCEDE69A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08" y="15541334"/>
            <a:ext cx="2061391" cy="206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Using SQLite in Expo for Offline React Native Apps | by Forbes Lindesay |  ITNEXT">
            <a:extLst>
              <a:ext uri="{FF2B5EF4-FFF2-40B4-BE49-F238E27FC236}">
                <a16:creationId xmlns:a16="http://schemas.microsoft.com/office/drawing/2014/main" id="{37F7CA7D-C278-7E8E-22D7-5909410E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40" y="15541334"/>
            <a:ext cx="4260793" cy="20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D6ECC410-3DBF-2135-AEDE-1A3303DE2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365" y="25809904"/>
            <a:ext cx="3829915" cy="3829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50AA6-0274-4419-6795-112E2D39E8AD}"/>
              </a:ext>
            </a:extLst>
          </p:cNvPr>
          <p:cNvSpPr txBox="1"/>
          <p:nvPr/>
        </p:nvSpPr>
        <p:spPr>
          <a:xfrm flipH="1">
            <a:off x="15305365" y="24608295"/>
            <a:ext cx="101054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DogEm App’s Website: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E5D849D-97EE-A656-7A3B-F0C341631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" y="21879339"/>
            <a:ext cx="12927900" cy="7654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125a93-a91f-4fcc-8cfb-e33e600c211e" xsi:nil="true"/>
    <lcf76f155ced4ddcb4097134ff3c332f xmlns="4f130af1-6d01-4790-9e34-89cab87c430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3FA441B5F5A346AC32FF42BAA265CB" ma:contentTypeVersion="10" ma:contentTypeDescription="Create a new document." ma:contentTypeScope="" ma:versionID="f5fc39ac81bd616ba7b94b6e6517b97a">
  <xsd:schema xmlns:xsd="http://www.w3.org/2001/XMLSchema" xmlns:xs="http://www.w3.org/2001/XMLSchema" xmlns:p="http://schemas.microsoft.com/office/2006/metadata/properties" xmlns:ns2="4f130af1-6d01-4790-9e34-89cab87c4308" xmlns:ns3="a7125a93-a91f-4fcc-8cfb-e33e600c211e" targetNamespace="http://schemas.microsoft.com/office/2006/metadata/properties" ma:root="true" ma:fieldsID="aa6ee825a1cec102fd390c96147ba07d" ns2:_="" ns3:_="">
    <xsd:import namespace="4f130af1-6d01-4790-9e34-89cab87c4308"/>
    <xsd:import namespace="a7125a93-a91f-4fcc-8cfb-e33e600c2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30af1-6d01-4790-9e34-89cab87c4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16867a8-d3dd-450c-8722-94d742a2ad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5a93-a91f-4fcc-8cfb-e33e600c211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36d99c-fc3e-4f5e-b255-23634e4f401d}" ma:internalName="TaxCatchAll" ma:showField="CatchAllData" ma:web="a7125a93-a91f-4fcc-8cfb-e33e600c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498976-E325-4D4B-A6CB-A688BC5D60E1}">
  <ds:schemaRefs>
    <ds:schemaRef ds:uri="http://schemas.microsoft.com/office/2006/metadata/properties"/>
    <ds:schemaRef ds:uri="http://schemas.microsoft.com/office/infopath/2007/PartnerControls"/>
    <ds:schemaRef ds:uri="a7125a93-a91f-4fcc-8cfb-e33e600c211e"/>
    <ds:schemaRef ds:uri="4f130af1-6d01-4790-9e34-89cab87c4308"/>
  </ds:schemaRefs>
</ds:datastoreItem>
</file>

<file path=customXml/itemProps2.xml><?xml version="1.0" encoding="utf-8"?>
<ds:datastoreItem xmlns:ds="http://schemas.openxmlformats.org/officeDocument/2006/customXml" ds:itemID="{91784995-9044-4CD9-90A1-5855EDC31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130af1-6d01-4790-9e34-89cab87c4308"/>
    <ds:schemaRef ds:uri="a7125a93-a91f-4fcc-8cfb-e33e600c2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2A76-1525-4BC2-BCF7-1B848213EA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4768</TotalTime>
  <Words>182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Jones</dc:creator>
  <cp:lastModifiedBy>Chloe Chung</cp:lastModifiedBy>
  <cp:revision>30</cp:revision>
  <dcterms:created xsi:type="dcterms:W3CDTF">2016-11-09T12:29:45Z</dcterms:created>
  <dcterms:modified xsi:type="dcterms:W3CDTF">2022-11-10T20:07:34Z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2016-11-09T00:00:00Z</vt:filetime>
  </property>
  <property fmtid="{D5CDD505-2E9C-101B-9397-08002B2CF9AE}" pid="5" name="ContentTypeId">
    <vt:lpwstr>0x010100DD3FA441B5F5A346AC32FF42BAA265CB</vt:lpwstr>
  </property>
  <property fmtid="{D5CDD505-2E9C-101B-9397-08002B2CF9AE}" pid="6" name="MediaServiceImageTags">
    <vt:lpwstr/>
  </property>
</Properties>
</file>