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30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23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3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15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96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46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52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71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BC83BE-9BF4-4DA0-AFC4-C403FC68D305}" type="datetimeFigureOut">
              <a:rPr lang="el-GR" smtClean="0"/>
              <a:t>5/9/2020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C5B1FE-35C2-4408-907D-ABE277B7BC10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Michael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Eleftheriades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Insights:</a:t>
            </a:r>
            <a:r>
              <a:rPr i="1"/>
              <a:t>not</a:t>
            </a:r>
            <a:r>
              <a:rPr i="1"/>
              <a:t> </a:t>
            </a:r>
            <a:r>
              <a:rPr i="1"/>
              <a:t>just</a:t>
            </a:r>
            <a:r>
              <a:rPr i="1"/>
              <a:t> </a:t>
            </a:r>
            <a:r>
              <a:rPr i="1"/>
              <a:t>new</a:t>
            </a:r>
            <a:r>
              <a:rPr i="1"/>
              <a:t> </a:t>
            </a:r>
            <a:r>
              <a:rPr i="1"/>
              <a:t>info</a:t>
            </a:r>
            <a:r>
              <a:rPr i="1"/>
              <a:t> </a:t>
            </a:r>
            <a:r>
              <a:rPr i="1"/>
              <a:t>but</a:t>
            </a:r>
            <a:r>
              <a:rPr i="1"/>
              <a:t> </a:t>
            </a:r>
            <a:r>
              <a:rPr i="1"/>
              <a:t>new</a:t>
            </a:r>
            <a:r>
              <a:rPr i="1"/>
              <a:t> </a:t>
            </a:r>
            <a:r>
              <a:rPr i="1"/>
              <a:t>data</a:t>
            </a:r>
            <a:r>
              <a:rPr i="1"/>
              <a:t> </a:t>
            </a:r>
            <a:r>
              <a:rPr i="1"/>
              <a:t>to</a:t>
            </a:r>
            <a:r>
              <a:rPr i="1"/>
              <a:t> </a:t>
            </a:r>
            <a:r>
              <a:rPr i="1"/>
              <a:t>be</a:t>
            </a:r>
            <a:r>
              <a:rPr i="1"/>
              <a:t> </a:t>
            </a:r>
            <a:r>
              <a:rPr i="1"/>
              <a:t>intepreted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many purchases per day but high on gross revenue</a:t>
            </a:r>
          </a:p>
          <a:p>
            <a:pPr lvl="1"/>
            <a:r>
              <a:rPr/>
              <a:t>Balanced distributions</a:t>
            </a:r>
          </a:p>
          <a:p>
            <a:pPr lvl="1"/>
            <a:r>
              <a:rPr/>
              <a:t>Steady sales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Sales on average 15 a day but not less than 6</a:t>
            </a:r>
          </a:p>
          <a:p>
            <a:pPr lvl="1"/>
            <a:r>
              <a:rPr/>
              <a:t>Gross revenue of 15$ per purchase</a:t>
            </a:r>
          </a:p>
          <a:p>
            <a:pPr lvl="1"/>
            <a:r>
              <a:rPr/>
              <a:t>Balanced Ratios in every aspect:</a:t>
            </a:r>
          </a:p>
          <a:p>
            <a:pPr lvl="2"/>
            <a:r>
              <a:rPr/>
              <a:t>1 / 3 the sale per branch</a:t>
            </a:r>
          </a:p>
          <a:p>
            <a:pPr lvl="2"/>
            <a:r>
              <a:rPr/>
              <a:t>1 / 6 in product line choice per purchase</a:t>
            </a:r>
          </a:p>
          <a:p>
            <a:pPr lvl="2"/>
            <a:r>
              <a:rPr/>
              <a:t>1 / 2 if a client it’s male or female</a:t>
            </a:r>
          </a:p>
          <a:p>
            <a:pPr lvl="2"/>
            <a:r>
              <a:rPr/>
              <a:t>1 / 2 if a client is a member or not</a:t>
            </a:r>
          </a:p>
          <a:p>
            <a:pPr lvl="2"/>
            <a:r>
              <a:rPr/>
              <a:t>1 / 3 the preferance between payment methods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λοκληρωμένο">
  <a:themeElements>
    <a:clrScheme name="Ολοκληρωμένο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Ολοκληρωμένο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Ολοκληρωμένο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0</Words>
  <Application>Microsoft Office PowerPoint</Application>
  <PresentationFormat>Ευρεία οθόνη</PresentationFormat>
  <Paragraphs>0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Ολοκληρωμένο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creator>Michael C. Eleftheriades</dc:creator>
  <cp:keywords/>
  <dcterms:created xsi:type="dcterms:W3CDTF">2020-09-07T16:12:11Z</dcterms:created>
  <dcterms:modified xsi:type="dcterms:W3CDTF">2020-09-07T16:12:11Z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7/9/2020</vt:lpwstr>
  </property>
  <property fmtid="{D5CDD505-2E9C-101B-9397-08002B2CF9AE}" pid="3" name="output">
    <vt:lpwstr/>
  </property>
</Properties>
</file>