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30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23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3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15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6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46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52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71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0DDE28-4638-4810-B7DA-B37D81BF9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0434919-FE19-4DCF-B8D2-F3DF16770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76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825259-E589-40C1-A7CC-6FDFF045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921EA4B-4615-4B26-9FA8-C5331EAD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82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9B306B-ADB2-40B2-BB6F-B3208296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D82E77-FA4A-43F1-8027-4DCF4BF8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99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7083B1-154E-482B-9492-2B1A5ABA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DEE183-107F-40E8-8983-4C24BEEC6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6292E44-0534-45B5-AAF1-59499C566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5612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λοκληρωμένο">
  <a:themeElements>
    <a:clrScheme name="Ολοκληρωμένο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Ολοκληρωμένο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Ολοκληρωμένο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0</Words>
  <Application>Microsoft Office PowerPoint</Application>
  <PresentationFormat>Ευρεία οθόνη</PresentationFormat>
  <Paragraphs>0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Ολοκληρωμένο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MICHAIL ELEFTHERIADIS</dc:creator>
  <cp:lastModifiedBy>MICHAIL ELEFTHERIADIS</cp:lastModifiedBy>
  <cp:revision>1</cp:revision>
  <dcterms:created xsi:type="dcterms:W3CDTF">2020-09-05T10:50:29Z</dcterms:created>
  <dcterms:modified xsi:type="dcterms:W3CDTF">2020-09-05T10:52:46Z</dcterms:modified>
</cp:coreProperties>
</file>