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60" r:id="rId6"/>
    <p:sldId id="259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제목 없는 구역" id="{EA81C0E7-F43B-4FCB-BFBD-60CE50DD2FB2}">
          <p14:sldIdLst>
            <p14:sldId id="256"/>
            <p14:sldId id="261"/>
            <p14:sldId id="257"/>
            <p14:sldId id="258"/>
            <p14:sldId id="260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508C1-C723-4547-9B69-7CB1C357D7B1}" type="datetimeFigureOut">
              <a:rPr lang="ko-KR" altLang="en-US" smtClean="0"/>
              <a:t>2024-10-27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31576-3F7A-414F-9D0D-DD086C8462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566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508C1-C723-4547-9B69-7CB1C357D7B1}" type="datetimeFigureOut">
              <a:rPr lang="ko-KR" altLang="en-US" smtClean="0"/>
              <a:t>2024-10-27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31576-3F7A-414F-9D0D-DD086C8462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5052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508C1-C723-4547-9B69-7CB1C357D7B1}" type="datetimeFigureOut">
              <a:rPr lang="ko-KR" altLang="en-US" smtClean="0"/>
              <a:t>2024-10-27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31576-3F7A-414F-9D0D-DD086C8462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400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508C1-C723-4547-9B69-7CB1C357D7B1}" type="datetimeFigureOut">
              <a:rPr lang="ko-KR" altLang="en-US" smtClean="0"/>
              <a:t>2024-10-27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31576-3F7A-414F-9D0D-DD086C8462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31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508C1-C723-4547-9B69-7CB1C357D7B1}" type="datetimeFigureOut">
              <a:rPr lang="ko-KR" altLang="en-US" smtClean="0"/>
              <a:t>2024-10-27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31576-3F7A-414F-9D0D-DD086C8462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066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508C1-C723-4547-9B69-7CB1C357D7B1}" type="datetimeFigureOut">
              <a:rPr lang="ko-KR" altLang="en-US" smtClean="0"/>
              <a:t>2024-10-27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31576-3F7A-414F-9D0D-DD086C8462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284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508C1-C723-4547-9B69-7CB1C357D7B1}" type="datetimeFigureOut">
              <a:rPr lang="ko-KR" altLang="en-US" smtClean="0"/>
              <a:t>2024-10-27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31576-3F7A-414F-9D0D-DD086C8462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608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508C1-C723-4547-9B69-7CB1C357D7B1}" type="datetimeFigureOut">
              <a:rPr lang="ko-KR" altLang="en-US" smtClean="0"/>
              <a:t>2024-10-27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31576-3F7A-414F-9D0D-DD086C8462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836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508C1-C723-4547-9B69-7CB1C357D7B1}" type="datetimeFigureOut">
              <a:rPr lang="ko-KR" altLang="en-US" smtClean="0"/>
              <a:t>2024-10-27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31576-3F7A-414F-9D0D-DD086C8462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565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508C1-C723-4547-9B69-7CB1C357D7B1}" type="datetimeFigureOut">
              <a:rPr lang="ko-KR" altLang="en-US" smtClean="0"/>
              <a:t>2024-10-27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31576-3F7A-414F-9D0D-DD086C8462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9359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508C1-C723-4547-9B69-7CB1C357D7B1}" type="datetimeFigureOut">
              <a:rPr lang="ko-KR" altLang="en-US" smtClean="0"/>
              <a:t>2024-10-27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31576-3F7A-414F-9D0D-DD086C8462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999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508C1-C723-4547-9B69-7CB1C357D7B1}" type="datetimeFigureOut">
              <a:rPr lang="ko-KR" altLang="en-US" smtClean="0"/>
              <a:t>2024-10-27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831576-3F7A-414F-9D0D-DD086C8462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939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GEOMETRY DASH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웹게임 스케치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9111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게임 내부 디자인 스케치</a:t>
            </a:r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게임이 어떻게 이루어지는지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2618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5087388"/>
            <a:ext cx="12192000" cy="1770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>
            <a:off x="2443943" y="4506930"/>
            <a:ext cx="673331" cy="58045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이등변 삼각형 6"/>
          <p:cNvSpPr/>
          <p:nvPr/>
        </p:nvSpPr>
        <p:spPr>
          <a:xfrm>
            <a:off x="3133900" y="4506930"/>
            <a:ext cx="673331" cy="58045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823857" y="4497185"/>
            <a:ext cx="590203" cy="5902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 rot="1275780">
            <a:off x="2909454" y="3228109"/>
            <a:ext cx="590203" cy="5902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022870" y="4497184"/>
            <a:ext cx="590203" cy="5902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8007928" y="3021678"/>
            <a:ext cx="590203" cy="5902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8007927" y="3621626"/>
            <a:ext cx="590203" cy="58045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원통 16"/>
          <p:cNvSpPr/>
          <p:nvPr/>
        </p:nvSpPr>
        <p:spPr>
          <a:xfrm rot="16200000">
            <a:off x="10191406" y="3638254"/>
            <a:ext cx="1891143" cy="635919"/>
          </a:xfrm>
          <a:prstGeom prst="can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10819016" y="3010642"/>
            <a:ext cx="311725" cy="1891143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538265" y="1175929"/>
            <a:ext cx="45373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200" dirty="0" smtClean="0"/>
              <a:t>GEOMETRY DASH</a:t>
            </a:r>
            <a:endParaRPr lang="ko-KR" altLang="en-US" sz="4200" dirty="0"/>
          </a:p>
        </p:txBody>
      </p:sp>
      <p:sp>
        <p:nvSpPr>
          <p:cNvPr id="20" name="TextBox 19"/>
          <p:cNvSpPr txBox="1"/>
          <p:nvPr/>
        </p:nvSpPr>
        <p:spPr>
          <a:xfrm>
            <a:off x="4696504" y="2726121"/>
            <a:ext cx="2227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Game Start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693041" y="3095453"/>
            <a:ext cx="2227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Help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4022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0" y="5087388"/>
            <a:ext cx="12192000" cy="1770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이등변 삼각형 16"/>
          <p:cNvSpPr/>
          <p:nvPr/>
        </p:nvSpPr>
        <p:spPr>
          <a:xfrm>
            <a:off x="2443943" y="4506930"/>
            <a:ext cx="673331" cy="58045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이등변 삼각형 17"/>
          <p:cNvSpPr/>
          <p:nvPr/>
        </p:nvSpPr>
        <p:spPr>
          <a:xfrm>
            <a:off x="3133900" y="4506930"/>
            <a:ext cx="673331" cy="58045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3823857" y="4497185"/>
            <a:ext cx="590203" cy="5902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 rot="1275780">
            <a:off x="2909454" y="3228109"/>
            <a:ext cx="590203" cy="5902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022870" y="4497184"/>
            <a:ext cx="590203" cy="5902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8007928" y="3021678"/>
            <a:ext cx="590203" cy="5902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이등변 삼각형 22"/>
          <p:cNvSpPr/>
          <p:nvPr/>
        </p:nvSpPr>
        <p:spPr>
          <a:xfrm rot="10800000">
            <a:off x="8007927" y="3621626"/>
            <a:ext cx="590203" cy="58045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원통 23"/>
          <p:cNvSpPr/>
          <p:nvPr/>
        </p:nvSpPr>
        <p:spPr>
          <a:xfrm rot="16200000">
            <a:off x="10191406" y="3638254"/>
            <a:ext cx="1891143" cy="635919"/>
          </a:xfrm>
          <a:prstGeom prst="can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10819016" y="3010642"/>
            <a:ext cx="311725" cy="1891143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3541728" y="1174643"/>
            <a:ext cx="45373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200" dirty="0" smtClean="0"/>
              <a:t>Help</a:t>
            </a:r>
            <a:endParaRPr lang="ko-KR" altLang="en-US" sz="4200" dirty="0"/>
          </a:p>
        </p:txBody>
      </p:sp>
      <p:sp>
        <p:nvSpPr>
          <p:cNvPr id="32" name="TextBox 31"/>
          <p:cNvSpPr txBox="1"/>
          <p:nvPr/>
        </p:nvSpPr>
        <p:spPr>
          <a:xfrm>
            <a:off x="4696504" y="2726121"/>
            <a:ext cx="2227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Spacebar : Jump</a:t>
            </a:r>
          </a:p>
          <a:p>
            <a:pPr algn="ctr"/>
            <a:r>
              <a:rPr lang="en-US" altLang="ko-KR" dirty="0" smtClean="0"/>
              <a:t>Don’t crash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696504" y="3724766"/>
            <a:ext cx="2227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Game Start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6828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0216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5087388"/>
            <a:ext cx="12192000" cy="1770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>
            <a:off x="2443943" y="4506930"/>
            <a:ext cx="673331" cy="58045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이등변 삼각형 6"/>
          <p:cNvSpPr/>
          <p:nvPr/>
        </p:nvSpPr>
        <p:spPr>
          <a:xfrm>
            <a:off x="3133900" y="4506930"/>
            <a:ext cx="673331" cy="58045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823857" y="4497185"/>
            <a:ext cx="590203" cy="5902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 rot="1275780">
            <a:off x="2909454" y="3228109"/>
            <a:ext cx="590203" cy="5902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022870" y="4497184"/>
            <a:ext cx="590203" cy="5902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8007928" y="3021678"/>
            <a:ext cx="590203" cy="5902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8007927" y="3621626"/>
            <a:ext cx="590203" cy="58045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원통 16"/>
          <p:cNvSpPr/>
          <p:nvPr/>
        </p:nvSpPr>
        <p:spPr>
          <a:xfrm rot="16200000">
            <a:off x="10191406" y="3638254"/>
            <a:ext cx="1891143" cy="635919"/>
          </a:xfrm>
          <a:prstGeom prst="can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10819016" y="3010642"/>
            <a:ext cx="311725" cy="1891143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538265" y="1175929"/>
            <a:ext cx="45373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200" dirty="0" smtClean="0"/>
              <a:t>GEOMETRY DASH</a:t>
            </a:r>
            <a:endParaRPr lang="ko-KR" altLang="en-US" sz="4200" dirty="0"/>
          </a:p>
        </p:txBody>
      </p:sp>
      <p:sp>
        <p:nvSpPr>
          <p:cNvPr id="20" name="TextBox 19"/>
          <p:cNvSpPr txBox="1"/>
          <p:nvPr/>
        </p:nvSpPr>
        <p:spPr>
          <a:xfrm>
            <a:off x="4696504" y="2726121"/>
            <a:ext cx="2227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Game Start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693041" y="3095453"/>
            <a:ext cx="2227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Help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60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34</Words>
  <Application>Microsoft Office PowerPoint</Application>
  <PresentationFormat>와이드스크린</PresentationFormat>
  <Paragraphs>15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GEOMETRY DASH</vt:lpstr>
      <vt:lpstr>목차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김도현</dc:creator>
  <cp:lastModifiedBy>김도현</cp:lastModifiedBy>
  <cp:revision>2</cp:revision>
  <dcterms:created xsi:type="dcterms:W3CDTF">2024-10-27T07:05:48Z</dcterms:created>
  <dcterms:modified xsi:type="dcterms:W3CDTF">2024-10-27T07:11:53Z</dcterms:modified>
</cp:coreProperties>
</file>