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63B9-86D0-42D3-A0C5-130F187C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64E2B-BADD-4B4A-A0E0-F0C2237D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FD6A-1390-4D06-A790-025BD417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143D-6259-4A18-AB57-3B50972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1D473-2B80-4AA9-B592-6DB9EBFD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7B25-9F74-4CFA-9BFD-B5BAE3EF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B3161-AFA1-4B61-AA43-E200A8BB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BF9E2-F500-4C24-AF4F-86D1026F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7880E-E063-4012-88EA-490F524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15017-9A98-49EB-A1F4-63051B5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F0F5E8-774B-41B4-8612-DE7D0EE73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6C4D6-E24B-4819-AD74-6BE1CAE5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8E3BC-5B58-4319-807F-2DE9670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13855-828C-42E9-AD5B-5C4B7652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64822-19AF-485C-8396-3D7CF6D3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3D25E-6834-4BFC-86B7-4BC2FEBB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99ED1-5815-43F3-AA1F-67C68991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CAF5F-C706-4C91-B8E8-CBE571D6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8D400-F414-4FA1-A691-C1899F83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BF253-39AE-4206-A88C-95F7BB3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960FF-8A10-45CE-BD3B-BFD79D22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B5F5E-7BCF-42C6-A885-BAE95ADA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06936-D8E2-4275-BBBC-330A7E99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8755D-525D-41F9-828A-F47C1C84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D4FE8-0738-408E-BA2C-5E496398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1BEA6-19F5-4A62-A97C-18E5DFF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323DA-9BCF-40A6-81B7-696AB4528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BFE9A-2B73-4974-A8FD-A071207A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1C1AC-45E3-458C-867D-701C7A13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BE8F9-A700-46E5-AEB0-68B3496E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619DD-EEC9-4927-9E68-28375F6E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30E7-4EF0-4917-9A19-1D0A80B9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DFD63-62EF-4DAD-8F57-D40B9A04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0C68D-4718-4E98-8FFD-B5584062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65FCE-0A0F-4AA4-8F4E-6E060A41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C54F3-EFBA-458B-BC15-479DD7C5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54C446-456F-43A8-A795-24F5D523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17487-7F26-40A4-BB53-98328DDE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3FF09B-3DA9-4ECF-B66F-1019FEDC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9059-A9DB-49ED-A649-68F077B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C11D2-E696-4CF7-A7F6-53DC135C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FC28B-FB3C-4ED5-BF44-C5706A08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579BAD-6FE7-424F-B828-1D6AECC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7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D5211-CB8B-49D3-966E-FAC91CE5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0B5843-D451-4534-B440-D6E7209B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E35BB-74EC-4F46-BBAE-50B4F287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A7FB-D990-4F76-9F22-6962F38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5DB6-FC89-48BC-BD96-8F7FE838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C09C5-ADD0-42DC-A5E4-C9D63393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4C747-7AA0-4B7B-AEFF-59AB30AD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94D3F-97A7-4E30-9AE4-2DEADF78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80F34-D5FB-422F-966D-AE9E3603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4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379C-AB73-4A5A-9670-3381176D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12D09-B674-4931-BF2C-925230A1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94EAD-7418-4FC6-93B3-555F40C2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C8E63-3922-4858-BF54-28A54D5D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4FC89-6E95-4935-ABA4-55860088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E38BC-8C58-4989-A570-E695D4D8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0CA9AE-26E3-4AFE-9C68-AD9D481E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13F91-4098-46BC-81F4-4F005D0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77A78-CDFD-4A91-8EAA-7FFA87EC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4801-2CA2-41A0-BB00-1A2D6ABC404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CCBA6-6FA5-49D8-97A0-4FCF55B15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0941-73DA-4256-8A82-0D0BF758F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194-BE24-47E8-B18A-F8BD52D5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A022-786C-4341-AC55-F3DC9CF1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456"/>
            <a:ext cx="9144000" cy="23876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[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스몰과제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1]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C2F389-CD93-49F0-9DE4-9E448007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532"/>
            <a:ext cx="9144000" cy="1655762"/>
          </a:xfrm>
        </p:spPr>
        <p:txBody>
          <a:bodyPr/>
          <a:lstStyle/>
          <a:p>
            <a:r>
              <a:rPr lang="ko-KR" altLang="en-US" dirty="0" err="1"/>
              <a:t>빅데이터전공</a:t>
            </a:r>
            <a:r>
              <a:rPr lang="ko-KR" altLang="en-US" dirty="0"/>
              <a:t> </a:t>
            </a:r>
            <a:r>
              <a:rPr lang="en-US" altLang="ko-KR" dirty="0"/>
              <a:t>20195120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4417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9D16-DCE0-4C7A-91FC-62900387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42345F-1172-484E-8AAC-2269D4D9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FEEC-750D-479F-B9E4-2FEA4732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F2C25-EB54-4F9F-A356-566A6C87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9563D-8B4A-4669-8917-81651ABE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1734-9F77-4F0D-B469-80D4E0F0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6B4D6-43A7-4E17-89B1-D2DD99E9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A9CF4-CF7A-425C-9A2B-A61D5462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NanumGothic</vt:lpstr>
      <vt:lpstr>맑은 고딕</vt:lpstr>
      <vt:lpstr>Arial</vt:lpstr>
      <vt:lpstr>Office 테마</vt:lpstr>
      <vt:lpstr>[스몰과제1]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[스몰과제1]</dc:title>
  <dc:creator>김 도현</dc:creator>
  <cp:lastModifiedBy>김 도현</cp:lastModifiedBy>
  <cp:revision>2</cp:revision>
  <dcterms:created xsi:type="dcterms:W3CDTF">2022-03-02T05:38:19Z</dcterms:created>
  <dcterms:modified xsi:type="dcterms:W3CDTF">2022-03-02T07:14:01Z</dcterms:modified>
</cp:coreProperties>
</file>