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0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8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2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4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7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3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8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4BD4-67E3-4A15-9063-CDAEA1BA74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6899-A421-4811-9DA5-9674AC19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1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스몰과제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빅데이터전공 </a:t>
            </a:r>
            <a:r>
              <a:rPr lang="en-US" altLang="ko-KR" dirty="0" smtClean="0"/>
              <a:t>20195120 </a:t>
            </a:r>
            <a:r>
              <a:rPr lang="ko-KR" altLang="en-US" dirty="0" smtClean="0"/>
              <a:t>김도현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67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6575" y="0"/>
            <a:ext cx="688657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6575" y="0"/>
            <a:ext cx="6886575" cy="21431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76390" y="2143005"/>
            <a:ext cx="6886575" cy="312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76575" y="5265739"/>
            <a:ext cx="6886575" cy="15922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45943" y="381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Hallym</a:t>
            </a:r>
            <a:r>
              <a:rPr lang="en-US" altLang="ko-KR" dirty="0" smtClean="0"/>
              <a:t> Story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0450" y="474107"/>
            <a:ext cx="1747837" cy="1543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05474" y="474107"/>
            <a:ext cx="1747837" cy="1543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10498" y="474107"/>
            <a:ext cx="1747837" cy="1543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00450" y="1419225"/>
            <a:ext cx="1747837" cy="597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05474" y="1419225"/>
            <a:ext cx="1747837" cy="597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10498" y="1419225"/>
            <a:ext cx="1747837" cy="597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64755" y="1474560"/>
            <a:ext cx="141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990803" y="1744237"/>
            <a:ext cx="967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89002" y="1467952"/>
            <a:ext cx="141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115050" y="1737629"/>
            <a:ext cx="967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997925" y="1467952"/>
            <a:ext cx="141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</a:t>
            </a: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223973" y="1737629"/>
            <a:ext cx="967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6588917" y="2314575"/>
            <a:ext cx="0" cy="2400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00660" y="2196585"/>
            <a:ext cx="100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Notice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15110" y="2206168"/>
            <a:ext cx="100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Calendar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303088" y="2181225"/>
            <a:ext cx="95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022650" y="2200276"/>
            <a:ext cx="95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3990803" y="2486026"/>
            <a:ext cx="590722" cy="4263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90803" y="2913937"/>
            <a:ext cx="590722" cy="36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94288" y="3277671"/>
            <a:ext cx="590722" cy="36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4288" y="3638907"/>
            <a:ext cx="590722" cy="36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90803" y="4000502"/>
            <a:ext cx="590722" cy="36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803" y="4361738"/>
            <a:ext cx="590722" cy="36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0329" y="2567465"/>
            <a:ext cx="59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전체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000328" y="2957810"/>
            <a:ext cx="59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학사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000329" y="3318569"/>
            <a:ext cx="59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장학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000328" y="3680339"/>
            <a:ext cx="59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행사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000329" y="4043184"/>
            <a:ext cx="59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취업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000328" y="4404954"/>
            <a:ext cx="59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일반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4581525" y="2486026"/>
            <a:ext cx="1900927" cy="426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91050" y="2507307"/>
            <a:ext cx="1890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제목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581525" y="2704714"/>
            <a:ext cx="1900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날짜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583268" y="2914620"/>
            <a:ext cx="1900927" cy="36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92793" y="2907326"/>
            <a:ext cx="1890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제목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4583268" y="3095208"/>
            <a:ext cx="1900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날짜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4581522" y="3277405"/>
            <a:ext cx="1900927" cy="36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591047" y="3270111"/>
            <a:ext cx="1890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제목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581522" y="3457993"/>
            <a:ext cx="1900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날짜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4583265" y="3639324"/>
            <a:ext cx="1900927" cy="36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592790" y="3632030"/>
            <a:ext cx="1890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제목</a:t>
            </a:r>
            <a:endParaRPr lang="ko-KR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583265" y="3819912"/>
            <a:ext cx="1900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날짜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4581519" y="4002348"/>
            <a:ext cx="1900927" cy="36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591044" y="3995054"/>
            <a:ext cx="1890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제목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581519" y="4182936"/>
            <a:ext cx="1900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날짜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4581519" y="4363433"/>
            <a:ext cx="1900927" cy="36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591044" y="4356139"/>
            <a:ext cx="1890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제목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4581519" y="4544021"/>
            <a:ext cx="1900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날짜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6696895" y="2488258"/>
            <a:ext cx="2494854" cy="2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693641" y="2490046"/>
            <a:ext cx="249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6696895" y="2715752"/>
            <a:ext cx="2494854" cy="2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693641" y="2717540"/>
            <a:ext cx="249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6696251" y="2935785"/>
            <a:ext cx="2494854" cy="2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692997" y="2937573"/>
            <a:ext cx="249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6696251" y="3163279"/>
            <a:ext cx="2494854" cy="2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692997" y="3165067"/>
            <a:ext cx="249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6696895" y="3383985"/>
            <a:ext cx="2494854" cy="2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693641" y="3385773"/>
            <a:ext cx="249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6696895" y="3611479"/>
            <a:ext cx="2494854" cy="2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693641" y="3613267"/>
            <a:ext cx="249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6696251" y="3831512"/>
            <a:ext cx="2494854" cy="2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692997" y="3833300"/>
            <a:ext cx="249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6696251" y="4059006"/>
            <a:ext cx="2494854" cy="2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692997" y="4060794"/>
            <a:ext cx="249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6696251" y="4279039"/>
            <a:ext cx="2494854" cy="2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692997" y="4280827"/>
            <a:ext cx="249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6696251" y="4506533"/>
            <a:ext cx="2494854" cy="2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692997" y="4508321"/>
            <a:ext cx="249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7972426" y="2264962"/>
            <a:ext cx="1107190" cy="189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2022-03-10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219036" y="2495551"/>
            <a:ext cx="144039" cy="2228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220952" y="2495431"/>
            <a:ext cx="142123" cy="246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>
            <a:off x="9229725" y="2538713"/>
            <a:ext cx="123825" cy="1428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9229725" y="4534029"/>
            <a:ext cx="123825" cy="1428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220952" y="4477111"/>
            <a:ext cx="142123" cy="246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774280" y="657225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혹은 영상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879304" y="648982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혹은 영상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974803" y="647535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혹은 영상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4000328" y="4905375"/>
            <a:ext cx="2114722" cy="1685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305550" y="4905375"/>
            <a:ext cx="3075411" cy="1685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000328" y="5523269"/>
            <a:ext cx="211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유튜브 영상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303088" y="4905375"/>
            <a:ext cx="3077873" cy="285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331662" y="4905375"/>
            <a:ext cx="389909" cy="3603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0" name="TextBox 89"/>
          <p:cNvSpPr txBox="1"/>
          <p:nvPr/>
        </p:nvSpPr>
        <p:spPr>
          <a:xfrm>
            <a:off x="6293562" y="4943475"/>
            <a:ext cx="75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QUICK</a:t>
            </a:r>
          </a:p>
          <a:p>
            <a:r>
              <a:rPr lang="en-US" altLang="ko-KR" sz="700" dirty="0" smtClean="0"/>
              <a:t>SERVICE</a:t>
            </a:r>
            <a:endParaRPr lang="ko-KR" altLang="en-US" sz="700" dirty="0"/>
          </a:p>
        </p:txBody>
      </p:sp>
      <p:sp>
        <p:nvSpPr>
          <p:cNvPr id="91" name="TextBox 90"/>
          <p:cNvSpPr txBox="1"/>
          <p:nvPr/>
        </p:nvSpPr>
        <p:spPr>
          <a:xfrm>
            <a:off x="6745475" y="4955046"/>
            <a:ext cx="586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재학생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7120760" y="4955046"/>
            <a:ext cx="586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교수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7396985" y="4955046"/>
            <a:ext cx="586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직원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673210" y="4955046"/>
            <a:ext cx="586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수험생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8064623" y="4955536"/>
            <a:ext cx="586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동문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8363708" y="4955536"/>
            <a:ext cx="586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방문객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6424428" y="5391150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6876878" y="5391150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329328" y="5391150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7788398" y="5391150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8240848" y="5391150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8693298" y="5391150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24428" y="5944242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876878" y="5944242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329328" y="5944242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788398" y="5944242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240848" y="5944242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8693298" y="5944242"/>
            <a:ext cx="346669" cy="346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386328" y="5440626"/>
            <a:ext cx="4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학생정보시스템</a:t>
            </a:r>
            <a:endParaRPr lang="ko-KR" altLang="en-US" sz="5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31628" y="5440625"/>
            <a:ext cx="4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한림</a:t>
            </a:r>
            <a:r>
              <a:rPr lang="en-US" altLang="ko-KR" sz="500" dirty="0" smtClean="0"/>
              <a:t>Q&amp;A</a:t>
            </a:r>
            <a:endParaRPr lang="ko-KR" altLang="en-US" sz="5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281678" y="5431101"/>
            <a:ext cx="4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학생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생활관</a:t>
            </a:r>
            <a:endParaRPr lang="ko-KR" altLang="en-US" sz="5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54557" y="5469827"/>
            <a:ext cx="4524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셔틀버스</a:t>
            </a:r>
            <a:endParaRPr lang="ko-KR" altLang="en-US" sz="5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199696" y="5431098"/>
            <a:ext cx="4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한림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신문고</a:t>
            </a:r>
            <a:endParaRPr lang="ko-KR" altLang="en-US" sz="5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654468" y="5469200"/>
            <a:ext cx="4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캠퍼스 맵</a:t>
            </a:r>
            <a:endParaRPr lang="ko-KR" altLang="en-US" sz="5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386328" y="6003026"/>
            <a:ext cx="4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Smart</a:t>
            </a:r>
          </a:p>
          <a:p>
            <a:pPr algn="ctr"/>
            <a:r>
              <a:rPr lang="en-US" altLang="ko-KR" sz="500" dirty="0" smtClean="0"/>
              <a:t>LEAD</a:t>
            </a:r>
            <a:endParaRPr lang="ko-KR" altLang="en-US" sz="5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826201" y="6002560"/>
            <a:ext cx="4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일송기념도서관</a:t>
            </a:r>
            <a:endParaRPr lang="ko-KR" altLang="en-US" sz="5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291014" y="6031135"/>
            <a:ext cx="4524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통학버스</a:t>
            </a:r>
            <a:endParaRPr lang="ko-KR" altLang="en-US" sz="5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739542" y="5993119"/>
            <a:ext cx="4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한림 </a:t>
            </a:r>
            <a:r>
              <a:rPr lang="en-US" altLang="ko-KR" sz="500" dirty="0" smtClean="0"/>
              <a:t>Be Come</a:t>
            </a:r>
            <a:endParaRPr lang="ko-KR" altLang="en-US" sz="5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184842" y="5993500"/>
            <a:ext cx="4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인터넷증명발급</a:t>
            </a:r>
            <a:endParaRPr lang="ko-KR" altLang="en-US" sz="5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654468" y="5993119"/>
            <a:ext cx="4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현장실습지원센터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394319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직사각형 20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20" y="856884"/>
            <a:ext cx="4258159" cy="4246461"/>
          </a:xfrm>
          <a:prstGeom prst="rect">
            <a:avLst/>
          </a:prstGeom>
        </p:spPr>
      </p:pic>
      <p:sp>
        <p:nvSpPr>
          <p:cNvPr id="210" name="직사각형 209"/>
          <p:cNvSpPr/>
          <p:nvPr/>
        </p:nvSpPr>
        <p:spPr>
          <a:xfrm>
            <a:off x="0" y="0"/>
            <a:ext cx="12192000" cy="382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>
            <a:off x="0" y="0"/>
            <a:ext cx="1778924" cy="382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>
            <a:off x="6095999" y="0"/>
            <a:ext cx="1551710" cy="382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8309" y="21366"/>
            <a:ext cx="17706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1. </a:t>
            </a:r>
            <a:r>
              <a:rPr lang="ko-KR" altLang="en-US" sz="1700" dirty="0" smtClean="0"/>
              <a:t>페이지 주제</a:t>
            </a:r>
            <a:endParaRPr lang="ko-KR" altLang="en-US" sz="1700" dirty="0"/>
          </a:p>
        </p:txBody>
      </p:sp>
      <p:sp>
        <p:nvSpPr>
          <p:cNvPr id="216" name="TextBox 215"/>
          <p:cNvSpPr txBox="1"/>
          <p:nvPr/>
        </p:nvSpPr>
        <p:spPr>
          <a:xfrm>
            <a:off x="5978238" y="22533"/>
            <a:ext cx="14117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smtClean="0"/>
              <a:t>2. </a:t>
            </a:r>
            <a:r>
              <a:rPr lang="ko-KR" altLang="en-US" sz="1700" dirty="0" smtClean="0"/>
              <a:t>파일명</a:t>
            </a:r>
            <a:endParaRPr lang="ko-KR" altLang="en-US" sz="1700" dirty="0"/>
          </a:p>
        </p:txBody>
      </p:sp>
      <p:sp>
        <p:nvSpPr>
          <p:cNvPr id="217" name="직사각형 216"/>
          <p:cNvSpPr/>
          <p:nvPr/>
        </p:nvSpPr>
        <p:spPr>
          <a:xfrm>
            <a:off x="0" y="5212080"/>
            <a:ext cx="1219200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-1" y="5212080"/>
            <a:ext cx="12191999" cy="37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6096000" y="5214484"/>
            <a:ext cx="3131128" cy="164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6096002" y="382385"/>
            <a:ext cx="6095996" cy="382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6096000" y="396605"/>
            <a:ext cx="1393768" cy="36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4. </a:t>
            </a:r>
            <a:r>
              <a:rPr lang="ko-KR" altLang="en-US" sz="1700" dirty="0" err="1" smtClean="0"/>
              <a:t>화면설명</a:t>
            </a:r>
            <a:endParaRPr lang="ko-KR" altLang="en-US" sz="1700" dirty="0"/>
          </a:p>
        </p:txBody>
      </p:sp>
      <p:sp>
        <p:nvSpPr>
          <p:cNvPr id="222" name="TextBox 221"/>
          <p:cNvSpPr txBox="1"/>
          <p:nvPr/>
        </p:nvSpPr>
        <p:spPr>
          <a:xfrm>
            <a:off x="2087" y="390696"/>
            <a:ext cx="1510830" cy="36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3. </a:t>
            </a:r>
            <a:r>
              <a:rPr lang="ko-KR" altLang="en-US" sz="1700" dirty="0" smtClean="0"/>
              <a:t>화면구성</a:t>
            </a:r>
            <a:endParaRPr lang="ko-KR" altLang="en-US" sz="1700" dirty="0"/>
          </a:p>
        </p:txBody>
      </p:sp>
      <p:sp>
        <p:nvSpPr>
          <p:cNvPr id="223" name="TextBox 222"/>
          <p:cNvSpPr txBox="1"/>
          <p:nvPr/>
        </p:nvSpPr>
        <p:spPr>
          <a:xfrm>
            <a:off x="8309" y="5223903"/>
            <a:ext cx="24522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5. </a:t>
            </a:r>
            <a:r>
              <a:rPr lang="ko-KR" altLang="en-US" sz="1700" dirty="0" err="1" smtClean="0"/>
              <a:t>플로우차트와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로직</a:t>
            </a:r>
            <a:endParaRPr lang="ko-KR" altLang="en-US" sz="1700" dirty="0"/>
          </a:p>
        </p:txBody>
      </p:sp>
      <p:sp>
        <p:nvSpPr>
          <p:cNvPr id="224" name="TextBox 223"/>
          <p:cNvSpPr txBox="1"/>
          <p:nvPr/>
        </p:nvSpPr>
        <p:spPr>
          <a:xfrm>
            <a:off x="6104308" y="5222797"/>
            <a:ext cx="1219205" cy="36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6. </a:t>
            </a:r>
            <a:r>
              <a:rPr lang="ko-KR" altLang="en-US" sz="1700" dirty="0" smtClean="0"/>
              <a:t>텍스트</a:t>
            </a:r>
            <a:endParaRPr lang="ko-KR" altLang="en-US" sz="1700" dirty="0"/>
          </a:p>
        </p:txBody>
      </p:sp>
      <p:sp>
        <p:nvSpPr>
          <p:cNvPr id="225" name="TextBox 224"/>
          <p:cNvSpPr txBox="1"/>
          <p:nvPr/>
        </p:nvSpPr>
        <p:spPr>
          <a:xfrm>
            <a:off x="9231979" y="5224576"/>
            <a:ext cx="19320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7. </a:t>
            </a:r>
            <a:r>
              <a:rPr lang="ko-KR" altLang="en-US" sz="1700" dirty="0" smtClean="0"/>
              <a:t>그래픽</a:t>
            </a:r>
            <a:r>
              <a:rPr lang="en-US" altLang="ko-KR" sz="1700" dirty="0" smtClean="0"/>
              <a:t>/</a:t>
            </a:r>
            <a:r>
              <a:rPr lang="ko-KR" altLang="en-US" sz="1700" dirty="0" smtClean="0"/>
              <a:t>비디오</a:t>
            </a:r>
            <a:endParaRPr lang="ko-KR" altLang="en-US" sz="1700" dirty="0"/>
          </a:p>
        </p:txBody>
      </p:sp>
      <p:sp>
        <p:nvSpPr>
          <p:cNvPr id="226" name="TextBox 225"/>
          <p:cNvSpPr txBox="1"/>
          <p:nvPr/>
        </p:nvSpPr>
        <p:spPr>
          <a:xfrm>
            <a:off x="6129251" y="802829"/>
            <a:ext cx="60959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Hallym</a:t>
            </a:r>
            <a:r>
              <a:rPr lang="en-US" altLang="ko-KR" sz="1600" dirty="0" smtClean="0"/>
              <a:t> Story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한림대학교에서 소개하는 글의 제목과 내용을 간략하게 설명하고 해당 내용에 맞는 이미지를 넣음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Notice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전체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장학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행사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취업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일반 해당 공지사항들을 게시 순서대로 볼 수 있게 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Calendar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교내 프로그램들을 스크롤하며 순서대로 볼 수 있게 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QUICK SERVICE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재학생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교수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직원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수험생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방문객에게 </a:t>
            </a:r>
            <a:r>
              <a:rPr lang="ko-KR" altLang="en-US" sz="1600" dirty="0" smtClean="0"/>
              <a:t>필요한 정보들만을 제공하는 링크를 이미지화 하였음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27" name="TextBox 226"/>
          <p:cNvSpPr txBox="1"/>
          <p:nvPr/>
        </p:nvSpPr>
        <p:spPr>
          <a:xfrm>
            <a:off x="99753" y="5602785"/>
            <a:ext cx="59962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Hallym</a:t>
            </a:r>
            <a:r>
              <a:rPr lang="en-US" altLang="ko-KR" sz="1400" dirty="0" smtClean="0"/>
              <a:t> Story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개의 정사각형에 각각 다른 제목과 내용 영상 혹은 이미지가 있으며 링크가 연결되어있다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 Notice</a:t>
            </a:r>
            <a:r>
              <a:rPr lang="ko-KR" altLang="en-US" sz="1400" dirty="0" smtClean="0"/>
              <a:t>는 최신 공지사항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개를 리스트로 보여준다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Calendar</a:t>
            </a:r>
            <a:r>
              <a:rPr lang="ko-KR" altLang="en-US" sz="1400" dirty="0" smtClean="0"/>
              <a:t>는 최신 프로그램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개를 리스트로 보여주고 스크롤 시 </a:t>
            </a:r>
            <a:r>
              <a:rPr lang="en-US" altLang="ko-KR" sz="1400" dirty="0" smtClean="0"/>
              <a:t>14</a:t>
            </a:r>
            <a:r>
              <a:rPr lang="ko-KR" altLang="en-US" sz="1400" dirty="0" smtClean="0"/>
              <a:t>개까지 볼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095999" y="5611098"/>
            <a:ext cx="313112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Hallym</a:t>
            </a:r>
            <a:r>
              <a:rPr lang="en-US" altLang="ko-KR" sz="1100" dirty="0" smtClean="0"/>
              <a:t> Story, Notice, </a:t>
            </a:r>
            <a:r>
              <a:rPr lang="ko-KR" altLang="en-US" sz="1100" dirty="0" smtClean="0"/>
              <a:t>전체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학사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장학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행사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취업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일반</a:t>
            </a:r>
            <a:r>
              <a:rPr lang="en-US" altLang="ko-KR" sz="1100" dirty="0" smtClean="0"/>
              <a:t>,  </a:t>
            </a:r>
            <a:r>
              <a:rPr lang="en-US" altLang="ko-KR" sz="1100" dirty="0"/>
              <a:t>Calendar, </a:t>
            </a:r>
            <a:r>
              <a:rPr lang="en-US" altLang="ko-KR" sz="1100" dirty="0" smtClean="0"/>
              <a:t>QUICK SERVICE, </a:t>
            </a:r>
            <a:r>
              <a:rPr lang="ko-KR" altLang="en-US" sz="1100" dirty="0" smtClean="0"/>
              <a:t>재학생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교수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직원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수험생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동문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방문객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학생정보시스템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한림</a:t>
            </a:r>
            <a:r>
              <a:rPr lang="en-US" altLang="ko-KR" sz="1100" dirty="0" smtClean="0"/>
              <a:t>Q&amp;A, </a:t>
            </a:r>
            <a:r>
              <a:rPr lang="ko-KR" altLang="en-US" sz="1100" dirty="0" smtClean="0"/>
              <a:t>학생생활관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셔틀버스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한림 신문고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캠퍼스맵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SmartLEAD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일송기념도서관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통학버스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한림</a:t>
            </a:r>
            <a:r>
              <a:rPr lang="en-US" altLang="ko-KR" sz="1100" dirty="0" err="1" smtClean="0"/>
              <a:t>BeCome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인터넷증명발급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현장실습지원센터</a:t>
            </a:r>
            <a:endParaRPr lang="en-US" altLang="ko-KR" sz="1100" dirty="0" smtClean="0"/>
          </a:p>
        </p:txBody>
      </p:sp>
      <p:sp>
        <p:nvSpPr>
          <p:cNvPr id="229" name="TextBox 228"/>
          <p:cNvSpPr txBox="1"/>
          <p:nvPr/>
        </p:nvSpPr>
        <p:spPr>
          <a:xfrm>
            <a:off x="9243754" y="5594472"/>
            <a:ext cx="296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Hallym</a:t>
            </a:r>
            <a:r>
              <a:rPr lang="en-US" altLang="ko-KR" dirty="0" smtClean="0"/>
              <a:t> Story </a:t>
            </a:r>
            <a:r>
              <a:rPr lang="ko-KR" altLang="en-US" dirty="0" smtClean="0"/>
              <a:t>부분에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썸네일을</a:t>
            </a:r>
            <a:r>
              <a:rPr lang="ko-KR" altLang="en-US" dirty="0" smtClean="0"/>
              <a:t> 이미지로 제작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전체화면 </a:t>
            </a:r>
            <a:r>
              <a:rPr lang="en-US" altLang="ko-KR" dirty="0" smtClean="0"/>
              <a:t>Background Image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7539643" y="15420"/>
            <a:ext cx="15627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index.html</a:t>
            </a:r>
            <a:endParaRPr lang="ko-KR" altLang="en-US" sz="1700" dirty="0"/>
          </a:p>
        </p:txBody>
      </p:sp>
      <p:sp>
        <p:nvSpPr>
          <p:cNvPr id="231" name="TextBox 230"/>
          <p:cNvSpPr txBox="1"/>
          <p:nvPr/>
        </p:nvSpPr>
        <p:spPr>
          <a:xfrm>
            <a:off x="1752599" y="23772"/>
            <a:ext cx="27709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smtClean="0"/>
              <a:t>한림대학교 메인 페이지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193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307</Words>
  <Application>Microsoft Office PowerPoint</Application>
  <PresentationFormat>와이드스크린</PresentationFormat>
  <Paragraphs>99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스몰과제 2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김도현</dc:creator>
  <cp:lastModifiedBy>김도현</cp:lastModifiedBy>
  <cp:revision>15</cp:revision>
  <dcterms:created xsi:type="dcterms:W3CDTF">2022-03-09T13:00:06Z</dcterms:created>
  <dcterms:modified xsi:type="dcterms:W3CDTF">2022-03-11T13:51:19Z</dcterms:modified>
</cp:coreProperties>
</file>