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4CDB4-9A5D-4051-BF54-CC7B8E4D3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F721C2-6C0C-484F-AAEE-E276043B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E7FF7-BC7C-43B2-9612-6CF48D21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BCC6-FC93-4624-9ECD-CD4DEDD311F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5C00E-595C-463F-97FF-02C1CD83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95347-F0E3-44B0-BC86-6C488A7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7F64-B60C-4FCD-A8D8-D519DD090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55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76246-CB0E-41B7-8DC2-DA23C5BA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B15AF4-5012-483E-82AB-C50E95FEF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C7AF4-9AE2-4364-9A19-C71D355D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BCC6-FC93-4624-9ECD-CD4DEDD311F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76615-87D6-4A05-A4E0-06EE4D9F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F48BD-4760-42A4-9C2E-4DB2786A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7F64-B60C-4FCD-A8D8-D519DD090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4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47F170-8549-4238-81E6-678F5D7F0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9697C1-AEC8-45D9-90E3-E17355A92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10D10-1C76-4BAC-A852-B38664C6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BCC6-FC93-4624-9ECD-CD4DEDD311F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79671-991B-4BE2-97AA-EE82AA55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11A87-0A5D-46AB-BCD1-719A6772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7F64-B60C-4FCD-A8D8-D519DD090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475F6-F8C1-4B74-AF7B-A128EE96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CAFA1-639D-4FD1-A60B-74577F5B4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ACF74-E703-4B68-8799-DC691F9F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BCC6-FC93-4624-9ECD-CD4DEDD311F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274E0-BA5B-4300-8448-A3BBE40E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06408-324B-4ABB-A8A9-7F351E5E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7F64-B60C-4FCD-A8D8-D519DD090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9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03C06-DCC2-4139-B79B-E0A2F659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14323-88C9-4CA6-AB45-674371C2A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7ABE6-DA25-4881-9BB3-A8E01AFF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BCC6-FC93-4624-9ECD-CD4DEDD311F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67B0D-C2F6-4518-A38D-FCA200BA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C539F-AAB6-491C-9AF8-C74AE7FB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7F64-B60C-4FCD-A8D8-D519DD090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85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53886-C3DF-4E31-B9C6-2C24B1AB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D73F-29A1-430D-810C-0A003B426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F71DB-E424-4671-8F6B-7490914B4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39FB1B-2D87-4275-91E9-2DE6DCF6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BCC6-FC93-4624-9ECD-CD4DEDD311F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491950-E972-4475-872C-6FE87754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951FA0-1BE6-4021-8DD1-9C6909E2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7F64-B60C-4FCD-A8D8-D519DD090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2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66F7-93F0-4C9A-9417-84D4DAF3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1344B-0E29-40AC-B074-1D7533C9C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DA8094-1E30-49DF-893B-00CFB16FF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63130E-3D31-4E3B-8146-2500E69E0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2196BE-C95D-4C91-82A0-715157C1F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C5A784-3C42-42BB-B36B-3CCB71C2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BCC6-FC93-4624-9ECD-CD4DEDD311F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285F02-5053-41B9-9E6D-244422D1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5A03D7-9872-4410-8A40-12E035BF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7F64-B60C-4FCD-A8D8-D519DD090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9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D761F-606C-451E-B6A2-05C7D4BC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5F564C-8742-4474-B9EE-4C2250B4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BCC6-FC93-4624-9ECD-CD4DEDD311F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B9D4E5-93F8-4BF5-AC75-F5474654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55217B-5DD1-4BE5-9AFB-6EB27ED8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7F64-B60C-4FCD-A8D8-D519DD090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3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E046F3-D68C-43BC-9381-D8E2E1C3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BCC6-FC93-4624-9ECD-CD4DEDD311F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85E1C1-3102-466D-A00B-FBA89556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B4F5C2-7534-44F1-A69E-BA7B10A9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7F64-B60C-4FCD-A8D8-D519DD090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3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4DBE-22F8-41D5-A889-84902089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B7405-F4B8-4F08-B8F4-D442605D9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59AAB4-0A32-470C-A7EA-CF94CC251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25A087-55BF-4848-A29A-8EBDE0A3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BCC6-FC93-4624-9ECD-CD4DEDD311F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54038-9F6C-4D24-9904-15C26613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C6D106-1D70-4676-8F4B-9366A8B7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7F64-B60C-4FCD-A8D8-D519DD090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8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E1529-14A3-46A7-B8E3-9E753BDC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5FE2D0-6DD7-4163-8C3A-15FA12E2C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007E79-B5FD-4162-A795-3DF1F7A00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2F8A7-2E10-40D3-BE2E-76CBD101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BCC6-FC93-4624-9ECD-CD4DEDD311F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C446C-5660-49E1-AD66-3F934761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D8D9B-B82C-4921-B9F3-751906D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7F64-B60C-4FCD-A8D8-D519DD090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7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25E324-F636-4BA2-B406-9D9E1019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A8D61-7C16-4A0B-AD9E-9A27763C6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FD64A-3BA7-4D4D-9ACA-98867B14A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BCC6-FC93-4624-9ECD-CD4DEDD311F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46BBC-B832-4B45-847A-42020D9FF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60048-0764-4782-84B3-27E9B69B7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7F64-B60C-4FCD-A8D8-D519DD090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1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4A5FB-6864-435F-8635-7355B4236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20195120 </a:t>
            </a:r>
            <a:r>
              <a:rPr lang="ko-KR" altLang="en-US" dirty="0"/>
              <a:t>김도현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EC2663-5341-4332-8D9E-E38786E72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대면실습과제</a:t>
            </a:r>
          </a:p>
        </p:txBody>
      </p:sp>
    </p:spTree>
    <p:extLst>
      <p:ext uri="{BB962C8B-B14F-4D97-AF65-F5344CB8AC3E}">
        <p14:creationId xmlns:p14="http://schemas.microsoft.com/office/powerpoint/2010/main" val="132672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26C44-CCD4-4ACD-A614-39166312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0F951-5695-46F6-BC04-9E6D9858C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9F5C91-1E14-46F2-B868-D19171C8C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6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CB52E-957A-4B7C-9B16-5A4A9B62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31A41-DDDD-4905-B5C7-47B46C8B7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D31944-B71A-4094-A681-6E70F3CE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0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A8D893-C1A5-43C8-B4D8-952D8B9E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600200"/>
            <a:ext cx="5825067" cy="3276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DDB5B8-B8E6-4A3D-BC28-A9837444E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02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4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23FF06-878B-435A-B982-B7CA3A386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6096000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757554-7F63-4333-923E-2F6DCE25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6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4EC1C3-0D47-435A-899F-D164DFA31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425"/>
            <a:ext cx="6096000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263341-D537-49EA-8960-DA3EDD765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495424"/>
            <a:ext cx="6096002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7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6DA245-EA85-4DFB-8007-4D9F82DF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6425"/>
            <a:ext cx="6096000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B8485F-AB13-486C-9AAE-4E1B18E8D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6425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1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025F07-8C61-41D4-8278-63AB4FCD1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와이드스크린</PresentationFormat>
  <Paragraphs>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20195120 김도현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20195120 김도현</dc:title>
  <dc:creator>김 도현</dc:creator>
  <cp:lastModifiedBy>김 도현</cp:lastModifiedBy>
  <cp:revision>2</cp:revision>
  <dcterms:created xsi:type="dcterms:W3CDTF">2022-03-22T03:28:50Z</dcterms:created>
  <dcterms:modified xsi:type="dcterms:W3CDTF">2022-03-22T03:45:05Z</dcterms:modified>
</cp:coreProperties>
</file>