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E5E479-6532-0D75-B875-A77EAE0FA5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ED494F9-B066-D51D-CC65-737D53409E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F3B771-F2E6-467E-E6A3-ECBBF35EA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0F9BF-10B4-4497-B9E3-1DB921DEA2CD}" type="datetimeFigureOut">
              <a:rPr lang="ko-KR" altLang="en-US" smtClean="0"/>
              <a:t>2022-06-13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8D374B-8B7D-EA34-A418-ED96A8F38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9E8456-99E6-F976-4385-82E735CCA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CB99C-10EA-4E96-AF01-2B026386C2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0170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7C9603-864E-DED1-0C4E-49E80D60B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677980C-85AA-E31F-4DD2-8E66BC4522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2BEE3F-DD37-CAB4-A9B5-A446A692B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0F9BF-10B4-4497-B9E3-1DB921DEA2CD}" type="datetimeFigureOut">
              <a:rPr lang="ko-KR" altLang="en-US" smtClean="0"/>
              <a:t>2022-06-13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9C13D5-C98B-C8F3-3BEE-0F6236627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0BCBDA-1C41-EF8F-3E62-F2D83DA96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CB99C-10EA-4E96-AF01-2B026386C2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5593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AD39A3F-000C-389A-3F82-0027081BB7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37B9FE9-8811-999C-2367-CECD7C629A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2C737E-E3DF-AB7B-A461-907E73D49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0F9BF-10B4-4497-B9E3-1DB921DEA2CD}" type="datetimeFigureOut">
              <a:rPr lang="ko-KR" altLang="en-US" smtClean="0"/>
              <a:t>2022-06-13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64A535-1A81-D9A5-EBB5-7C277FAEF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AE0368-138E-0336-1FF2-2B9BF9204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CB99C-10EA-4E96-AF01-2B026386C2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7389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4896F8-2F75-3890-3B3C-B864242EF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513CD0-46CF-8941-B809-70A945D2F8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25D61B-716C-3D9D-1AAF-7213951DB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0F9BF-10B4-4497-B9E3-1DB921DEA2CD}" type="datetimeFigureOut">
              <a:rPr lang="ko-KR" altLang="en-US" smtClean="0"/>
              <a:t>2022-06-13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C282DC-F8B8-2763-30A4-B5629D6F9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B0BAE6-C1F2-2DAB-4B24-A8AF4A44B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CB99C-10EA-4E96-AF01-2B026386C2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0296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B4CA01-27CD-362E-C589-36277AF97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24FAF1A-39B7-A545-7336-B7D3562F2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68F4A8-E9A3-186C-C715-77D3A2F61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0F9BF-10B4-4497-B9E3-1DB921DEA2CD}" type="datetimeFigureOut">
              <a:rPr lang="ko-KR" altLang="en-US" smtClean="0"/>
              <a:t>2022-06-13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A2BF5-BA0D-0D74-44FE-FAAA0B6DA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A6CCEE-9873-947C-4A26-328320537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CB99C-10EA-4E96-AF01-2B026386C2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6793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DFF479-FAEB-DBD3-E346-D96421876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398636-AC71-7269-5444-47FBDB119E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6997355-C7F0-5DE1-8562-7D782F57BA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2BDF0EB-05B6-AF83-C964-92D3E05B5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0F9BF-10B4-4497-B9E3-1DB921DEA2CD}" type="datetimeFigureOut">
              <a:rPr lang="ko-KR" altLang="en-US" smtClean="0"/>
              <a:t>2022-06-13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2165D01-47F0-2572-33B2-CDB9CAE8A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4D53399-11AD-1EB7-D285-2F19DCCA5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CB99C-10EA-4E96-AF01-2B026386C2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9252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EB6177-385F-FB8A-857A-5B8424E06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6C7FD75-E795-5A48-118C-3793FCDFD2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AD9806F-6633-2FA8-B705-5541685EB7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FFB7A3F-D9BC-BF5C-9712-5CCF3FEBAF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9C4E2C2-443B-6DD1-FDD9-C750D9A093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97BB0DF-AFB8-68AF-D2B6-382F825A5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0F9BF-10B4-4497-B9E3-1DB921DEA2CD}" type="datetimeFigureOut">
              <a:rPr lang="ko-KR" altLang="en-US" smtClean="0"/>
              <a:t>2022-06-13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34942C6-8155-D7A7-A5CC-6E6ED89D3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006F5BE-DAEC-58C4-9B56-9D2EFEA4F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CB99C-10EA-4E96-AF01-2B026386C2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8178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A31BF7-228B-3286-2997-74E2EAEF7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BCE749C-5D67-4E11-FAAF-C16E5B638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0F9BF-10B4-4497-B9E3-1DB921DEA2CD}" type="datetimeFigureOut">
              <a:rPr lang="ko-KR" altLang="en-US" smtClean="0"/>
              <a:t>2022-06-13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86A38F9-AD1C-6D3A-1B12-DF8C8972C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A4F7835-9612-E124-5C1F-DB17F53BB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CB99C-10EA-4E96-AF01-2B026386C2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4820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F5E8ADC-8167-E893-376A-68A9C79D4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0F9BF-10B4-4497-B9E3-1DB921DEA2CD}" type="datetimeFigureOut">
              <a:rPr lang="ko-KR" altLang="en-US" smtClean="0"/>
              <a:t>2022-06-13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3A541AE-888E-6B7F-43D5-B9424784B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97638C-8C53-95E0-B290-A06019716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CB99C-10EA-4E96-AF01-2B026386C2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1332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437B65-559F-7831-EE1F-350F25C7F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8E43D3-3F8D-1105-0DB3-DE92AF763F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2C7705D-E4B4-2319-3256-A00D9482AE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154A67B-4547-85CC-EB38-B1355B8E7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0F9BF-10B4-4497-B9E3-1DB921DEA2CD}" type="datetimeFigureOut">
              <a:rPr lang="ko-KR" altLang="en-US" smtClean="0"/>
              <a:t>2022-06-13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AC4392F-8274-72A7-82B3-812C30282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B76E1EA-738C-8F05-9922-D4F8CD7C9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CB99C-10EA-4E96-AF01-2B026386C2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5899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C04AE3-DEEF-736E-6279-2BD59941C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C3E8187-35B2-5617-D789-7E5279F7EC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1A8DE77-29C5-A754-DE04-E4E62F7731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FE057CA-1A80-E4D4-F2EF-16D816A1B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0F9BF-10B4-4497-B9E3-1DB921DEA2CD}" type="datetimeFigureOut">
              <a:rPr lang="ko-KR" altLang="en-US" smtClean="0"/>
              <a:t>2022-06-13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78F1EDA-6D48-0D93-CE84-C20B06676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DEB5F2C-884B-2C9C-EB3E-D7B7E7D13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CB99C-10EA-4E96-AF01-2B026386C2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1220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22BAF04-A39D-82F8-8365-0F31506C8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1A4CA6F-6B47-83A1-DA45-7B6788EE75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786971-5078-574B-D313-28DAC1A2C6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40F9BF-10B4-4497-B9E3-1DB921DEA2CD}" type="datetimeFigureOut">
              <a:rPr lang="ko-KR" altLang="en-US" smtClean="0"/>
              <a:t>2022-06-13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95D761-A485-A3A1-C9EE-499C3C905A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EF9006-DF4E-D8E6-EE2F-33BB70D06B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FCB99C-10EA-4E96-AF01-2B026386C2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8636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46EBF9-B7C2-2A97-73F1-98812F1CD1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웹 서버구축 기말프로젝트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6FA04CA-16EB-C2ED-8995-BD0BC48AC7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빅데이터 </a:t>
            </a:r>
            <a:r>
              <a:rPr lang="en-US" altLang="ko-KR" dirty="0"/>
              <a:t>20195120 </a:t>
            </a:r>
            <a:r>
              <a:rPr lang="ko-KR" altLang="en-US"/>
              <a:t>김도현</a:t>
            </a:r>
          </a:p>
        </p:txBody>
      </p:sp>
    </p:spTree>
    <p:extLst>
      <p:ext uri="{BB962C8B-B14F-4D97-AF65-F5344CB8AC3E}">
        <p14:creationId xmlns:p14="http://schemas.microsoft.com/office/powerpoint/2010/main" val="1336596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4AB395EA-7B52-7917-3ABC-5C4383FAC80E}"/>
              </a:ext>
            </a:extLst>
          </p:cNvPr>
          <p:cNvSpPr/>
          <p:nvPr/>
        </p:nvSpPr>
        <p:spPr>
          <a:xfrm>
            <a:off x="907118" y="3153334"/>
            <a:ext cx="1628779" cy="103094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question.jsp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613DED5-3332-A6D3-4BC7-C70FFBD16AAA}"/>
              </a:ext>
            </a:extLst>
          </p:cNvPr>
          <p:cNvSpPr/>
          <p:nvPr/>
        </p:nvSpPr>
        <p:spPr>
          <a:xfrm>
            <a:off x="3189197" y="2468656"/>
            <a:ext cx="1687608" cy="103094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view.jsp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CDD335C-926A-F6D5-43B3-BAD2A1BE41B9}"/>
              </a:ext>
            </a:extLst>
          </p:cNvPr>
          <p:cNvSpPr/>
          <p:nvPr/>
        </p:nvSpPr>
        <p:spPr>
          <a:xfrm>
            <a:off x="3189197" y="3680009"/>
            <a:ext cx="1692088" cy="103094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write.jsp</a:t>
            </a:r>
            <a:endParaRPr lang="ko-KR" altLang="en-US" dirty="0"/>
          </a:p>
        </p:txBody>
      </p:sp>
      <p:sp>
        <p:nvSpPr>
          <p:cNvPr id="9" name="원통형 8">
            <a:extLst>
              <a:ext uri="{FF2B5EF4-FFF2-40B4-BE49-F238E27FC236}">
                <a16:creationId xmlns:a16="http://schemas.microsoft.com/office/drawing/2014/main" id="{C82E9D67-907C-D6A7-BB03-119DFF316F5D}"/>
              </a:ext>
            </a:extLst>
          </p:cNvPr>
          <p:cNvSpPr/>
          <p:nvPr/>
        </p:nvSpPr>
        <p:spPr>
          <a:xfrm>
            <a:off x="9448800" y="5074023"/>
            <a:ext cx="1255059" cy="1479176"/>
          </a:xfrm>
          <a:prstGeom prst="can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DB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84EC24C-F74D-DEE3-C6D8-205FF090DD29}"/>
              </a:ext>
            </a:extLst>
          </p:cNvPr>
          <p:cNvSpPr/>
          <p:nvPr/>
        </p:nvSpPr>
        <p:spPr>
          <a:xfrm>
            <a:off x="9002805" y="3153334"/>
            <a:ext cx="2140324" cy="103094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자바빈즈</a:t>
            </a:r>
            <a:endParaRPr lang="en-US" altLang="ko-KR" dirty="0"/>
          </a:p>
          <a:p>
            <a:pPr algn="ctr"/>
            <a:r>
              <a:rPr lang="en-US" altLang="ko-KR" dirty="0" err="1"/>
              <a:t>BbsDAO</a:t>
            </a:r>
            <a:endParaRPr lang="ko-KR" altLang="en-US" dirty="0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8EEA4E8A-9599-6719-7E2D-FAF532CEA1BA}"/>
              </a:ext>
            </a:extLst>
          </p:cNvPr>
          <p:cNvCxnSpPr/>
          <p:nvPr/>
        </p:nvCxnSpPr>
        <p:spPr>
          <a:xfrm>
            <a:off x="1718984" y="1559859"/>
            <a:ext cx="834838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ACD6BD8E-56A8-5545-3B2D-EE31417BE6D3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10067365" y="1559859"/>
            <a:ext cx="5602" cy="159347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8E735537-635C-6BA3-9CBC-008A53F796BF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1718984" y="1559859"/>
            <a:ext cx="2524" cy="159347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6275082-D658-8E4A-3432-D001EBB1CDC5}"/>
              </a:ext>
            </a:extLst>
          </p:cNvPr>
          <p:cNvSpPr/>
          <p:nvPr/>
        </p:nvSpPr>
        <p:spPr>
          <a:xfrm>
            <a:off x="5638247" y="2468656"/>
            <a:ext cx="1877556" cy="103093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deleteAction.jsp</a:t>
            </a:r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7275FE81-C756-4752-203B-6B79A90D0F4A}"/>
              </a:ext>
            </a:extLst>
          </p:cNvPr>
          <p:cNvSpPr/>
          <p:nvPr/>
        </p:nvSpPr>
        <p:spPr>
          <a:xfrm>
            <a:off x="5633199" y="3680009"/>
            <a:ext cx="1877556" cy="103094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writeAction.jsp</a:t>
            </a:r>
            <a:endParaRPr lang="en-US" altLang="ko-KR" dirty="0"/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C59E9FE3-6F31-D244-F071-E63F94DF9CD6}"/>
              </a:ext>
            </a:extLst>
          </p:cNvPr>
          <p:cNvCxnSpPr>
            <a:cxnSpLocks/>
            <a:stCxn id="10" idx="2"/>
            <a:endCxn id="9" idx="1"/>
          </p:cNvCxnSpPr>
          <p:nvPr/>
        </p:nvCxnSpPr>
        <p:spPr>
          <a:xfrm>
            <a:off x="10072967" y="4184276"/>
            <a:ext cx="3363" cy="88974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94D5CA31-2319-B502-E3DB-B8154454997D}"/>
              </a:ext>
            </a:extLst>
          </p:cNvPr>
          <p:cNvCxnSpPr>
            <a:cxnSpLocks/>
            <a:stCxn id="7" idx="1"/>
            <a:endCxn id="6" idx="3"/>
          </p:cNvCxnSpPr>
          <p:nvPr/>
        </p:nvCxnSpPr>
        <p:spPr>
          <a:xfrm flipH="1">
            <a:off x="2535897" y="2984127"/>
            <a:ext cx="653300" cy="6846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0D3B82B2-C8DD-9B63-3B83-0FFAEF747D33}"/>
              </a:ext>
            </a:extLst>
          </p:cNvPr>
          <p:cNvCxnSpPr>
            <a:cxnSpLocks/>
            <a:stCxn id="10" idx="1"/>
            <a:endCxn id="31" idx="3"/>
          </p:cNvCxnSpPr>
          <p:nvPr/>
        </p:nvCxnSpPr>
        <p:spPr>
          <a:xfrm flipH="1">
            <a:off x="7510755" y="3668805"/>
            <a:ext cx="1492050" cy="52667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E08468EE-DF82-873B-C8BD-CB3C92EE07DD}"/>
              </a:ext>
            </a:extLst>
          </p:cNvPr>
          <p:cNvCxnSpPr>
            <a:cxnSpLocks/>
            <a:stCxn id="10" idx="1"/>
            <a:endCxn id="30" idx="3"/>
          </p:cNvCxnSpPr>
          <p:nvPr/>
        </p:nvCxnSpPr>
        <p:spPr>
          <a:xfrm flipH="1" flipV="1">
            <a:off x="7515803" y="2984126"/>
            <a:ext cx="1487002" cy="68467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09E3EB23-ABE5-8E87-387C-B9C1737F4083}"/>
              </a:ext>
            </a:extLst>
          </p:cNvPr>
          <p:cNvSpPr txBox="1"/>
          <p:nvPr/>
        </p:nvSpPr>
        <p:spPr>
          <a:xfrm>
            <a:off x="2479174" y="3238458"/>
            <a:ext cx="818165" cy="27879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200"/>
              <a:t>목록보기</a:t>
            </a:r>
          </a:p>
        </p:txBody>
      </p: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1F1F0BCA-4DAD-9F35-1387-2FEF468EB95B}"/>
              </a:ext>
            </a:extLst>
          </p:cNvPr>
          <p:cNvCxnSpPr/>
          <p:nvPr/>
        </p:nvCxnSpPr>
        <p:spPr>
          <a:xfrm flipV="1">
            <a:off x="2535897" y="2468656"/>
            <a:ext cx="650776" cy="6846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81A5DFC8-C56F-1463-89EC-1566C3263CF2}"/>
              </a:ext>
            </a:extLst>
          </p:cNvPr>
          <p:cNvSpPr txBox="1"/>
          <p:nvPr/>
        </p:nvSpPr>
        <p:spPr>
          <a:xfrm>
            <a:off x="2308136" y="2662397"/>
            <a:ext cx="811862" cy="2864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상세보기</a:t>
            </a:r>
          </a:p>
        </p:txBody>
      </p: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00995F4D-0EF3-E651-0EE6-715DC1033A4A}"/>
              </a:ext>
            </a:extLst>
          </p:cNvPr>
          <p:cNvCxnSpPr/>
          <p:nvPr/>
        </p:nvCxnSpPr>
        <p:spPr>
          <a:xfrm>
            <a:off x="2535897" y="3953435"/>
            <a:ext cx="650776" cy="5737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856C5141-66E9-3E45-0AD4-7C85889D423D}"/>
              </a:ext>
            </a:extLst>
          </p:cNvPr>
          <p:cNvSpPr txBox="1"/>
          <p:nvPr/>
        </p:nvSpPr>
        <p:spPr>
          <a:xfrm>
            <a:off x="2602092" y="4066612"/>
            <a:ext cx="518386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등록</a:t>
            </a:r>
          </a:p>
        </p:txBody>
      </p: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A46AFC55-57DA-FC5E-7588-DD3F28DB6CE7}"/>
              </a:ext>
            </a:extLst>
          </p:cNvPr>
          <p:cNvCxnSpPr>
            <a:stCxn id="7" idx="3"/>
            <a:endCxn id="30" idx="1"/>
          </p:cNvCxnSpPr>
          <p:nvPr/>
        </p:nvCxnSpPr>
        <p:spPr>
          <a:xfrm flipV="1">
            <a:off x="4876805" y="2984126"/>
            <a:ext cx="76144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E99EA8DE-DFFE-3B36-CFE0-B46B6B85C04A}"/>
              </a:ext>
            </a:extLst>
          </p:cNvPr>
          <p:cNvSpPr txBox="1"/>
          <p:nvPr/>
        </p:nvSpPr>
        <p:spPr>
          <a:xfrm>
            <a:off x="4999506" y="2640562"/>
            <a:ext cx="515471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삭제</a:t>
            </a:r>
          </a:p>
        </p:txBody>
      </p: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id="{A91DABE0-9E4A-0633-0DEE-780DF46AD03B}"/>
              </a:ext>
            </a:extLst>
          </p:cNvPr>
          <p:cNvCxnSpPr>
            <a:stCxn id="8" idx="3"/>
            <a:endCxn id="31" idx="1"/>
          </p:cNvCxnSpPr>
          <p:nvPr/>
        </p:nvCxnSpPr>
        <p:spPr>
          <a:xfrm>
            <a:off x="4881285" y="4195480"/>
            <a:ext cx="7519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6DF10781-CA26-1045-93DD-A2B44166AB68}"/>
              </a:ext>
            </a:extLst>
          </p:cNvPr>
          <p:cNvSpPr txBox="1"/>
          <p:nvPr/>
        </p:nvSpPr>
        <p:spPr>
          <a:xfrm>
            <a:off x="4986495" y="3873874"/>
            <a:ext cx="499782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200"/>
              <a:t>등록</a:t>
            </a: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F215297B-35F5-4124-5CA6-0D1C39948175}"/>
              </a:ext>
            </a:extLst>
          </p:cNvPr>
          <p:cNvSpPr/>
          <p:nvPr/>
        </p:nvSpPr>
        <p:spPr>
          <a:xfrm>
            <a:off x="7690860" y="2945148"/>
            <a:ext cx="777443" cy="45023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/>
              <a:t>자바빈즈</a:t>
            </a:r>
            <a:endParaRPr lang="en-US" altLang="ko-KR" sz="1100" dirty="0"/>
          </a:p>
          <a:p>
            <a:pPr algn="ctr"/>
            <a:r>
              <a:rPr lang="en-US" altLang="ko-KR" sz="1100" dirty="0" err="1"/>
              <a:t>Bbs</a:t>
            </a:r>
            <a:endParaRPr lang="ko-KR" altLang="en-US" sz="1100" dirty="0"/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82C57F4F-5779-C274-91DA-40716117B427}"/>
              </a:ext>
            </a:extLst>
          </p:cNvPr>
          <p:cNvSpPr/>
          <p:nvPr/>
        </p:nvSpPr>
        <p:spPr>
          <a:xfrm>
            <a:off x="7690860" y="3759813"/>
            <a:ext cx="777443" cy="45023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/>
              <a:t>자바빈즈</a:t>
            </a:r>
            <a:endParaRPr lang="en-US" altLang="ko-KR" sz="1100" dirty="0"/>
          </a:p>
          <a:p>
            <a:pPr algn="ctr"/>
            <a:r>
              <a:rPr lang="en-US" altLang="ko-KR" sz="1100" dirty="0" err="1"/>
              <a:t>Bbs</a:t>
            </a:r>
            <a:endParaRPr lang="ko-KR" altLang="en-US" sz="1100" dirty="0"/>
          </a:p>
        </p:txBody>
      </p:sp>
      <p:cxnSp>
        <p:nvCxnSpPr>
          <p:cNvPr id="134" name="직선 연결선 133">
            <a:extLst>
              <a:ext uri="{FF2B5EF4-FFF2-40B4-BE49-F238E27FC236}">
                <a16:creationId xmlns:a16="http://schemas.microsoft.com/office/drawing/2014/main" id="{1522C2CD-31A3-5790-27F8-CFA06ACA6418}"/>
              </a:ext>
            </a:extLst>
          </p:cNvPr>
          <p:cNvCxnSpPr>
            <a:cxnSpLocks/>
            <a:stCxn id="30" idx="0"/>
          </p:cNvCxnSpPr>
          <p:nvPr/>
        </p:nvCxnSpPr>
        <p:spPr>
          <a:xfrm flipH="1" flipV="1">
            <a:off x="6573400" y="2070848"/>
            <a:ext cx="3625" cy="3978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직선 연결선 136">
            <a:extLst>
              <a:ext uri="{FF2B5EF4-FFF2-40B4-BE49-F238E27FC236}">
                <a16:creationId xmlns:a16="http://schemas.microsoft.com/office/drawing/2014/main" id="{4A7AD00B-08CF-A588-B3B3-EC1BFD96ADEC}"/>
              </a:ext>
            </a:extLst>
          </p:cNvPr>
          <p:cNvCxnSpPr/>
          <p:nvPr/>
        </p:nvCxnSpPr>
        <p:spPr>
          <a:xfrm flipH="1">
            <a:off x="2034988" y="2070848"/>
            <a:ext cx="45384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직선 화살표 연결선 138">
            <a:extLst>
              <a:ext uri="{FF2B5EF4-FFF2-40B4-BE49-F238E27FC236}">
                <a16:creationId xmlns:a16="http://schemas.microsoft.com/office/drawing/2014/main" id="{0731B9A5-30CB-369F-EF7B-8CDFFB652054}"/>
              </a:ext>
            </a:extLst>
          </p:cNvPr>
          <p:cNvCxnSpPr/>
          <p:nvPr/>
        </p:nvCxnSpPr>
        <p:spPr>
          <a:xfrm>
            <a:off x="2043953" y="2070848"/>
            <a:ext cx="0" cy="10824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연결선 140">
            <a:extLst>
              <a:ext uri="{FF2B5EF4-FFF2-40B4-BE49-F238E27FC236}">
                <a16:creationId xmlns:a16="http://schemas.microsoft.com/office/drawing/2014/main" id="{30F5263E-4BBC-EF75-628C-09AAD5D57D80}"/>
              </a:ext>
            </a:extLst>
          </p:cNvPr>
          <p:cNvCxnSpPr>
            <a:stCxn id="31" idx="2"/>
          </p:cNvCxnSpPr>
          <p:nvPr/>
        </p:nvCxnSpPr>
        <p:spPr>
          <a:xfrm>
            <a:off x="6571977" y="4710950"/>
            <a:ext cx="1423" cy="2465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직선 연결선 142">
            <a:extLst>
              <a:ext uri="{FF2B5EF4-FFF2-40B4-BE49-F238E27FC236}">
                <a16:creationId xmlns:a16="http://schemas.microsoft.com/office/drawing/2014/main" id="{275FB668-0054-4FF3-5E62-31E79549C34D}"/>
              </a:ext>
            </a:extLst>
          </p:cNvPr>
          <p:cNvCxnSpPr/>
          <p:nvPr/>
        </p:nvCxnSpPr>
        <p:spPr>
          <a:xfrm flipH="1">
            <a:off x="2034988" y="4957481"/>
            <a:ext cx="45358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직선 화살표 연결선 144">
            <a:extLst>
              <a:ext uri="{FF2B5EF4-FFF2-40B4-BE49-F238E27FC236}">
                <a16:creationId xmlns:a16="http://schemas.microsoft.com/office/drawing/2014/main" id="{59632A1F-E0CE-D01E-48E8-9363FBB62456}"/>
              </a:ext>
            </a:extLst>
          </p:cNvPr>
          <p:cNvCxnSpPr/>
          <p:nvPr/>
        </p:nvCxnSpPr>
        <p:spPr>
          <a:xfrm flipV="1">
            <a:off x="2043953" y="4210047"/>
            <a:ext cx="0" cy="7474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145">
            <a:extLst>
              <a:ext uri="{FF2B5EF4-FFF2-40B4-BE49-F238E27FC236}">
                <a16:creationId xmlns:a16="http://schemas.microsoft.com/office/drawing/2014/main" id="{4F471045-B390-F170-556D-C54BC4FB7924}"/>
              </a:ext>
            </a:extLst>
          </p:cNvPr>
          <p:cNvSpPr txBox="1"/>
          <p:nvPr/>
        </p:nvSpPr>
        <p:spPr>
          <a:xfrm>
            <a:off x="3023279" y="1887345"/>
            <a:ext cx="862712" cy="2775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목록보기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99EE06AB-41D4-4E55-72F7-8A1886A23C96}"/>
              </a:ext>
            </a:extLst>
          </p:cNvPr>
          <p:cNvSpPr txBox="1"/>
          <p:nvPr/>
        </p:nvSpPr>
        <p:spPr>
          <a:xfrm>
            <a:off x="3634003" y="4873710"/>
            <a:ext cx="862713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200"/>
              <a:t>목록보기</a:t>
            </a:r>
          </a:p>
        </p:txBody>
      </p:sp>
      <p:cxnSp>
        <p:nvCxnSpPr>
          <p:cNvPr id="149" name="직선 연결선 148">
            <a:extLst>
              <a:ext uri="{FF2B5EF4-FFF2-40B4-BE49-F238E27FC236}">
                <a16:creationId xmlns:a16="http://schemas.microsoft.com/office/drawing/2014/main" id="{F2D8425D-2A26-70A9-22AF-84A63A70A9C4}"/>
              </a:ext>
            </a:extLst>
          </p:cNvPr>
          <p:cNvCxnSpPr/>
          <p:nvPr/>
        </p:nvCxnSpPr>
        <p:spPr>
          <a:xfrm flipV="1">
            <a:off x="9672918" y="1802139"/>
            <a:ext cx="0" cy="135119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직선 연결선 150">
            <a:extLst>
              <a:ext uri="{FF2B5EF4-FFF2-40B4-BE49-F238E27FC236}">
                <a16:creationId xmlns:a16="http://schemas.microsoft.com/office/drawing/2014/main" id="{5EE55B6F-654C-C5E1-4763-F25D12D91EE2}"/>
              </a:ext>
            </a:extLst>
          </p:cNvPr>
          <p:cNvCxnSpPr/>
          <p:nvPr/>
        </p:nvCxnSpPr>
        <p:spPr>
          <a:xfrm flipH="1">
            <a:off x="4302932" y="1783976"/>
            <a:ext cx="539688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직선 화살표 연결선 152">
            <a:extLst>
              <a:ext uri="{FF2B5EF4-FFF2-40B4-BE49-F238E27FC236}">
                <a16:creationId xmlns:a16="http://schemas.microsoft.com/office/drawing/2014/main" id="{4F9C8C9A-AD00-BB74-26B8-6798C87E8E09}"/>
              </a:ext>
            </a:extLst>
          </p:cNvPr>
          <p:cNvCxnSpPr/>
          <p:nvPr/>
        </p:nvCxnSpPr>
        <p:spPr>
          <a:xfrm>
            <a:off x="4302932" y="1802139"/>
            <a:ext cx="0" cy="66651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E9E1E521-6E24-9274-6E10-D63A7B827FD8}"/>
              </a:ext>
            </a:extLst>
          </p:cNvPr>
          <p:cNvSpPr/>
          <p:nvPr/>
        </p:nvSpPr>
        <p:spPr>
          <a:xfrm>
            <a:off x="2076752" y="1280508"/>
            <a:ext cx="777443" cy="45023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/>
              <a:t>자바빈즈</a:t>
            </a:r>
            <a:endParaRPr lang="en-US" altLang="ko-KR" sz="1100" dirty="0"/>
          </a:p>
          <a:p>
            <a:pPr algn="ctr"/>
            <a:r>
              <a:rPr lang="en-US" altLang="ko-KR" sz="1100" dirty="0" err="1"/>
              <a:t>Bbs</a:t>
            </a:r>
            <a:endParaRPr lang="ko-KR" altLang="en-US" sz="1100" dirty="0"/>
          </a:p>
        </p:txBody>
      </p: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F52F1AE0-7061-B496-FDA5-8CBE033E47AB}"/>
              </a:ext>
            </a:extLst>
          </p:cNvPr>
          <p:cNvSpPr/>
          <p:nvPr/>
        </p:nvSpPr>
        <p:spPr>
          <a:xfrm>
            <a:off x="6744991" y="1620614"/>
            <a:ext cx="777443" cy="45023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/>
              <a:t>자바빈즈</a:t>
            </a:r>
            <a:endParaRPr lang="en-US" altLang="ko-KR" sz="1100" dirty="0"/>
          </a:p>
          <a:p>
            <a:pPr algn="ctr"/>
            <a:r>
              <a:rPr lang="en-US" altLang="ko-KR" sz="1100" dirty="0" err="1"/>
              <a:t>Bbs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532084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16AEF1B-8EC7-7000-14B7-EA9E2CE6EE72}"/>
              </a:ext>
            </a:extLst>
          </p:cNvPr>
          <p:cNvSpPr/>
          <p:nvPr/>
        </p:nvSpPr>
        <p:spPr>
          <a:xfrm>
            <a:off x="907118" y="3153334"/>
            <a:ext cx="1628779" cy="103094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*.</a:t>
            </a:r>
            <a:r>
              <a:rPr lang="en-US" altLang="ko-KR" dirty="0" err="1"/>
              <a:t>jsp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769312D-FEAB-73C0-C962-A3194116126D}"/>
              </a:ext>
            </a:extLst>
          </p:cNvPr>
          <p:cNvSpPr/>
          <p:nvPr/>
        </p:nvSpPr>
        <p:spPr>
          <a:xfrm>
            <a:off x="3189197" y="2468656"/>
            <a:ext cx="1687608" cy="103094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login.jsp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2D1A6E9-1D4B-64F7-9E7E-6CF3AC665520}"/>
              </a:ext>
            </a:extLst>
          </p:cNvPr>
          <p:cNvSpPr/>
          <p:nvPr/>
        </p:nvSpPr>
        <p:spPr>
          <a:xfrm>
            <a:off x="3189197" y="3680009"/>
            <a:ext cx="1692088" cy="103094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signup.jsp</a:t>
            </a:r>
            <a:endParaRPr lang="ko-KR" altLang="en-US" dirty="0"/>
          </a:p>
        </p:txBody>
      </p:sp>
      <p:sp>
        <p:nvSpPr>
          <p:cNvPr id="7" name="원통형 6">
            <a:extLst>
              <a:ext uri="{FF2B5EF4-FFF2-40B4-BE49-F238E27FC236}">
                <a16:creationId xmlns:a16="http://schemas.microsoft.com/office/drawing/2014/main" id="{212E4D82-D043-40FA-3E54-779A50217189}"/>
              </a:ext>
            </a:extLst>
          </p:cNvPr>
          <p:cNvSpPr/>
          <p:nvPr/>
        </p:nvSpPr>
        <p:spPr>
          <a:xfrm>
            <a:off x="9448800" y="5074023"/>
            <a:ext cx="1255059" cy="1479176"/>
          </a:xfrm>
          <a:prstGeom prst="can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DB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3306855-DD7C-A3EE-F107-E55FFFADA357}"/>
              </a:ext>
            </a:extLst>
          </p:cNvPr>
          <p:cNvSpPr/>
          <p:nvPr/>
        </p:nvSpPr>
        <p:spPr>
          <a:xfrm>
            <a:off x="9002805" y="3153334"/>
            <a:ext cx="2140324" cy="103094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자바빈즈</a:t>
            </a:r>
            <a:endParaRPr lang="en-US" altLang="ko-KR" dirty="0"/>
          </a:p>
          <a:p>
            <a:pPr algn="ctr"/>
            <a:r>
              <a:rPr lang="en-US" altLang="ko-KR" dirty="0" err="1"/>
              <a:t>UserDAO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997F7A8-EF09-7C0A-76BE-1D68CCB5998B}"/>
              </a:ext>
            </a:extLst>
          </p:cNvPr>
          <p:cNvSpPr/>
          <p:nvPr/>
        </p:nvSpPr>
        <p:spPr>
          <a:xfrm>
            <a:off x="5633200" y="2468656"/>
            <a:ext cx="1882603" cy="103093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loginAction.jsp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87CD5B0-6A43-0072-6A38-8EA4751E82AE}"/>
              </a:ext>
            </a:extLst>
          </p:cNvPr>
          <p:cNvSpPr/>
          <p:nvPr/>
        </p:nvSpPr>
        <p:spPr>
          <a:xfrm>
            <a:off x="5628152" y="3680009"/>
            <a:ext cx="1882603" cy="103094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signupAction.jsp</a:t>
            </a:r>
            <a:endParaRPr lang="en-US" altLang="ko-KR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5A37C25D-4CC1-C955-45B4-0DACEDA50BF9}"/>
              </a:ext>
            </a:extLst>
          </p:cNvPr>
          <p:cNvCxnSpPr>
            <a:cxnSpLocks/>
            <a:stCxn id="8" idx="2"/>
            <a:endCxn id="7" idx="1"/>
          </p:cNvCxnSpPr>
          <p:nvPr/>
        </p:nvCxnSpPr>
        <p:spPr>
          <a:xfrm>
            <a:off x="10072967" y="4184276"/>
            <a:ext cx="3363" cy="88974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B432B6CB-A4AC-CC2E-467F-F53194AE895A}"/>
              </a:ext>
            </a:extLst>
          </p:cNvPr>
          <p:cNvCxnSpPr>
            <a:cxnSpLocks/>
            <a:stCxn id="5" idx="1"/>
            <a:endCxn id="4" idx="3"/>
          </p:cNvCxnSpPr>
          <p:nvPr/>
        </p:nvCxnSpPr>
        <p:spPr>
          <a:xfrm flipH="1">
            <a:off x="2535897" y="2984127"/>
            <a:ext cx="653300" cy="6846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E1674AF1-5CC4-7B10-E118-4C14C26F679C}"/>
              </a:ext>
            </a:extLst>
          </p:cNvPr>
          <p:cNvCxnSpPr>
            <a:cxnSpLocks/>
            <a:stCxn id="8" idx="1"/>
            <a:endCxn id="13" idx="3"/>
          </p:cNvCxnSpPr>
          <p:nvPr/>
        </p:nvCxnSpPr>
        <p:spPr>
          <a:xfrm flipH="1">
            <a:off x="7510755" y="3668805"/>
            <a:ext cx="1492050" cy="52667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47684BD3-423E-2410-D866-306564A098B6}"/>
              </a:ext>
            </a:extLst>
          </p:cNvPr>
          <p:cNvCxnSpPr>
            <a:cxnSpLocks/>
            <a:stCxn id="8" idx="1"/>
            <a:endCxn id="12" idx="3"/>
          </p:cNvCxnSpPr>
          <p:nvPr/>
        </p:nvCxnSpPr>
        <p:spPr>
          <a:xfrm flipH="1" flipV="1">
            <a:off x="7515803" y="2984126"/>
            <a:ext cx="1487002" cy="68467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3D24B20-FBC6-70CE-FDE7-FC9FA4BECDE1}"/>
              </a:ext>
            </a:extLst>
          </p:cNvPr>
          <p:cNvSpPr txBox="1"/>
          <p:nvPr/>
        </p:nvSpPr>
        <p:spPr>
          <a:xfrm>
            <a:off x="2479174" y="3238458"/>
            <a:ext cx="818165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돌아가기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69EDB10F-2947-EB02-ED59-9CEA519586D1}"/>
              </a:ext>
            </a:extLst>
          </p:cNvPr>
          <p:cNvCxnSpPr/>
          <p:nvPr/>
        </p:nvCxnSpPr>
        <p:spPr>
          <a:xfrm flipV="1">
            <a:off x="2535897" y="2468656"/>
            <a:ext cx="650776" cy="6846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4F18BE7-6805-DB60-F646-C4B4CB10ED3E}"/>
              </a:ext>
            </a:extLst>
          </p:cNvPr>
          <p:cNvSpPr txBox="1"/>
          <p:nvPr/>
        </p:nvSpPr>
        <p:spPr>
          <a:xfrm>
            <a:off x="2308136" y="2662397"/>
            <a:ext cx="811862" cy="2864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로그인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DEEF89BA-4EED-DA0B-BC1B-2743BBAF30E5}"/>
              </a:ext>
            </a:extLst>
          </p:cNvPr>
          <p:cNvCxnSpPr/>
          <p:nvPr/>
        </p:nvCxnSpPr>
        <p:spPr>
          <a:xfrm>
            <a:off x="2535897" y="3953435"/>
            <a:ext cx="650776" cy="5737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54D3FFD8-9AD0-A842-E6BB-FEA4005B87C4}"/>
              </a:ext>
            </a:extLst>
          </p:cNvPr>
          <p:cNvSpPr txBox="1"/>
          <p:nvPr/>
        </p:nvSpPr>
        <p:spPr>
          <a:xfrm>
            <a:off x="2602092" y="4066612"/>
            <a:ext cx="518386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등록</a:t>
            </a: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EE9FD308-D31B-81F4-7813-772F2751001C}"/>
              </a:ext>
            </a:extLst>
          </p:cNvPr>
          <p:cNvCxnSpPr>
            <a:cxnSpLocks/>
            <a:stCxn id="5" idx="3"/>
            <a:endCxn id="12" idx="1"/>
          </p:cNvCxnSpPr>
          <p:nvPr/>
        </p:nvCxnSpPr>
        <p:spPr>
          <a:xfrm flipV="1">
            <a:off x="4876805" y="2984126"/>
            <a:ext cx="75639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C0CE426-AED4-B3C2-563E-4CD1C8CFF1F1}"/>
              </a:ext>
            </a:extLst>
          </p:cNvPr>
          <p:cNvSpPr txBox="1"/>
          <p:nvPr/>
        </p:nvSpPr>
        <p:spPr>
          <a:xfrm>
            <a:off x="4910495" y="2652399"/>
            <a:ext cx="640696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200"/>
              <a:t>로그인</a:t>
            </a:r>
            <a:endParaRPr lang="ko-KR" altLang="en-US" sz="1200" dirty="0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21FA203F-30BD-459B-56D6-501A831DAD53}"/>
              </a:ext>
            </a:extLst>
          </p:cNvPr>
          <p:cNvCxnSpPr>
            <a:cxnSpLocks/>
            <a:stCxn id="6" idx="3"/>
            <a:endCxn id="13" idx="1"/>
          </p:cNvCxnSpPr>
          <p:nvPr/>
        </p:nvCxnSpPr>
        <p:spPr>
          <a:xfrm>
            <a:off x="4881285" y="4195480"/>
            <a:ext cx="7468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79E61E4A-63AE-605D-0E03-DE0CC899F2F2}"/>
              </a:ext>
            </a:extLst>
          </p:cNvPr>
          <p:cNvSpPr txBox="1"/>
          <p:nvPr/>
        </p:nvSpPr>
        <p:spPr>
          <a:xfrm>
            <a:off x="4986495" y="3873874"/>
            <a:ext cx="499782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가입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83AD04D-ADED-4EBB-5AC0-5BE9E0AB6C41}"/>
              </a:ext>
            </a:extLst>
          </p:cNvPr>
          <p:cNvSpPr/>
          <p:nvPr/>
        </p:nvSpPr>
        <p:spPr>
          <a:xfrm>
            <a:off x="7690860" y="2945148"/>
            <a:ext cx="777443" cy="45023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/>
              <a:t>자바빈즈</a:t>
            </a:r>
            <a:endParaRPr lang="en-US" altLang="ko-KR" sz="1100" dirty="0"/>
          </a:p>
          <a:p>
            <a:pPr algn="ctr"/>
            <a:r>
              <a:rPr lang="en-US" altLang="ko-KR" sz="1100" dirty="0"/>
              <a:t>User</a:t>
            </a:r>
            <a:endParaRPr lang="ko-KR" altLang="en-US" sz="1100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EC1AC59-9D13-68F9-349F-CB807924783A}"/>
              </a:ext>
            </a:extLst>
          </p:cNvPr>
          <p:cNvSpPr/>
          <p:nvPr/>
        </p:nvSpPr>
        <p:spPr>
          <a:xfrm>
            <a:off x="7690860" y="3759813"/>
            <a:ext cx="777443" cy="45023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/>
              <a:t>자바빈즈</a:t>
            </a:r>
            <a:endParaRPr lang="en-US" altLang="ko-KR" sz="1100" dirty="0"/>
          </a:p>
          <a:p>
            <a:pPr algn="ctr"/>
            <a:r>
              <a:rPr lang="en-US" altLang="ko-KR" sz="1100" dirty="0"/>
              <a:t>User</a:t>
            </a:r>
            <a:endParaRPr lang="ko-KR" altLang="en-US" sz="1100" dirty="0"/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2E6A7DBC-E441-76AF-9D86-BC72946FC387}"/>
              </a:ext>
            </a:extLst>
          </p:cNvPr>
          <p:cNvCxnSpPr>
            <a:cxnSpLocks/>
            <a:stCxn id="12" idx="0"/>
          </p:cNvCxnSpPr>
          <p:nvPr/>
        </p:nvCxnSpPr>
        <p:spPr>
          <a:xfrm flipH="1" flipV="1">
            <a:off x="6573400" y="2070848"/>
            <a:ext cx="1102" cy="3978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61D4B0E5-2E6C-11F7-4A89-A86EAB61B1D3}"/>
              </a:ext>
            </a:extLst>
          </p:cNvPr>
          <p:cNvCxnSpPr/>
          <p:nvPr/>
        </p:nvCxnSpPr>
        <p:spPr>
          <a:xfrm flipH="1">
            <a:off x="2034988" y="2070848"/>
            <a:ext cx="45384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9E48AA07-0EB9-4174-1314-C9A9339E6CF1}"/>
              </a:ext>
            </a:extLst>
          </p:cNvPr>
          <p:cNvCxnSpPr/>
          <p:nvPr/>
        </p:nvCxnSpPr>
        <p:spPr>
          <a:xfrm>
            <a:off x="2043953" y="2070848"/>
            <a:ext cx="0" cy="10824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CBD4C16D-0732-30DB-B701-42CCBDD2A05D}"/>
              </a:ext>
            </a:extLst>
          </p:cNvPr>
          <p:cNvCxnSpPr>
            <a:stCxn id="13" idx="2"/>
          </p:cNvCxnSpPr>
          <p:nvPr/>
        </p:nvCxnSpPr>
        <p:spPr>
          <a:xfrm>
            <a:off x="6569454" y="4710950"/>
            <a:ext cx="3946" cy="2465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1D6A1A76-B9EF-CC15-ACE2-657E02349410}"/>
              </a:ext>
            </a:extLst>
          </p:cNvPr>
          <p:cNvCxnSpPr/>
          <p:nvPr/>
        </p:nvCxnSpPr>
        <p:spPr>
          <a:xfrm flipH="1">
            <a:off x="2034988" y="4957481"/>
            <a:ext cx="45358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620325A5-8ADC-2E69-9631-04577C206CD2}"/>
              </a:ext>
            </a:extLst>
          </p:cNvPr>
          <p:cNvCxnSpPr/>
          <p:nvPr/>
        </p:nvCxnSpPr>
        <p:spPr>
          <a:xfrm flipV="1">
            <a:off x="2043953" y="4210047"/>
            <a:ext cx="0" cy="7474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4981BE20-7139-4E89-38EF-E9D1D871E7A9}"/>
              </a:ext>
            </a:extLst>
          </p:cNvPr>
          <p:cNvSpPr txBox="1"/>
          <p:nvPr/>
        </p:nvSpPr>
        <p:spPr>
          <a:xfrm>
            <a:off x="3023279" y="1887345"/>
            <a:ext cx="862712" cy="2775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돌아가기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057BB4E-B9F3-1727-0226-774A48949336}"/>
              </a:ext>
            </a:extLst>
          </p:cNvPr>
          <p:cNvSpPr txBox="1"/>
          <p:nvPr/>
        </p:nvSpPr>
        <p:spPr>
          <a:xfrm>
            <a:off x="3634003" y="4873710"/>
            <a:ext cx="862713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돌아가기</a:t>
            </a:r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CFF7D948-23E2-6321-0C86-F67E11A31DBD}"/>
              </a:ext>
            </a:extLst>
          </p:cNvPr>
          <p:cNvCxnSpPr>
            <a:endCxn id="4" idx="3"/>
          </p:cNvCxnSpPr>
          <p:nvPr/>
        </p:nvCxnSpPr>
        <p:spPr>
          <a:xfrm flipH="1" flipV="1">
            <a:off x="2535897" y="3668805"/>
            <a:ext cx="650776" cy="3978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A50CC276-0259-EF37-9640-6BDA2D464355}"/>
              </a:ext>
            </a:extLst>
          </p:cNvPr>
          <p:cNvSpPr txBox="1"/>
          <p:nvPr/>
        </p:nvSpPr>
        <p:spPr>
          <a:xfrm>
            <a:off x="2716002" y="3721029"/>
            <a:ext cx="818165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돌아가기</a:t>
            </a:r>
          </a:p>
        </p:txBody>
      </p:sp>
    </p:spTree>
    <p:extLst>
      <p:ext uri="{BB962C8B-B14F-4D97-AF65-F5344CB8AC3E}">
        <p14:creationId xmlns:p14="http://schemas.microsoft.com/office/powerpoint/2010/main" val="14903613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68</Words>
  <Application>Microsoft Office PowerPoint</Application>
  <PresentationFormat>와이드스크린</PresentationFormat>
  <Paragraphs>45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웹 서버구축 기말프로젝트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웹 서버구축 기말프로젝트</dc:title>
  <dc:creator>김 도현</dc:creator>
  <cp:lastModifiedBy>김 도현</cp:lastModifiedBy>
  <cp:revision>1</cp:revision>
  <dcterms:created xsi:type="dcterms:W3CDTF">2022-06-13T12:51:25Z</dcterms:created>
  <dcterms:modified xsi:type="dcterms:W3CDTF">2022-06-13T13:37:46Z</dcterms:modified>
</cp:coreProperties>
</file>