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143000" y="3602160"/>
            <a:ext cx="6856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特色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532520"/>
            <a:ext cx="8228880" cy="58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支援非線性開發模式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分散式開發模式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相容性高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有效處理大型專案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歷史紀錄保護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特色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1532520"/>
            <a:ext cx="8228880" cy="58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工具集架構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彈性合併策略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被動垃圾回收機制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定期的封裝物件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重點事項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無須伺服器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速度快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沒有權限控制，只有存取遠端的權限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強悍的合併追蹤能力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多人合併只須共用儲存庫即可運作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23880" y="1709640"/>
            <a:ext cx="851976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第二天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Windows Git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工具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與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Linux Git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工具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23880" y="4589640"/>
            <a:ext cx="78858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Windows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GitHub Desktop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Atom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SourceTree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TortoiseGit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Linux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Atom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23880" y="1709640"/>
            <a:ext cx="788580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第三天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建立儲存庫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23880" y="4589640"/>
            <a:ext cx="78858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建立儲存庫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移動到指定路徑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cd /d/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創建資料夾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mkdir git-demo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建立儲存庫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 init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複製儲存庫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複製儲存庫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 clone [REPOSITORY_URI]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建立裸儲存庫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建立時會在目前目錄裡面建立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建立新的裸儲存庫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init –bare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使用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Clone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製作裸儲存庫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clone –bare 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[REPOSITORY_URI]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23880" y="1709640"/>
            <a:ext cx="788580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第一天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認識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版本控制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23880" y="4589640"/>
            <a:ext cx="78858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今日小結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init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init –bare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clone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clone –bare 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[REPOSITORY_URI]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23880" y="1709640"/>
            <a:ext cx="788580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第四天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常用的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版本控管指令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23880" y="4589640"/>
            <a:ext cx="78858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複習上次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mkdir git-demo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cd git-demo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 init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複製檔案到目錄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複製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Learn-Git-in-30-days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到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git-demo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cp ../Learn-Git-in-30-days/ ./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查看目錄狀態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ls -ls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常用的狀態指令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查看狀態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 status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加入到狀態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 add .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重設狀態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 reset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前言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有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Subversion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、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TFS Service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等集中式版本控管軟體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集中式有簡單、直覺等好處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適用於小專案、小組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3600"/>
            <a:ext cx="8228880" cy="53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為何而用</a:t>
            </a: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?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多人使用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大型專案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強大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好玩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新鮮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前言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目的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認識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學習觀念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探討概念與細節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體會強大與魅力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熟練於實務開發工作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從</a:t>
            </a: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30</a:t>
            </a: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天中學到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擁有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觀念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了解合併與分支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解決衝突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如何學習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擁有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Git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觀念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-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透過指令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使用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GUI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工具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多人一起學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實際使用</a:t>
            </a:r>
            <a:endParaRPr b="0" lang="en-US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有先遣隊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DejaVu Sans"/>
              </a:rPr>
              <a:t>歷史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Application>LibreOffice/6.0.7.3$Linux_X86_64 LibreOffice_project/00m0$Build-3</Application>
  <Words>153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2019-01-03T03:34:31Z</dcterms:created>
  <dc:creator>user</dc:creator>
  <dc:description/>
  <dc:language>zh-TW</dc:language>
  <cp:lastModifiedBy/>
  <dcterms:modified xsi:type="dcterms:W3CDTF">2019-01-05T10:18:24Z</dcterms:modified>
  <cp:revision>15</cp:revision>
  <dc:subject/>
  <dc:title>Git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