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黑体"/>
        <a:ea typeface="黑体"/>
        <a:cs typeface="黑体"/>
        <a:sym typeface="黑体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黑体"/>
        <a:ea typeface="黑体"/>
        <a:cs typeface="黑体"/>
        <a:sym typeface="黑体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黑体"/>
        <a:ea typeface="黑体"/>
        <a:cs typeface="黑体"/>
        <a:sym typeface="黑体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黑体"/>
        <a:ea typeface="黑体"/>
        <a:cs typeface="黑体"/>
        <a:sym typeface="黑体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黑体"/>
        <a:ea typeface="黑体"/>
        <a:cs typeface="黑体"/>
        <a:sym typeface="黑体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黑体"/>
        <a:ea typeface="黑体"/>
        <a:cs typeface="黑体"/>
        <a:sym typeface="黑体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黑体"/>
        <a:ea typeface="黑体"/>
        <a:cs typeface="黑体"/>
        <a:sym typeface="黑体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黑体"/>
        <a:ea typeface="黑体"/>
        <a:cs typeface="黑体"/>
        <a:sym typeface="黑体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黑体"/>
        <a:ea typeface="黑体"/>
        <a:cs typeface="黑体"/>
        <a:sym typeface="黑体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黑体"/>
          <a:ea typeface="黑体"/>
          <a:cs typeface="黑体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黑体"/>
          <a:ea typeface="黑体"/>
          <a:cs typeface="黑体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黑体"/>
          <a:ea typeface="黑体"/>
          <a:cs typeface="黑体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黑体"/>
          <a:ea typeface="黑体"/>
          <a:cs typeface="黑体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黑体"/>
          <a:ea typeface="黑体"/>
          <a:cs typeface="黑体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黑体"/>
          <a:ea typeface="黑体"/>
          <a:cs typeface="黑体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黑体"/>
          <a:ea typeface="黑体"/>
          <a:cs typeface="黑体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黑体"/>
          <a:ea typeface="黑体"/>
          <a:cs typeface="黑体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黑体"/>
          <a:ea typeface="黑体"/>
          <a:cs typeface="黑体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ff">
        <a:font>
          <a:latin typeface="黑体"/>
          <a:ea typeface="黑体"/>
          <a:cs typeface="黑体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黑体"/>
          <a:ea typeface="黑体"/>
          <a:cs typeface="黑体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黑体"/>
          <a:ea typeface="黑体"/>
          <a:cs typeface="黑体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黑体"/>
          <a:ea typeface="黑体"/>
          <a:cs typeface="黑体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黑体"/>
          <a:ea typeface="黑体"/>
          <a:cs typeface="黑体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黑体"/>
          <a:ea typeface="黑体"/>
          <a:cs typeface="黑体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黑体"/>
          <a:ea typeface="黑体"/>
          <a:cs typeface="黑体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黑体"/>
          <a:ea typeface="黑体"/>
          <a:cs typeface="黑体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黑体"/>
          <a:ea typeface="黑体"/>
          <a:cs typeface="黑体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黑体"/>
          <a:ea typeface="黑体"/>
          <a:cs typeface="黑体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黑体"/>
          <a:ea typeface="黑体"/>
          <a:cs typeface="黑体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黑体"/>
          <a:ea typeface="黑体"/>
          <a:cs typeface="黑体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黑体"/>
          <a:ea typeface="黑体"/>
          <a:cs typeface="黑体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黑体"/>
          <a:ea typeface="黑体"/>
          <a:cs typeface="黑体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黑体"/>
          <a:ea typeface="黑体"/>
          <a:cs typeface="黑体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9" name="Shape 4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6" Type="http://schemas.openxmlformats.org/officeDocument/2006/relationships/image" Target="../media/image1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6" Type="http://schemas.openxmlformats.org/officeDocument/2006/relationships/image" Target="../media/image1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6" Type="http://schemas.openxmlformats.org/officeDocument/2006/relationships/image" Target="../media/image1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6" Type="http://schemas.openxmlformats.org/officeDocument/2006/relationships/image" Target="../media/image1.pn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6" Type="http://schemas.openxmlformats.org/officeDocument/2006/relationships/image" Target="../media/image1.png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6" Type="http://schemas.openxmlformats.org/officeDocument/2006/relationships/image" Target="../media/image1.png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4" name="Shape 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xfrm>
            <a:off x="6638925" y="274638"/>
            <a:ext cx="2058989" cy="591661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xfrm>
            <a:off x="457200" y="274638"/>
            <a:ext cx="6029325" cy="5916613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image3.png" descr="蓝色系校徽标准版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9950" y="1279525"/>
            <a:ext cx="4864100" cy="4872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image4.png" descr="红色系校徽展开式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2987" y="152400"/>
            <a:ext cx="2101851" cy="7684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8" name="Group 128"/>
          <p:cNvGrpSpPr/>
          <p:nvPr/>
        </p:nvGrpSpPr>
        <p:grpSpPr>
          <a:xfrm>
            <a:off x="6240462" y="193675"/>
            <a:ext cx="2903538" cy="625475"/>
            <a:chOff x="0" y="0"/>
            <a:chExt cx="2903536" cy="625474"/>
          </a:xfrm>
        </p:grpSpPr>
        <p:pic>
          <p:nvPicPr>
            <p:cNvPr id="113" name="image5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762" y="0"/>
              <a:ext cx="1439863" cy="48736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0" dist="35921" dir="2700000">
                <a:schemeClr val="accent3">
                  <a:lumOff val="44000"/>
                </a:schemeClr>
              </a:outerShdw>
            </a:effectLst>
          </p:spPr>
        </p:pic>
        <p:pic>
          <p:nvPicPr>
            <p:cNvPr id="114" name="image6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454150" y="1588"/>
              <a:ext cx="1439862" cy="479425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0" dist="35921" dir="2700000">
                <a:schemeClr val="accent3">
                  <a:lumOff val="44000"/>
                </a:schemeClr>
              </a:outerShdw>
            </a:effectLst>
          </p:spPr>
        </p:pic>
        <p:grpSp>
          <p:nvGrpSpPr>
            <p:cNvPr id="127" name="Group 127"/>
            <p:cNvGrpSpPr/>
            <p:nvPr/>
          </p:nvGrpSpPr>
          <p:grpSpPr>
            <a:xfrm>
              <a:off x="0" y="481012"/>
              <a:ext cx="2903537" cy="144463"/>
              <a:chOff x="0" y="0"/>
              <a:chExt cx="2903536" cy="144462"/>
            </a:xfrm>
          </p:grpSpPr>
          <p:grpSp>
            <p:nvGrpSpPr>
              <p:cNvPr id="117" name="Group 117"/>
              <p:cNvGrpSpPr/>
              <p:nvPr/>
            </p:nvGrpSpPr>
            <p:grpSpPr>
              <a:xfrm>
                <a:off x="0" y="-1"/>
                <a:ext cx="727076" cy="144464"/>
                <a:chOff x="0" y="0"/>
                <a:chExt cx="727075" cy="144462"/>
              </a:xfrm>
            </p:grpSpPr>
            <p:sp>
              <p:nvSpPr>
                <p:cNvPr id="115" name="Shape 115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16" name="Shape 116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1896</a:t>
                  </a:r>
                </a:p>
              </p:txBody>
            </p:sp>
          </p:grpSp>
          <p:grpSp>
            <p:nvGrpSpPr>
              <p:cNvPr id="120" name="Group 120"/>
              <p:cNvGrpSpPr/>
              <p:nvPr/>
            </p:nvGrpSpPr>
            <p:grpSpPr>
              <a:xfrm>
                <a:off x="722312" y="-1"/>
                <a:ext cx="727076" cy="144464"/>
                <a:chOff x="0" y="0"/>
                <a:chExt cx="727075" cy="144462"/>
              </a:xfrm>
            </p:grpSpPr>
            <p:sp>
              <p:nvSpPr>
                <p:cNvPr id="118" name="Shape 118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19" name="Shape 119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1920</a:t>
                  </a:r>
                </a:p>
              </p:txBody>
            </p:sp>
          </p:grpSp>
          <p:grpSp>
            <p:nvGrpSpPr>
              <p:cNvPr id="123" name="Group 123"/>
              <p:cNvGrpSpPr/>
              <p:nvPr/>
            </p:nvGrpSpPr>
            <p:grpSpPr>
              <a:xfrm>
                <a:off x="1449386" y="-1"/>
                <a:ext cx="727076" cy="144464"/>
                <a:chOff x="0" y="0"/>
                <a:chExt cx="727075" cy="144462"/>
              </a:xfrm>
            </p:grpSpPr>
            <p:sp>
              <p:nvSpPr>
                <p:cNvPr id="121" name="Shape 121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22" name="Shape 122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1987</a:t>
                  </a:r>
                </a:p>
              </p:txBody>
            </p:sp>
          </p:grpSp>
          <p:grpSp>
            <p:nvGrpSpPr>
              <p:cNvPr id="126" name="Group 126"/>
              <p:cNvGrpSpPr/>
              <p:nvPr/>
            </p:nvGrpSpPr>
            <p:grpSpPr>
              <a:xfrm>
                <a:off x="2176461" y="-1"/>
                <a:ext cx="727076" cy="144464"/>
                <a:chOff x="0" y="0"/>
                <a:chExt cx="727075" cy="144462"/>
              </a:xfrm>
            </p:grpSpPr>
            <p:sp>
              <p:nvSpPr>
                <p:cNvPr id="124" name="Shape 124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25" name="Shape 125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2006</a:t>
                  </a:r>
                </a:p>
              </p:txBody>
            </p:sp>
          </p:grpSp>
        </p:grpSp>
      </p:grpSp>
      <p:pic>
        <p:nvPicPr>
          <p:cNvPr id="129" name="image1.png" descr="红色系校徽标准版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9387" y="152400"/>
            <a:ext cx="755651" cy="75565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2" name="Shape 1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image3.png" descr="蓝色系校徽标准版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9950" y="1279525"/>
            <a:ext cx="4864100" cy="4872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image4.png" descr="红色系校徽展开式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2987" y="152400"/>
            <a:ext cx="2101851" cy="7684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6" name="Group 156"/>
          <p:cNvGrpSpPr/>
          <p:nvPr/>
        </p:nvGrpSpPr>
        <p:grpSpPr>
          <a:xfrm>
            <a:off x="6240462" y="193675"/>
            <a:ext cx="2903538" cy="625475"/>
            <a:chOff x="0" y="0"/>
            <a:chExt cx="2903536" cy="625474"/>
          </a:xfrm>
        </p:grpSpPr>
        <p:pic>
          <p:nvPicPr>
            <p:cNvPr id="141" name="image5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762" y="0"/>
              <a:ext cx="1439863" cy="48736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0" dist="35921" dir="2700000">
                <a:schemeClr val="accent3">
                  <a:lumOff val="44000"/>
                </a:schemeClr>
              </a:outerShdw>
            </a:effectLst>
          </p:spPr>
        </p:pic>
        <p:pic>
          <p:nvPicPr>
            <p:cNvPr id="142" name="image6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454150" y="1588"/>
              <a:ext cx="1439862" cy="479425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0" dist="35921" dir="2700000">
                <a:schemeClr val="accent3">
                  <a:lumOff val="44000"/>
                </a:schemeClr>
              </a:outerShdw>
            </a:effectLst>
          </p:spPr>
        </p:pic>
        <p:grpSp>
          <p:nvGrpSpPr>
            <p:cNvPr id="155" name="Group 155"/>
            <p:cNvGrpSpPr/>
            <p:nvPr/>
          </p:nvGrpSpPr>
          <p:grpSpPr>
            <a:xfrm>
              <a:off x="0" y="481012"/>
              <a:ext cx="2903537" cy="144463"/>
              <a:chOff x="0" y="0"/>
              <a:chExt cx="2903536" cy="144462"/>
            </a:xfrm>
          </p:grpSpPr>
          <p:grpSp>
            <p:nvGrpSpPr>
              <p:cNvPr id="145" name="Group 145"/>
              <p:cNvGrpSpPr/>
              <p:nvPr/>
            </p:nvGrpSpPr>
            <p:grpSpPr>
              <a:xfrm>
                <a:off x="0" y="-1"/>
                <a:ext cx="727076" cy="144464"/>
                <a:chOff x="0" y="0"/>
                <a:chExt cx="727075" cy="144462"/>
              </a:xfrm>
            </p:grpSpPr>
            <p:sp>
              <p:nvSpPr>
                <p:cNvPr id="143" name="Shape 143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44" name="Shape 144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1896</a:t>
                  </a:r>
                </a:p>
              </p:txBody>
            </p:sp>
          </p:grpSp>
          <p:grpSp>
            <p:nvGrpSpPr>
              <p:cNvPr id="148" name="Group 148"/>
              <p:cNvGrpSpPr/>
              <p:nvPr/>
            </p:nvGrpSpPr>
            <p:grpSpPr>
              <a:xfrm>
                <a:off x="722312" y="-1"/>
                <a:ext cx="727076" cy="144464"/>
                <a:chOff x="0" y="0"/>
                <a:chExt cx="727075" cy="144462"/>
              </a:xfrm>
            </p:grpSpPr>
            <p:sp>
              <p:nvSpPr>
                <p:cNvPr id="146" name="Shape 146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47" name="Shape 147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1920</a:t>
                  </a:r>
                </a:p>
              </p:txBody>
            </p:sp>
          </p:grpSp>
          <p:grpSp>
            <p:nvGrpSpPr>
              <p:cNvPr id="151" name="Group 151"/>
              <p:cNvGrpSpPr/>
              <p:nvPr/>
            </p:nvGrpSpPr>
            <p:grpSpPr>
              <a:xfrm>
                <a:off x="1449386" y="-1"/>
                <a:ext cx="727076" cy="144464"/>
                <a:chOff x="0" y="0"/>
                <a:chExt cx="727075" cy="144462"/>
              </a:xfrm>
            </p:grpSpPr>
            <p:sp>
              <p:nvSpPr>
                <p:cNvPr id="149" name="Shape 149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50" name="Shape 150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1987</a:t>
                  </a:r>
                </a:p>
              </p:txBody>
            </p:sp>
          </p:grpSp>
          <p:grpSp>
            <p:nvGrpSpPr>
              <p:cNvPr id="154" name="Group 154"/>
              <p:cNvGrpSpPr/>
              <p:nvPr/>
            </p:nvGrpSpPr>
            <p:grpSpPr>
              <a:xfrm>
                <a:off x="2176461" y="-1"/>
                <a:ext cx="727076" cy="144464"/>
                <a:chOff x="0" y="0"/>
                <a:chExt cx="727075" cy="144462"/>
              </a:xfrm>
            </p:grpSpPr>
            <p:sp>
              <p:nvSpPr>
                <p:cNvPr id="152" name="Shape 152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53" name="Shape 153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2006</a:t>
                  </a:r>
                </a:p>
              </p:txBody>
            </p:sp>
          </p:grpSp>
        </p:grpSp>
      </p:grpSp>
      <p:pic>
        <p:nvPicPr>
          <p:cNvPr id="157" name="image1.png" descr="红色系校徽标准版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9387" y="152400"/>
            <a:ext cx="755651" cy="75565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7"/>
              </a:buBlip>
            </a:lvl1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0" name="Shape 1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image3.png" descr="蓝色系校徽标准版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9950" y="1279525"/>
            <a:ext cx="4864100" cy="4872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4.png" descr="红色系校徽展开式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2987" y="152400"/>
            <a:ext cx="2101851" cy="7684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4" name="Group 184"/>
          <p:cNvGrpSpPr/>
          <p:nvPr/>
        </p:nvGrpSpPr>
        <p:grpSpPr>
          <a:xfrm>
            <a:off x="6240462" y="193675"/>
            <a:ext cx="2903538" cy="625475"/>
            <a:chOff x="0" y="0"/>
            <a:chExt cx="2903536" cy="625474"/>
          </a:xfrm>
        </p:grpSpPr>
        <p:pic>
          <p:nvPicPr>
            <p:cNvPr id="169" name="image5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762" y="0"/>
              <a:ext cx="1439863" cy="48736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0" dist="35921" dir="2700000">
                <a:schemeClr val="accent3">
                  <a:lumOff val="44000"/>
                </a:schemeClr>
              </a:outerShdw>
            </a:effectLst>
          </p:spPr>
        </p:pic>
        <p:pic>
          <p:nvPicPr>
            <p:cNvPr id="170" name="image6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454150" y="1588"/>
              <a:ext cx="1439862" cy="479425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0" dist="35921" dir="2700000">
                <a:schemeClr val="accent3">
                  <a:lumOff val="44000"/>
                </a:schemeClr>
              </a:outerShdw>
            </a:effectLst>
          </p:spPr>
        </p:pic>
        <p:grpSp>
          <p:nvGrpSpPr>
            <p:cNvPr id="183" name="Group 183"/>
            <p:cNvGrpSpPr/>
            <p:nvPr/>
          </p:nvGrpSpPr>
          <p:grpSpPr>
            <a:xfrm>
              <a:off x="0" y="481012"/>
              <a:ext cx="2903537" cy="144463"/>
              <a:chOff x="0" y="0"/>
              <a:chExt cx="2903536" cy="144462"/>
            </a:xfrm>
          </p:grpSpPr>
          <p:grpSp>
            <p:nvGrpSpPr>
              <p:cNvPr id="173" name="Group 173"/>
              <p:cNvGrpSpPr/>
              <p:nvPr/>
            </p:nvGrpSpPr>
            <p:grpSpPr>
              <a:xfrm>
                <a:off x="0" y="-1"/>
                <a:ext cx="727076" cy="144464"/>
                <a:chOff x="0" y="0"/>
                <a:chExt cx="727075" cy="144462"/>
              </a:xfrm>
            </p:grpSpPr>
            <p:sp>
              <p:nvSpPr>
                <p:cNvPr id="171" name="Shape 171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72" name="Shape 172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1896</a:t>
                  </a:r>
                </a:p>
              </p:txBody>
            </p:sp>
          </p:grpSp>
          <p:grpSp>
            <p:nvGrpSpPr>
              <p:cNvPr id="176" name="Group 176"/>
              <p:cNvGrpSpPr/>
              <p:nvPr/>
            </p:nvGrpSpPr>
            <p:grpSpPr>
              <a:xfrm>
                <a:off x="722312" y="-1"/>
                <a:ext cx="727076" cy="144464"/>
                <a:chOff x="0" y="0"/>
                <a:chExt cx="727075" cy="144462"/>
              </a:xfrm>
            </p:grpSpPr>
            <p:sp>
              <p:nvSpPr>
                <p:cNvPr id="174" name="Shape 174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75" name="Shape 175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1920</a:t>
                  </a:r>
                </a:p>
              </p:txBody>
            </p:sp>
          </p:grpSp>
          <p:grpSp>
            <p:nvGrpSpPr>
              <p:cNvPr id="179" name="Group 179"/>
              <p:cNvGrpSpPr/>
              <p:nvPr/>
            </p:nvGrpSpPr>
            <p:grpSpPr>
              <a:xfrm>
                <a:off x="1449386" y="-1"/>
                <a:ext cx="727076" cy="144464"/>
                <a:chOff x="0" y="0"/>
                <a:chExt cx="727075" cy="144462"/>
              </a:xfrm>
            </p:grpSpPr>
            <p:sp>
              <p:nvSpPr>
                <p:cNvPr id="177" name="Shape 177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78" name="Shape 178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1987</a:t>
                  </a:r>
                </a:p>
              </p:txBody>
            </p:sp>
          </p:grpSp>
          <p:grpSp>
            <p:nvGrpSpPr>
              <p:cNvPr id="182" name="Group 182"/>
              <p:cNvGrpSpPr/>
              <p:nvPr/>
            </p:nvGrpSpPr>
            <p:grpSpPr>
              <a:xfrm>
                <a:off x="2176461" y="-1"/>
                <a:ext cx="727076" cy="144464"/>
                <a:chOff x="0" y="0"/>
                <a:chExt cx="727075" cy="144462"/>
              </a:xfrm>
            </p:grpSpPr>
            <p:sp>
              <p:nvSpPr>
                <p:cNvPr id="180" name="Shape 180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81" name="Shape 181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2006</a:t>
                  </a:r>
                </a:p>
              </p:txBody>
            </p:sp>
          </p:grpSp>
        </p:grpSp>
      </p:grpSp>
      <p:pic>
        <p:nvPicPr>
          <p:cNvPr id="185" name="image1.png" descr="红色系校徽标准版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9387" y="152400"/>
            <a:ext cx="755651" cy="755650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Shape 186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/>
          <a:lstStyle>
            <a:lvl1pPr algn="l">
              <a:defRPr cap="all" sz="4000"/>
            </a:lvl1pPr>
          </a:lstStyle>
          <a:p>
            <a:pPr/>
            <a:r>
              <a:t>标题文本</a:t>
            </a:r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8" name="Shape 18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image3.png" descr="蓝色系校徽标准版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9950" y="1279525"/>
            <a:ext cx="4864100" cy="4872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4.png" descr="红色系校徽展开式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2987" y="152400"/>
            <a:ext cx="2101851" cy="7684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2" name="Group 212"/>
          <p:cNvGrpSpPr/>
          <p:nvPr/>
        </p:nvGrpSpPr>
        <p:grpSpPr>
          <a:xfrm>
            <a:off x="6240462" y="193675"/>
            <a:ext cx="2903538" cy="625475"/>
            <a:chOff x="0" y="0"/>
            <a:chExt cx="2903536" cy="625474"/>
          </a:xfrm>
        </p:grpSpPr>
        <p:pic>
          <p:nvPicPr>
            <p:cNvPr id="197" name="image5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762" y="0"/>
              <a:ext cx="1439863" cy="48736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0" dist="35921" dir="2700000">
                <a:schemeClr val="accent3">
                  <a:lumOff val="44000"/>
                </a:schemeClr>
              </a:outerShdw>
            </a:effectLst>
          </p:spPr>
        </p:pic>
        <p:pic>
          <p:nvPicPr>
            <p:cNvPr id="198" name="image6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454150" y="1588"/>
              <a:ext cx="1439862" cy="479425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0" dist="35921" dir="2700000">
                <a:schemeClr val="accent3">
                  <a:lumOff val="44000"/>
                </a:schemeClr>
              </a:outerShdw>
            </a:effectLst>
          </p:spPr>
        </p:pic>
        <p:grpSp>
          <p:nvGrpSpPr>
            <p:cNvPr id="211" name="Group 211"/>
            <p:cNvGrpSpPr/>
            <p:nvPr/>
          </p:nvGrpSpPr>
          <p:grpSpPr>
            <a:xfrm>
              <a:off x="0" y="481012"/>
              <a:ext cx="2903537" cy="144463"/>
              <a:chOff x="0" y="0"/>
              <a:chExt cx="2903536" cy="144462"/>
            </a:xfrm>
          </p:grpSpPr>
          <p:grpSp>
            <p:nvGrpSpPr>
              <p:cNvPr id="201" name="Group 201"/>
              <p:cNvGrpSpPr/>
              <p:nvPr/>
            </p:nvGrpSpPr>
            <p:grpSpPr>
              <a:xfrm>
                <a:off x="0" y="-1"/>
                <a:ext cx="727076" cy="144464"/>
                <a:chOff x="0" y="0"/>
                <a:chExt cx="727075" cy="144462"/>
              </a:xfrm>
            </p:grpSpPr>
            <p:sp>
              <p:nvSpPr>
                <p:cNvPr id="199" name="Shape 199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00" name="Shape 200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1896</a:t>
                  </a:r>
                </a:p>
              </p:txBody>
            </p:sp>
          </p:grpSp>
          <p:grpSp>
            <p:nvGrpSpPr>
              <p:cNvPr id="204" name="Group 204"/>
              <p:cNvGrpSpPr/>
              <p:nvPr/>
            </p:nvGrpSpPr>
            <p:grpSpPr>
              <a:xfrm>
                <a:off x="722312" y="-1"/>
                <a:ext cx="727076" cy="144464"/>
                <a:chOff x="0" y="0"/>
                <a:chExt cx="727075" cy="144462"/>
              </a:xfrm>
            </p:grpSpPr>
            <p:sp>
              <p:nvSpPr>
                <p:cNvPr id="202" name="Shape 202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03" name="Shape 203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1920</a:t>
                  </a:r>
                </a:p>
              </p:txBody>
            </p:sp>
          </p:grpSp>
          <p:grpSp>
            <p:nvGrpSpPr>
              <p:cNvPr id="207" name="Group 207"/>
              <p:cNvGrpSpPr/>
              <p:nvPr/>
            </p:nvGrpSpPr>
            <p:grpSpPr>
              <a:xfrm>
                <a:off x="1449386" y="-1"/>
                <a:ext cx="727076" cy="144464"/>
                <a:chOff x="0" y="0"/>
                <a:chExt cx="727075" cy="144462"/>
              </a:xfrm>
            </p:grpSpPr>
            <p:sp>
              <p:nvSpPr>
                <p:cNvPr id="205" name="Shape 205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06" name="Shape 206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1987</a:t>
                  </a:r>
                </a:p>
              </p:txBody>
            </p:sp>
          </p:grpSp>
          <p:grpSp>
            <p:nvGrpSpPr>
              <p:cNvPr id="210" name="Group 210"/>
              <p:cNvGrpSpPr/>
              <p:nvPr/>
            </p:nvGrpSpPr>
            <p:grpSpPr>
              <a:xfrm>
                <a:off x="2176461" y="-1"/>
                <a:ext cx="727076" cy="144464"/>
                <a:chOff x="0" y="0"/>
                <a:chExt cx="727075" cy="144462"/>
              </a:xfrm>
            </p:grpSpPr>
            <p:sp>
              <p:nvSpPr>
                <p:cNvPr id="208" name="Shape 208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09" name="Shape 209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2006</a:t>
                  </a:r>
                </a:p>
              </p:txBody>
            </p:sp>
          </p:grpSp>
        </p:grpSp>
      </p:grpSp>
      <p:pic>
        <p:nvPicPr>
          <p:cNvPr id="213" name="image1.png" descr="红色系校徽标准版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9387" y="152400"/>
            <a:ext cx="755651" cy="755650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hape 2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5" name="Shape 215"/>
          <p:cNvSpPr/>
          <p:nvPr>
            <p:ph type="body" sz="half" idx="1"/>
          </p:nvPr>
        </p:nvSpPr>
        <p:spPr>
          <a:xfrm>
            <a:off x="468312" y="1125537"/>
            <a:ext cx="4038601" cy="5065714"/>
          </a:xfrm>
          <a:prstGeom prst="rect">
            <a:avLst/>
          </a:prstGeom>
        </p:spPr>
        <p:txBody>
          <a:bodyPr/>
          <a:lstStyle>
            <a:lvl1pPr>
              <a:buBlip>
                <a:blip r:embed="rId7"/>
              </a:buBlip>
            </a:lvl1pPr>
            <a:lvl3pPr marL="1413827" indent="-320039"/>
            <a:lvl4pPr marL="1857375" indent="-355600"/>
            <a:lvl5pPr marL="2265363" indent="-355600"/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6" name="Shape 2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image3.png" descr="蓝色系校徽标准版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9950" y="1279525"/>
            <a:ext cx="4864100" cy="4872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age4.png" descr="红色系校徽展开式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2987" y="152400"/>
            <a:ext cx="2101851" cy="7684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0" name="Group 240"/>
          <p:cNvGrpSpPr/>
          <p:nvPr/>
        </p:nvGrpSpPr>
        <p:grpSpPr>
          <a:xfrm>
            <a:off x="6240462" y="193675"/>
            <a:ext cx="2903538" cy="625475"/>
            <a:chOff x="0" y="0"/>
            <a:chExt cx="2903536" cy="625474"/>
          </a:xfrm>
        </p:grpSpPr>
        <p:pic>
          <p:nvPicPr>
            <p:cNvPr id="225" name="image5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762" y="0"/>
              <a:ext cx="1439863" cy="48736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0" dist="35921" dir="2700000">
                <a:schemeClr val="accent3">
                  <a:lumOff val="44000"/>
                </a:schemeClr>
              </a:outerShdw>
            </a:effectLst>
          </p:spPr>
        </p:pic>
        <p:pic>
          <p:nvPicPr>
            <p:cNvPr id="226" name="image6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454150" y="1588"/>
              <a:ext cx="1439862" cy="479425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0" dist="35921" dir="2700000">
                <a:schemeClr val="accent3">
                  <a:lumOff val="44000"/>
                </a:schemeClr>
              </a:outerShdw>
            </a:effectLst>
          </p:spPr>
        </p:pic>
        <p:grpSp>
          <p:nvGrpSpPr>
            <p:cNvPr id="239" name="Group 239"/>
            <p:cNvGrpSpPr/>
            <p:nvPr/>
          </p:nvGrpSpPr>
          <p:grpSpPr>
            <a:xfrm>
              <a:off x="0" y="481012"/>
              <a:ext cx="2903537" cy="144463"/>
              <a:chOff x="0" y="0"/>
              <a:chExt cx="2903536" cy="144462"/>
            </a:xfrm>
          </p:grpSpPr>
          <p:grpSp>
            <p:nvGrpSpPr>
              <p:cNvPr id="229" name="Group 229"/>
              <p:cNvGrpSpPr/>
              <p:nvPr/>
            </p:nvGrpSpPr>
            <p:grpSpPr>
              <a:xfrm>
                <a:off x="0" y="-1"/>
                <a:ext cx="727076" cy="144464"/>
                <a:chOff x="0" y="0"/>
                <a:chExt cx="727075" cy="144462"/>
              </a:xfrm>
            </p:grpSpPr>
            <p:sp>
              <p:nvSpPr>
                <p:cNvPr id="227" name="Shape 227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28" name="Shape 228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1896</a:t>
                  </a:r>
                </a:p>
              </p:txBody>
            </p:sp>
          </p:grpSp>
          <p:grpSp>
            <p:nvGrpSpPr>
              <p:cNvPr id="232" name="Group 232"/>
              <p:cNvGrpSpPr/>
              <p:nvPr/>
            </p:nvGrpSpPr>
            <p:grpSpPr>
              <a:xfrm>
                <a:off x="722312" y="-1"/>
                <a:ext cx="727076" cy="144464"/>
                <a:chOff x="0" y="0"/>
                <a:chExt cx="727075" cy="144462"/>
              </a:xfrm>
            </p:grpSpPr>
            <p:sp>
              <p:nvSpPr>
                <p:cNvPr id="230" name="Shape 230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31" name="Shape 231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1920</a:t>
                  </a:r>
                </a:p>
              </p:txBody>
            </p:sp>
          </p:grpSp>
          <p:grpSp>
            <p:nvGrpSpPr>
              <p:cNvPr id="235" name="Group 235"/>
              <p:cNvGrpSpPr/>
              <p:nvPr/>
            </p:nvGrpSpPr>
            <p:grpSpPr>
              <a:xfrm>
                <a:off x="1449386" y="-1"/>
                <a:ext cx="727076" cy="144464"/>
                <a:chOff x="0" y="0"/>
                <a:chExt cx="727075" cy="144462"/>
              </a:xfrm>
            </p:grpSpPr>
            <p:sp>
              <p:nvSpPr>
                <p:cNvPr id="233" name="Shape 233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34" name="Shape 234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1987</a:t>
                  </a:r>
                </a:p>
              </p:txBody>
            </p:sp>
          </p:grpSp>
          <p:grpSp>
            <p:nvGrpSpPr>
              <p:cNvPr id="238" name="Group 238"/>
              <p:cNvGrpSpPr/>
              <p:nvPr/>
            </p:nvGrpSpPr>
            <p:grpSpPr>
              <a:xfrm>
                <a:off x="2176461" y="-1"/>
                <a:ext cx="727076" cy="144464"/>
                <a:chOff x="0" y="0"/>
                <a:chExt cx="727075" cy="144462"/>
              </a:xfrm>
            </p:grpSpPr>
            <p:sp>
              <p:nvSpPr>
                <p:cNvPr id="236" name="Shape 236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37" name="Shape 237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2006</a:t>
                  </a:r>
                </a:p>
              </p:txBody>
            </p:sp>
          </p:grpSp>
        </p:grpSp>
      </p:grpSp>
      <p:pic>
        <p:nvPicPr>
          <p:cNvPr id="241" name="image1.png" descr="红色系校徽标准版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9387" y="152400"/>
            <a:ext cx="755651" cy="755650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Shape 2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43" name="Shape 243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sz="2400"/>
            </a:lvl1pPr>
            <a:lvl2pPr marL="0" indent="457200">
              <a:spcBef>
                <a:spcPts val="500"/>
              </a:spcBef>
              <a:buSzTx/>
              <a:buNone/>
              <a:defRPr sz="2400"/>
            </a:lvl2pPr>
            <a:lvl3pPr marL="0" indent="914400">
              <a:spcBef>
                <a:spcPts val="500"/>
              </a:spcBef>
              <a:buSzTx/>
              <a:buNone/>
              <a:defRPr sz="2400"/>
            </a:lvl3pPr>
            <a:lvl4pPr marL="0" indent="1371600">
              <a:spcBef>
                <a:spcPts val="500"/>
              </a:spcBef>
              <a:buSzTx/>
              <a:buNone/>
              <a:defRPr sz="2400"/>
            </a:lvl4pPr>
            <a:lvl5pPr marL="0" indent="1828800">
              <a:spcBef>
                <a:spcPts val="500"/>
              </a:spcBef>
              <a:buSz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4" name="Shape 24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None/>
              <a:defRPr sz="2400"/>
            </a:pPr>
          </a:p>
        </p:txBody>
      </p:sp>
      <p:sp>
        <p:nvSpPr>
          <p:cNvPr id="245" name="Shape 2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image3.png" descr="蓝色系校徽标准版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9950" y="1279525"/>
            <a:ext cx="4864100" cy="4872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image4.png" descr="红色系校徽展开式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2987" y="152400"/>
            <a:ext cx="2101851" cy="7684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9" name="Group 269"/>
          <p:cNvGrpSpPr/>
          <p:nvPr/>
        </p:nvGrpSpPr>
        <p:grpSpPr>
          <a:xfrm>
            <a:off x="6240462" y="193675"/>
            <a:ext cx="2903538" cy="625475"/>
            <a:chOff x="0" y="0"/>
            <a:chExt cx="2903536" cy="625474"/>
          </a:xfrm>
        </p:grpSpPr>
        <p:pic>
          <p:nvPicPr>
            <p:cNvPr id="254" name="image5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762" y="0"/>
              <a:ext cx="1439863" cy="48736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0" dist="35921" dir="2700000">
                <a:schemeClr val="accent3">
                  <a:lumOff val="44000"/>
                </a:schemeClr>
              </a:outerShdw>
            </a:effectLst>
          </p:spPr>
        </p:pic>
        <p:pic>
          <p:nvPicPr>
            <p:cNvPr id="255" name="image6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454150" y="1588"/>
              <a:ext cx="1439862" cy="479425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0" dist="35921" dir="2700000">
                <a:schemeClr val="accent3">
                  <a:lumOff val="44000"/>
                </a:schemeClr>
              </a:outerShdw>
            </a:effectLst>
          </p:spPr>
        </p:pic>
        <p:grpSp>
          <p:nvGrpSpPr>
            <p:cNvPr id="268" name="Group 268"/>
            <p:cNvGrpSpPr/>
            <p:nvPr/>
          </p:nvGrpSpPr>
          <p:grpSpPr>
            <a:xfrm>
              <a:off x="0" y="481012"/>
              <a:ext cx="2903537" cy="144463"/>
              <a:chOff x="0" y="0"/>
              <a:chExt cx="2903536" cy="144462"/>
            </a:xfrm>
          </p:grpSpPr>
          <p:grpSp>
            <p:nvGrpSpPr>
              <p:cNvPr id="258" name="Group 258"/>
              <p:cNvGrpSpPr/>
              <p:nvPr/>
            </p:nvGrpSpPr>
            <p:grpSpPr>
              <a:xfrm>
                <a:off x="0" y="-1"/>
                <a:ext cx="727076" cy="144464"/>
                <a:chOff x="0" y="0"/>
                <a:chExt cx="727075" cy="144462"/>
              </a:xfrm>
            </p:grpSpPr>
            <p:sp>
              <p:nvSpPr>
                <p:cNvPr id="256" name="Shape 256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57" name="Shape 257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1896</a:t>
                  </a:r>
                </a:p>
              </p:txBody>
            </p:sp>
          </p:grpSp>
          <p:grpSp>
            <p:nvGrpSpPr>
              <p:cNvPr id="261" name="Group 261"/>
              <p:cNvGrpSpPr/>
              <p:nvPr/>
            </p:nvGrpSpPr>
            <p:grpSpPr>
              <a:xfrm>
                <a:off x="722312" y="-1"/>
                <a:ext cx="727076" cy="144464"/>
                <a:chOff x="0" y="0"/>
                <a:chExt cx="727075" cy="144462"/>
              </a:xfrm>
            </p:grpSpPr>
            <p:sp>
              <p:nvSpPr>
                <p:cNvPr id="259" name="Shape 259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60" name="Shape 260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1920</a:t>
                  </a:r>
                </a:p>
              </p:txBody>
            </p:sp>
          </p:grpSp>
          <p:grpSp>
            <p:nvGrpSpPr>
              <p:cNvPr id="264" name="Group 264"/>
              <p:cNvGrpSpPr/>
              <p:nvPr/>
            </p:nvGrpSpPr>
            <p:grpSpPr>
              <a:xfrm>
                <a:off x="1449386" y="-1"/>
                <a:ext cx="727076" cy="144464"/>
                <a:chOff x="0" y="0"/>
                <a:chExt cx="727075" cy="144462"/>
              </a:xfrm>
            </p:grpSpPr>
            <p:sp>
              <p:nvSpPr>
                <p:cNvPr id="262" name="Shape 262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63" name="Shape 263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1987</a:t>
                  </a:r>
                </a:p>
              </p:txBody>
            </p:sp>
          </p:grpSp>
          <p:grpSp>
            <p:nvGrpSpPr>
              <p:cNvPr id="267" name="Group 267"/>
              <p:cNvGrpSpPr/>
              <p:nvPr/>
            </p:nvGrpSpPr>
            <p:grpSpPr>
              <a:xfrm>
                <a:off x="2176461" y="-1"/>
                <a:ext cx="727076" cy="144464"/>
                <a:chOff x="0" y="0"/>
                <a:chExt cx="727075" cy="144462"/>
              </a:xfrm>
            </p:grpSpPr>
            <p:sp>
              <p:nvSpPr>
                <p:cNvPr id="265" name="Shape 265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66" name="Shape 266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2006</a:t>
                  </a:r>
                </a:p>
              </p:txBody>
            </p:sp>
          </p:grpSp>
        </p:grpSp>
      </p:grpSp>
      <p:pic>
        <p:nvPicPr>
          <p:cNvPr id="270" name="image1.png" descr="红色系校徽标准版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9387" y="152400"/>
            <a:ext cx="755651" cy="755650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Shape 2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72" name="Shape 2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image3.png" descr="蓝色系校徽标准版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9950" y="1279525"/>
            <a:ext cx="4864100" cy="4872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image4.png" descr="红色系校徽展开式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2987" y="152400"/>
            <a:ext cx="2101851" cy="7684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6" name="Group 296"/>
          <p:cNvGrpSpPr/>
          <p:nvPr/>
        </p:nvGrpSpPr>
        <p:grpSpPr>
          <a:xfrm>
            <a:off x="6240462" y="193675"/>
            <a:ext cx="2903538" cy="625475"/>
            <a:chOff x="0" y="0"/>
            <a:chExt cx="2903536" cy="625474"/>
          </a:xfrm>
        </p:grpSpPr>
        <p:pic>
          <p:nvPicPr>
            <p:cNvPr id="281" name="image5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762" y="0"/>
              <a:ext cx="1439863" cy="48736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0" dist="35921" dir="2700000">
                <a:schemeClr val="accent3">
                  <a:lumOff val="44000"/>
                </a:schemeClr>
              </a:outerShdw>
            </a:effectLst>
          </p:spPr>
        </p:pic>
        <p:pic>
          <p:nvPicPr>
            <p:cNvPr id="282" name="image6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454150" y="1588"/>
              <a:ext cx="1439862" cy="479425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0" dist="35921" dir="2700000">
                <a:schemeClr val="accent3">
                  <a:lumOff val="44000"/>
                </a:schemeClr>
              </a:outerShdw>
            </a:effectLst>
          </p:spPr>
        </p:pic>
        <p:grpSp>
          <p:nvGrpSpPr>
            <p:cNvPr id="295" name="Group 295"/>
            <p:cNvGrpSpPr/>
            <p:nvPr/>
          </p:nvGrpSpPr>
          <p:grpSpPr>
            <a:xfrm>
              <a:off x="0" y="481012"/>
              <a:ext cx="2903537" cy="144463"/>
              <a:chOff x="0" y="0"/>
              <a:chExt cx="2903536" cy="144462"/>
            </a:xfrm>
          </p:grpSpPr>
          <p:grpSp>
            <p:nvGrpSpPr>
              <p:cNvPr id="285" name="Group 285"/>
              <p:cNvGrpSpPr/>
              <p:nvPr/>
            </p:nvGrpSpPr>
            <p:grpSpPr>
              <a:xfrm>
                <a:off x="0" y="-1"/>
                <a:ext cx="727076" cy="144464"/>
                <a:chOff x="0" y="0"/>
                <a:chExt cx="727075" cy="144462"/>
              </a:xfrm>
            </p:grpSpPr>
            <p:sp>
              <p:nvSpPr>
                <p:cNvPr id="283" name="Shape 283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84" name="Shape 284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1896</a:t>
                  </a:r>
                </a:p>
              </p:txBody>
            </p:sp>
          </p:grpSp>
          <p:grpSp>
            <p:nvGrpSpPr>
              <p:cNvPr id="288" name="Group 288"/>
              <p:cNvGrpSpPr/>
              <p:nvPr/>
            </p:nvGrpSpPr>
            <p:grpSpPr>
              <a:xfrm>
                <a:off x="722312" y="-1"/>
                <a:ext cx="727076" cy="144464"/>
                <a:chOff x="0" y="0"/>
                <a:chExt cx="727075" cy="144462"/>
              </a:xfrm>
            </p:grpSpPr>
            <p:sp>
              <p:nvSpPr>
                <p:cNvPr id="286" name="Shape 286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87" name="Shape 287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1920</a:t>
                  </a:r>
                </a:p>
              </p:txBody>
            </p:sp>
          </p:grpSp>
          <p:grpSp>
            <p:nvGrpSpPr>
              <p:cNvPr id="291" name="Group 291"/>
              <p:cNvGrpSpPr/>
              <p:nvPr/>
            </p:nvGrpSpPr>
            <p:grpSpPr>
              <a:xfrm>
                <a:off x="1449386" y="-1"/>
                <a:ext cx="727076" cy="144464"/>
                <a:chOff x="0" y="0"/>
                <a:chExt cx="727075" cy="144462"/>
              </a:xfrm>
            </p:grpSpPr>
            <p:sp>
              <p:nvSpPr>
                <p:cNvPr id="289" name="Shape 289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90" name="Shape 290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1987</a:t>
                  </a:r>
                </a:p>
              </p:txBody>
            </p:sp>
          </p:grpSp>
          <p:grpSp>
            <p:nvGrpSpPr>
              <p:cNvPr id="294" name="Group 294"/>
              <p:cNvGrpSpPr/>
              <p:nvPr/>
            </p:nvGrpSpPr>
            <p:grpSpPr>
              <a:xfrm>
                <a:off x="2176461" y="-1"/>
                <a:ext cx="727076" cy="144464"/>
                <a:chOff x="0" y="0"/>
                <a:chExt cx="727075" cy="144462"/>
              </a:xfrm>
            </p:grpSpPr>
            <p:sp>
              <p:nvSpPr>
                <p:cNvPr id="292" name="Shape 292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93" name="Shape 293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2006</a:t>
                  </a:r>
                </a:p>
              </p:txBody>
            </p:sp>
          </p:grpSp>
        </p:grpSp>
      </p:grpSp>
      <p:pic>
        <p:nvPicPr>
          <p:cNvPr id="297" name="image1.png" descr="红色系校徽标准版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9387" y="152400"/>
            <a:ext cx="755651" cy="755650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Shape 2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image3.png" descr="蓝色系校徽标准版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9950" y="1279525"/>
            <a:ext cx="4864100" cy="4872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image4.png" descr="红色系校徽展开式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2987" y="152400"/>
            <a:ext cx="2101851" cy="7684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2" name="Group 322"/>
          <p:cNvGrpSpPr/>
          <p:nvPr/>
        </p:nvGrpSpPr>
        <p:grpSpPr>
          <a:xfrm>
            <a:off x="6240462" y="193675"/>
            <a:ext cx="2903538" cy="625475"/>
            <a:chOff x="0" y="0"/>
            <a:chExt cx="2903536" cy="625474"/>
          </a:xfrm>
        </p:grpSpPr>
        <p:pic>
          <p:nvPicPr>
            <p:cNvPr id="307" name="image5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762" y="0"/>
              <a:ext cx="1439863" cy="48736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0" dist="35921" dir="2700000">
                <a:schemeClr val="accent3">
                  <a:lumOff val="44000"/>
                </a:schemeClr>
              </a:outerShdw>
            </a:effectLst>
          </p:spPr>
        </p:pic>
        <p:pic>
          <p:nvPicPr>
            <p:cNvPr id="308" name="image6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454150" y="1588"/>
              <a:ext cx="1439862" cy="479425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0" dist="35921" dir="2700000">
                <a:schemeClr val="accent3">
                  <a:lumOff val="44000"/>
                </a:schemeClr>
              </a:outerShdw>
            </a:effectLst>
          </p:spPr>
        </p:pic>
        <p:grpSp>
          <p:nvGrpSpPr>
            <p:cNvPr id="321" name="Group 321"/>
            <p:cNvGrpSpPr/>
            <p:nvPr/>
          </p:nvGrpSpPr>
          <p:grpSpPr>
            <a:xfrm>
              <a:off x="0" y="481012"/>
              <a:ext cx="2903537" cy="144463"/>
              <a:chOff x="0" y="0"/>
              <a:chExt cx="2903536" cy="144462"/>
            </a:xfrm>
          </p:grpSpPr>
          <p:grpSp>
            <p:nvGrpSpPr>
              <p:cNvPr id="311" name="Group 311"/>
              <p:cNvGrpSpPr/>
              <p:nvPr/>
            </p:nvGrpSpPr>
            <p:grpSpPr>
              <a:xfrm>
                <a:off x="0" y="-1"/>
                <a:ext cx="727076" cy="144464"/>
                <a:chOff x="0" y="0"/>
                <a:chExt cx="727075" cy="144462"/>
              </a:xfrm>
            </p:grpSpPr>
            <p:sp>
              <p:nvSpPr>
                <p:cNvPr id="309" name="Shape 309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10" name="Shape 310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1896</a:t>
                  </a:r>
                </a:p>
              </p:txBody>
            </p:sp>
          </p:grpSp>
          <p:grpSp>
            <p:nvGrpSpPr>
              <p:cNvPr id="314" name="Group 314"/>
              <p:cNvGrpSpPr/>
              <p:nvPr/>
            </p:nvGrpSpPr>
            <p:grpSpPr>
              <a:xfrm>
                <a:off x="722312" y="-1"/>
                <a:ext cx="727076" cy="144464"/>
                <a:chOff x="0" y="0"/>
                <a:chExt cx="727075" cy="144462"/>
              </a:xfrm>
            </p:grpSpPr>
            <p:sp>
              <p:nvSpPr>
                <p:cNvPr id="312" name="Shape 312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13" name="Shape 313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1920</a:t>
                  </a:r>
                </a:p>
              </p:txBody>
            </p:sp>
          </p:grpSp>
          <p:grpSp>
            <p:nvGrpSpPr>
              <p:cNvPr id="317" name="Group 317"/>
              <p:cNvGrpSpPr/>
              <p:nvPr/>
            </p:nvGrpSpPr>
            <p:grpSpPr>
              <a:xfrm>
                <a:off x="1449386" y="-1"/>
                <a:ext cx="727076" cy="144464"/>
                <a:chOff x="0" y="0"/>
                <a:chExt cx="727075" cy="144462"/>
              </a:xfrm>
            </p:grpSpPr>
            <p:sp>
              <p:nvSpPr>
                <p:cNvPr id="315" name="Shape 315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16" name="Shape 316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1987</a:t>
                  </a:r>
                </a:p>
              </p:txBody>
            </p:sp>
          </p:grpSp>
          <p:grpSp>
            <p:nvGrpSpPr>
              <p:cNvPr id="320" name="Group 320"/>
              <p:cNvGrpSpPr/>
              <p:nvPr/>
            </p:nvGrpSpPr>
            <p:grpSpPr>
              <a:xfrm>
                <a:off x="2176461" y="-1"/>
                <a:ext cx="727076" cy="144464"/>
                <a:chOff x="0" y="0"/>
                <a:chExt cx="727075" cy="144462"/>
              </a:xfrm>
            </p:grpSpPr>
            <p:sp>
              <p:nvSpPr>
                <p:cNvPr id="318" name="Shape 318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19" name="Shape 319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2006</a:t>
                  </a:r>
                </a:p>
              </p:txBody>
            </p:sp>
          </p:grpSp>
        </p:grpSp>
      </p:grpSp>
      <p:pic>
        <p:nvPicPr>
          <p:cNvPr id="323" name="image1.png" descr="红色系校徽标准版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9387" y="152400"/>
            <a:ext cx="755651" cy="755650"/>
          </a:xfrm>
          <a:prstGeom prst="rect">
            <a:avLst/>
          </a:prstGeom>
          <a:ln w="12700">
            <a:miter lim="400000"/>
          </a:ln>
        </p:spPr>
      </p:pic>
      <p:sp>
        <p:nvSpPr>
          <p:cNvPr id="324" name="Shape 324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/>
            <a:r>
              <a:t>标题文本</a:t>
            </a:r>
          </a:p>
        </p:txBody>
      </p:sp>
      <p:sp>
        <p:nvSpPr>
          <p:cNvPr id="325" name="Shape 325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Blip>
                <a:blip r:embed="rId7"/>
              </a:buBlip>
              <a:defRPr sz="3200"/>
            </a:lvl1pPr>
            <a:lvl2pPr marL="955221" indent="-326571">
              <a:spcBef>
                <a:spcPts val="700"/>
              </a:spcBef>
              <a:defRPr sz="3200"/>
            </a:lvl2pPr>
            <a:lvl3pPr marL="1398587" indent="-304800">
              <a:spcBef>
                <a:spcPts val="700"/>
              </a:spcBef>
              <a:defRPr sz="3200"/>
            </a:lvl3pPr>
            <a:lvl4pPr marL="1867535" indent="-365760">
              <a:spcBef>
                <a:spcPts val="700"/>
              </a:spcBef>
              <a:defRPr sz="3200"/>
            </a:lvl4pPr>
            <a:lvl5pPr marL="2275523" indent="-365760">
              <a:spcBef>
                <a:spcPts val="700"/>
              </a:spcBef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6" name="Shape 326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</a:p>
        </p:txBody>
      </p:sp>
      <p:sp>
        <p:nvSpPr>
          <p:cNvPr id="327" name="Shape 3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image3.png" descr="蓝色系校徽标准版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9950" y="1279525"/>
            <a:ext cx="4864100" cy="4872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image4.png" descr="红色系校徽展开式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2987" y="152400"/>
            <a:ext cx="2101851" cy="7684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51" name="Group 351"/>
          <p:cNvGrpSpPr/>
          <p:nvPr/>
        </p:nvGrpSpPr>
        <p:grpSpPr>
          <a:xfrm>
            <a:off x="6240462" y="193675"/>
            <a:ext cx="2903538" cy="625475"/>
            <a:chOff x="0" y="0"/>
            <a:chExt cx="2903536" cy="625474"/>
          </a:xfrm>
        </p:grpSpPr>
        <p:pic>
          <p:nvPicPr>
            <p:cNvPr id="336" name="image5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762" y="0"/>
              <a:ext cx="1439863" cy="48736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0" dist="35921" dir="2700000">
                <a:schemeClr val="accent3">
                  <a:lumOff val="44000"/>
                </a:schemeClr>
              </a:outerShdw>
            </a:effectLst>
          </p:spPr>
        </p:pic>
        <p:pic>
          <p:nvPicPr>
            <p:cNvPr id="337" name="image6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454150" y="1588"/>
              <a:ext cx="1439862" cy="479425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0" dist="35921" dir="2700000">
                <a:schemeClr val="accent3">
                  <a:lumOff val="44000"/>
                </a:schemeClr>
              </a:outerShdw>
            </a:effectLst>
          </p:spPr>
        </p:pic>
        <p:grpSp>
          <p:nvGrpSpPr>
            <p:cNvPr id="350" name="Group 350"/>
            <p:cNvGrpSpPr/>
            <p:nvPr/>
          </p:nvGrpSpPr>
          <p:grpSpPr>
            <a:xfrm>
              <a:off x="0" y="481012"/>
              <a:ext cx="2903537" cy="144463"/>
              <a:chOff x="0" y="0"/>
              <a:chExt cx="2903536" cy="144462"/>
            </a:xfrm>
          </p:grpSpPr>
          <p:grpSp>
            <p:nvGrpSpPr>
              <p:cNvPr id="340" name="Group 340"/>
              <p:cNvGrpSpPr/>
              <p:nvPr/>
            </p:nvGrpSpPr>
            <p:grpSpPr>
              <a:xfrm>
                <a:off x="0" y="-1"/>
                <a:ext cx="727076" cy="144464"/>
                <a:chOff x="0" y="0"/>
                <a:chExt cx="727075" cy="144462"/>
              </a:xfrm>
            </p:grpSpPr>
            <p:sp>
              <p:nvSpPr>
                <p:cNvPr id="338" name="Shape 338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39" name="Shape 339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1896</a:t>
                  </a:r>
                </a:p>
              </p:txBody>
            </p:sp>
          </p:grpSp>
          <p:grpSp>
            <p:nvGrpSpPr>
              <p:cNvPr id="343" name="Group 343"/>
              <p:cNvGrpSpPr/>
              <p:nvPr/>
            </p:nvGrpSpPr>
            <p:grpSpPr>
              <a:xfrm>
                <a:off x="722312" y="-1"/>
                <a:ext cx="727076" cy="144464"/>
                <a:chOff x="0" y="0"/>
                <a:chExt cx="727075" cy="144462"/>
              </a:xfrm>
            </p:grpSpPr>
            <p:sp>
              <p:nvSpPr>
                <p:cNvPr id="341" name="Shape 341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42" name="Shape 342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1920</a:t>
                  </a:r>
                </a:p>
              </p:txBody>
            </p:sp>
          </p:grpSp>
          <p:grpSp>
            <p:nvGrpSpPr>
              <p:cNvPr id="346" name="Group 346"/>
              <p:cNvGrpSpPr/>
              <p:nvPr/>
            </p:nvGrpSpPr>
            <p:grpSpPr>
              <a:xfrm>
                <a:off x="1449386" y="-1"/>
                <a:ext cx="727076" cy="144464"/>
                <a:chOff x="0" y="0"/>
                <a:chExt cx="727075" cy="144462"/>
              </a:xfrm>
            </p:grpSpPr>
            <p:sp>
              <p:nvSpPr>
                <p:cNvPr id="344" name="Shape 344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45" name="Shape 345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1987</a:t>
                  </a:r>
                </a:p>
              </p:txBody>
            </p:sp>
          </p:grpSp>
          <p:grpSp>
            <p:nvGrpSpPr>
              <p:cNvPr id="349" name="Group 349"/>
              <p:cNvGrpSpPr/>
              <p:nvPr/>
            </p:nvGrpSpPr>
            <p:grpSpPr>
              <a:xfrm>
                <a:off x="2176461" y="-1"/>
                <a:ext cx="727076" cy="144464"/>
                <a:chOff x="0" y="0"/>
                <a:chExt cx="727075" cy="144462"/>
              </a:xfrm>
            </p:grpSpPr>
            <p:sp>
              <p:nvSpPr>
                <p:cNvPr id="347" name="Shape 347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48" name="Shape 348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2006</a:t>
                  </a:r>
                </a:p>
              </p:txBody>
            </p:sp>
          </p:grpSp>
        </p:grpSp>
      </p:grpSp>
      <p:pic>
        <p:nvPicPr>
          <p:cNvPr id="352" name="image1.png" descr="红色系校徽标准版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9387" y="152400"/>
            <a:ext cx="755651" cy="755650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Shape 353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/>
            <a:r>
              <a:t>标题文本</a:t>
            </a:r>
          </a:p>
        </p:txBody>
      </p:sp>
      <p:sp>
        <p:nvSpPr>
          <p:cNvPr id="354" name="Shape 354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55" name="Shape 355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56" name="Shape 35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image3.png" descr="蓝色系校徽标准版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9950" y="1279525"/>
            <a:ext cx="4864100" cy="4872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4" name="image4.png" descr="红色系校徽展开式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2987" y="152400"/>
            <a:ext cx="2101851" cy="7684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80" name="Group 380"/>
          <p:cNvGrpSpPr/>
          <p:nvPr/>
        </p:nvGrpSpPr>
        <p:grpSpPr>
          <a:xfrm>
            <a:off x="6240462" y="193675"/>
            <a:ext cx="2903538" cy="625475"/>
            <a:chOff x="0" y="0"/>
            <a:chExt cx="2903536" cy="625474"/>
          </a:xfrm>
        </p:grpSpPr>
        <p:pic>
          <p:nvPicPr>
            <p:cNvPr id="365" name="image5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762" y="0"/>
              <a:ext cx="1439863" cy="48736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0" dist="35921" dir="2700000">
                <a:schemeClr val="accent3">
                  <a:lumOff val="44000"/>
                </a:schemeClr>
              </a:outerShdw>
            </a:effectLst>
          </p:spPr>
        </p:pic>
        <p:pic>
          <p:nvPicPr>
            <p:cNvPr id="366" name="image6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454150" y="1588"/>
              <a:ext cx="1439862" cy="479425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0" dist="35921" dir="2700000">
                <a:schemeClr val="accent3">
                  <a:lumOff val="44000"/>
                </a:schemeClr>
              </a:outerShdw>
            </a:effectLst>
          </p:spPr>
        </p:pic>
        <p:grpSp>
          <p:nvGrpSpPr>
            <p:cNvPr id="379" name="Group 379"/>
            <p:cNvGrpSpPr/>
            <p:nvPr/>
          </p:nvGrpSpPr>
          <p:grpSpPr>
            <a:xfrm>
              <a:off x="0" y="481012"/>
              <a:ext cx="2903537" cy="144463"/>
              <a:chOff x="0" y="0"/>
              <a:chExt cx="2903536" cy="144462"/>
            </a:xfrm>
          </p:grpSpPr>
          <p:grpSp>
            <p:nvGrpSpPr>
              <p:cNvPr id="369" name="Group 369"/>
              <p:cNvGrpSpPr/>
              <p:nvPr/>
            </p:nvGrpSpPr>
            <p:grpSpPr>
              <a:xfrm>
                <a:off x="0" y="-1"/>
                <a:ext cx="727076" cy="144464"/>
                <a:chOff x="0" y="0"/>
                <a:chExt cx="727075" cy="144462"/>
              </a:xfrm>
            </p:grpSpPr>
            <p:sp>
              <p:nvSpPr>
                <p:cNvPr id="367" name="Shape 367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68" name="Shape 368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1896</a:t>
                  </a:r>
                </a:p>
              </p:txBody>
            </p:sp>
          </p:grpSp>
          <p:grpSp>
            <p:nvGrpSpPr>
              <p:cNvPr id="372" name="Group 372"/>
              <p:cNvGrpSpPr/>
              <p:nvPr/>
            </p:nvGrpSpPr>
            <p:grpSpPr>
              <a:xfrm>
                <a:off x="722312" y="-1"/>
                <a:ext cx="727076" cy="144464"/>
                <a:chOff x="0" y="0"/>
                <a:chExt cx="727075" cy="144462"/>
              </a:xfrm>
            </p:grpSpPr>
            <p:sp>
              <p:nvSpPr>
                <p:cNvPr id="370" name="Shape 370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71" name="Shape 371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1920</a:t>
                  </a:r>
                </a:p>
              </p:txBody>
            </p:sp>
          </p:grpSp>
          <p:grpSp>
            <p:nvGrpSpPr>
              <p:cNvPr id="375" name="Group 375"/>
              <p:cNvGrpSpPr/>
              <p:nvPr/>
            </p:nvGrpSpPr>
            <p:grpSpPr>
              <a:xfrm>
                <a:off x="1449386" y="-1"/>
                <a:ext cx="727076" cy="144464"/>
                <a:chOff x="0" y="0"/>
                <a:chExt cx="727075" cy="144462"/>
              </a:xfrm>
            </p:grpSpPr>
            <p:sp>
              <p:nvSpPr>
                <p:cNvPr id="373" name="Shape 373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74" name="Shape 374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1987</a:t>
                  </a:r>
                </a:p>
              </p:txBody>
            </p:sp>
          </p:grpSp>
          <p:grpSp>
            <p:nvGrpSpPr>
              <p:cNvPr id="378" name="Group 378"/>
              <p:cNvGrpSpPr/>
              <p:nvPr/>
            </p:nvGrpSpPr>
            <p:grpSpPr>
              <a:xfrm>
                <a:off x="2176461" y="-1"/>
                <a:ext cx="727076" cy="144464"/>
                <a:chOff x="0" y="0"/>
                <a:chExt cx="727075" cy="144462"/>
              </a:xfrm>
            </p:grpSpPr>
            <p:sp>
              <p:nvSpPr>
                <p:cNvPr id="376" name="Shape 376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77" name="Shape 377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2006</a:t>
                  </a:r>
                </a:p>
              </p:txBody>
            </p:sp>
          </p:grpSp>
        </p:grpSp>
      </p:grpSp>
      <p:pic>
        <p:nvPicPr>
          <p:cNvPr id="381" name="image1.png" descr="红色系校徽标准版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9387" y="152400"/>
            <a:ext cx="755651" cy="755650"/>
          </a:xfrm>
          <a:prstGeom prst="rect">
            <a:avLst/>
          </a:prstGeom>
          <a:ln w="12700">
            <a:miter lim="400000"/>
          </a:ln>
        </p:spPr>
      </p:pic>
      <p:sp>
        <p:nvSpPr>
          <p:cNvPr id="382" name="Shape 3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83" name="Shape 3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7"/>
              </a:buBlip>
            </a:lvl1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84" name="Shape 3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image3.png" descr="蓝色系校徽标准版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9950" y="1279525"/>
            <a:ext cx="4864100" cy="4872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2" name="image4.png" descr="红色系校徽展开式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2987" y="152400"/>
            <a:ext cx="2101851" cy="7684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08" name="Group 408"/>
          <p:cNvGrpSpPr/>
          <p:nvPr/>
        </p:nvGrpSpPr>
        <p:grpSpPr>
          <a:xfrm>
            <a:off x="6240462" y="193675"/>
            <a:ext cx="2903538" cy="625475"/>
            <a:chOff x="0" y="0"/>
            <a:chExt cx="2903536" cy="625474"/>
          </a:xfrm>
        </p:grpSpPr>
        <p:pic>
          <p:nvPicPr>
            <p:cNvPr id="393" name="image5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762" y="0"/>
              <a:ext cx="1439863" cy="48736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0" dist="35921" dir="2700000">
                <a:schemeClr val="accent3">
                  <a:lumOff val="44000"/>
                </a:schemeClr>
              </a:outerShdw>
            </a:effectLst>
          </p:spPr>
        </p:pic>
        <p:pic>
          <p:nvPicPr>
            <p:cNvPr id="394" name="image6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454150" y="1588"/>
              <a:ext cx="1439862" cy="479425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0" dist="35921" dir="2700000">
                <a:schemeClr val="accent3">
                  <a:lumOff val="44000"/>
                </a:schemeClr>
              </a:outerShdw>
            </a:effectLst>
          </p:spPr>
        </p:pic>
        <p:grpSp>
          <p:nvGrpSpPr>
            <p:cNvPr id="407" name="Group 407"/>
            <p:cNvGrpSpPr/>
            <p:nvPr/>
          </p:nvGrpSpPr>
          <p:grpSpPr>
            <a:xfrm>
              <a:off x="0" y="481012"/>
              <a:ext cx="2903537" cy="144463"/>
              <a:chOff x="0" y="0"/>
              <a:chExt cx="2903536" cy="144462"/>
            </a:xfrm>
          </p:grpSpPr>
          <p:grpSp>
            <p:nvGrpSpPr>
              <p:cNvPr id="397" name="Group 397"/>
              <p:cNvGrpSpPr/>
              <p:nvPr/>
            </p:nvGrpSpPr>
            <p:grpSpPr>
              <a:xfrm>
                <a:off x="0" y="-1"/>
                <a:ext cx="727076" cy="144464"/>
                <a:chOff x="0" y="0"/>
                <a:chExt cx="727075" cy="144462"/>
              </a:xfrm>
            </p:grpSpPr>
            <p:sp>
              <p:nvSpPr>
                <p:cNvPr id="395" name="Shape 395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96" name="Shape 396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1896</a:t>
                  </a:r>
                </a:p>
              </p:txBody>
            </p:sp>
          </p:grpSp>
          <p:grpSp>
            <p:nvGrpSpPr>
              <p:cNvPr id="400" name="Group 400"/>
              <p:cNvGrpSpPr/>
              <p:nvPr/>
            </p:nvGrpSpPr>
            <p:grpSpPr>
              <a:xfrm>
                <a:off x="722312" y="-1"/>
                <a:ext cx="727076" cy="144464"/>
                <a:chOff x="0" y="0"/>
                <a:chExt cx="727075" cy="144462"/>
              </a:xfrm>
            </p:grpSpPr>
            <p:sp>
              <p:nvSpPr>
                <p:cNvPr id="398" name="Shape 398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99" name="Shape 399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1920</a:t>
                  </a:r>
                </a:p>
              </p:txBody>
            </p:sp>
          </p:grpSp>
          <p:grpSp>
            <p:nvGrpSpPr>
              <p:cNvPr id="403" name="Group 403"/>
              <p:cNvGrpSpPr/>
              <p:nvPr/>
            </p:nvGrpSpPr>
            <p:grpSpPr>
              <a:xfrm>
                <a:off x="1449386" y="-1"/>
                <a:ext cx="727076" cy="144464"/>
                <a:chOff x="0" y="0"/>
                <a:chExt cx="727075" cy="144462"/>
              </a:xfrm>
            </p:grpSpPr>
            <p:sp>
              <p:nvSpPr>
                <p:cNvPr id="401" name="Shape 401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02" name="Shape 402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1987</a:t>
                  </a:r>
                </a:p>
              </p:txBody>
            </p:sp>
          </p:grpSp>
          <p:grpSp>
            <p:nvGrpSpPr>
              <p:cNvPr id="406" name="Group 406"/>
              <p:cNvGrpSpPr/>
              <p:nvPr/>
            </p:nvGrpSpPr>
            <p:grpSpPr>
              <a:xfrm>
                <a:off x="2176461" y="-1"/>
                <a:ext cx="727076" cy="144464"/>
                <a:chOff x="0" y="0"/>
                <a:chExt cx="727075" cy="144462"/>
              </a:xfrm>
            </p:grpSpPr>
            <p:sp>
              <p:nvSpPr>
                <p:cNvPr id="404" name="Shape 404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05" name="Shape 405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2006</a:t>
                  </a:r>
                </a:p>
              </p:txBody>
            </p:sp>
          </p:grpSp>
        </p:grpSp>
      </p:grpSp>
      <p:pic>
        <p:nvPicPr>
          <p:cNvPr id="409" name="image1.png" descr="红色系校徽标准版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9387" y="152400"/>
            <a:ext cx="755651" cy="755650"/>
          </a:xfrm>
          <a:prstGeom prst="rect">
            <a:avLst/>
          </a:prstGeom>
          <a:ln w="12700">
            <a:miter lim="400000"/>
          </a:ln>
        </p:spPr>
      </p:pic>
      <p:sp>
        <p:nvSpPr>
          <p:cNvPr id="410" name="Shape 410"/>
          <p:cNvSpPr/>
          <p:nvPr>
            <p:ph type="title"/>
          </p:nvPr>
        </p:nvSpPr>
        <p:spPr>
          <a:xfrm>
            <a:off x="6638925" y="274638"/>
            <a:ext cx="2058989" cy="591661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11" name="Shape 411"/>
          <p:cNvSpPr/>
          <p:nvPr>
            <p:ph type="body" idx="1"/>
          </p:nvPr>
        </p:nvSpPr>
        <p:spPr>
          <a:xfrm>
            <a:off x="457200" y="274638"/>
            <a:ext cx="6029325" cy="5916613"/>
          </a:xfrm>
          <a:prstGeom prst="rect">
            <a:avLst/>
          </a:prstGeom>
        </p:spPr>
        <p:txBody>
          <a:bodyPr/>
          <a:lstStyle>
            <a:lvl1pPr>
              <a:buBlip>
                <a:blip r:embed="rId7"/>
              </a:buBlip>
            </a:lvl1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2" name="Shape 4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/>
          <a:lstStyle>
            <a:lvl1pPr algn="l">
              <a:defRPr cap="all" sz="4000"/>
            </a:lvl1pPr>
          </a:lstStyle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half" idx="1"/>
          </p:nvPr>
        </p:nvSpPr>
        <p:spPr>
          <a:xfrm>
            <a:off x="468312" y="1125537"/>
            <a:ext cx="4038601" cy="5065714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3pPr marL="1413827" indent="-320039"/>
            <a:lvl4pPr marL="1857375" indent="-355600"/>
            <a:lvl5pPr marL="2265363" indent="-355600"/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sz="2400"/>
            </a:lvl1pPr>
            <a:lvl2pPr marL="0" indent="457200">
              <a:spcBef>
                <a:spcPts val="500"/>
              </a:spcBef>
              <a:buSzTx/>
              <a:buNone/>
              <a:defRPr sz="2400"/>
            </a:lvl2pPr>
            <a:lvl3pPr marL="0" indent="914400">
              <a:spcBef>
                <a:spcPts val="500"/>
              </a:spcBef>
              <a:buSzTx/>
              <a:buNone/>
              <a:defRPr sz="2400"/>
            </a:lvl3pPr>
            <a:lvl4pPr marL="0" indent="1371600">
              <a:spcBef>
                <a:spcPts val="500"/>
              </a:spcBef>
              <a:buSzTx/>
              <a:buNone/>
              <a:defRPr sz="2400"/>
            </a:lvl4pPr>
            <a:lvl5pPr marL="0" indent="1828800">
              <a:spcBef>
                <a:spcPts val="500"/>
              </a:spcBef>
              <a:buSz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" name="Shape 50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None/>
              <a:defRPr sz="2400"/>
            </a:pP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/>
            <a:r>
              <a:t>标题文本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Blip>
                <a:blip r:embed="rId2"/>
              </a:buBlip>
              <a:defRPr sz="3200"/>
            </a:lvl1pPr>
            <a:lvl2pPr marL="955221" indent="-326571">
              <a:spcBef>
                <a:spcPts val="700"/>
              </a:spcBef>
              <a:defRPr sz="3200"/>
            </a:lvl2pPr>
            <a:lvl3pPr marL="1398587" indent="-304800">
              <a:spcBef>
                <a:spcPts val="700"/>
              </a:spcBef>
              <a:defRPr sz="3200"/>
            </a:lvl3pPr>
            <a:lvl4pPr marL="1867535" indent="-365760">
              <a:spcBef>
                <a:spcPts val="700"/>
              </a:spcBef>
              <a:defRPr sz="3200"/>
            </a:lvl4pPr>
            <a:lvl5pPr marL="2275523" indent="-365760">
              <a:spcBef>
                <a:spcPts val="700"/>
              </a:spcBef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Shape 75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/>
            <a:r>
              <a:t>标题文本</a:t>
            </a:r>
          </a:p>
        </p:txBody>
      </p:sp>
      <p:sp>
        <p:nvSpPr>
          <p:cNvPr id="84" name="Shape 84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红色系校徽标准版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387" y="152400"/>
            <a:ext cx="755651" cy="75565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68312" y="1125537"/>
            <a:ext cx="8229601" cy="5065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buBlip>
                <a:blip r:embed="rId3"/>
              </a:buBlip>
            </a:lvl1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b="1" sz="12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2060"/>
          </a:solidFill>
          <a:uFillTx/>
          <a:latin typeface="黑体"/>
          <a:ea typeface="黑体"/>
          <a:cs typeface="黑体"/>
          <a:sym typeface="黑体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2060"/>
          </a:solidFill>
          <a:uFillTx/>
          <a:latin typeface="黑体"/>
          <a:ea typeface="黑体"/>
          <a:cs typeface="黑体"/>
          <a:sym typeface="黑体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2060"/>
          </a:solidFill>
          <a:uFillTx/>
          <a:latin typeface="黑体"/>
          <a:ea typeface="黑体"/>
          <a:cs typeface="黑体"/>
          <a:sym typeface="黑体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2060"/>
          </a:solidFill>
          <a:uFillTx/>
          <a:latin typeface="黑体"/>
          <a:ea typeface="黑体"/>
          <a:cs typeface="黑体"/>
          <a:sym typeface="黑体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2060"/>
          </a:solidFill>
          <a:uFillTx/>
          <a:latin typeface="黑体"/>
          <a:ea typeface="黑体"/>
          <a:cs typeface="黑体"/>
          <a:sym typeface="黑体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2060"/>
          </a:solidFill>
          <a:uFillTx/>
          <a:latin typeface="黑体"/>
          <a:ea typeface="黑体"/>
          <a:cs typeface="黑体"/>
          <a:sym typeface="黑体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2060"/>
          </a:solidFill>
          <a:uFillTx/>
          <a:latin typeface="黑体"/>
          <a:ea typeface="黑体"/>
          <a:cs typeface="黑体"/>
          <a:sym typeface="黑体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2060"/>
          </a:solidFill>
          <a:uFillTx/>
          <a:latin typeface="黑体"/>
          <a:ea typeface="黑体"/>
          <a:cs typeface="黑体"/>
          <a:sym typeface="黑体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2060"/>
          </a:solidFill>
          <a:uFillTx/>
          <a:latin typeface="黑体"/>
          <a:ea typeface="黑体"/>
          <a:cs typeface="黑体"/>
          <a:sym typeface="黑体"/>
        </a:defRPr>
      </a:lvl9pPr>
    </p:titleStyle>
    <p:bodyStyle>
      <a:lvl1pPr marL="449262" marR="0" indent="-449262" algn="l" defTabSz="914400" rtl="0" latinLnBrk="0">
        <a:lnSpc>
          <a:spcPct val="110000"/>
        </a:lnSpc>
        <a:spcBef>
          <a:spcPts val="600"/>
        </a:spcBef>
        <a:spcAft>
          <a:spcPts val="0"/>
        </a:spcAft>
        <a:buClrTx/>
        <a:buSzPct val="120000"/>
        <a:buFontTx/>
        <a:buBlip>
          <a:blip r:embed="rId3"/>
        </a:buBlip>
        <a:tabLst/>
        <a:defRPr b="0" baseline="0" cap="none" i="0" spc="0" strike="noStrike" sz="2800" u="none">
          <a:ln>
            <a:noFill/>
          </a:ln>
          <a:solidFill>
            <a:srgbClr val="133984"/>
          </a:solidFill>
          <a:uFillTx/>
          <a:latin typeface="黑体"/>
          <a:ea typeface="黑体"/>
          <a:cs typeface="黑体"/>
          <a:sym typeface="黑体"/>
        </a:defRPr>
      </a:lvl1pPr>
      <a:lvl2pPr marL="962025" marR="0" indent="-333375" algn="l" defTabSz="914400" rtl="0" latinLnBrk="0">
        <a:lnSpc>
          <a:spcPct val="11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133984"/>
          </a:solidFill>
          <a:uFillTx/>
          <a:latin typeface="黑体"/>
          <a:ea typeface="黑体"/>
          <a:cs typeface="黑体"/>
          <a:sym typeface="黑体"/>
        </a:defRPr>
      </a:lvl2pPr>
      <a:lvl3pPr marL="1360487" marR="0" indent="-266700" algn="l" defTabSz="914400" rtl="0" latinLnBrk="0">
        <a:lnSpc>
          <a:spcPct val="11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133984"/>
          </a:solidFill>
          <a:uFillTx/>
          <a:latin typeface="黑体"/>
          <a:ea typeface="黑体"/>
          <a:cs typeface="黑体"/>
          <a:sym typeface="黑体"/>
        </a:defRPr>
      </a:lvl3pPr>
      <a:lvl4pPr marL="1821814" marR="0" indent="-320039" algn="l" defTabSz="914400" rtl="0" latinLnBrk="0">
        <a:lnSpc>
          <a:spcPct val="11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800" u="none">
          <a:ln>
            <a:noFill/>
          </a:ln>
          <a:solidFill>
            <a:srgbClr val="133984"/>
          </a:solidFill>
          <a:uFillTx/>
          <a:latin typeface="黑体"/>
          <a:ea typeface="黑体"/>
          <a:cs typeface="黑体"/>
          <a:sym typeface="黑体"/>
        </a:defRPr>
      </a:lvl4pPr>
      <a:lvl5pPr marL="2229803" marR="0" indent="-320039" algn="l" defTabSz="914400" rtl="0" latinLnBrk="0">
        <a:lnSpc>
          <a:spcPct val="11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800" u="none">
          <a:ln>
            <a:noFill/>
          </a:ln>
          <a:solidFill>
            <a:srgbClr val="133984"/>
          </a:solidFill>
          <a:uFillTx/>
          <a:latin typeface="黑体"/>
          <a:ea typeface="黑体"/>
          <a:cs typeface="黑体"/>
          <a:sym typeface="黑体"/>
        </a:defRPr>
      </a:lvl5pPr>
      <a:lvl6pPr marL="2687003" marR="0" indent="-320039" algn="l" defTabSz="914400" rtl="0" latinLnBrk="0">
        <a:lnSpc>
          <a:spcPct val="11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800" u="none">
          <a:ln>
            <a:noFill/>
          </a:ln>
          <a:solidFill>
            <a:srgbClr val="133984"/>
          </a:solidFill>
          <a:uFillTx/>
          <a:latin typeface="黑体"/>
          <a:ea typeface="黑体"/>
          <a:cs typeface="黑体"/>
          <a:sym typeface="黑体"/>
        </a:defRPr>
      </a:lvl6pPr>
      <a:lvl7pPr marL="3144203" marR="0" indent="-320039" algn="l" defTabSz="914400" rtl="0" latinLnBrk="0">
        <a:lnSpc>
          <a:spcPct val="11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800" u="none">
          <a:ln>
            <a:noFill/>
          </a:ln>
          <a:solidFill>
            <a:srgbClr val="133984"/>
          </a:solidFill>
          <a:uFillTx/>
          <a:latin typeface="黑体"/>
          <a:ea typeface="黑体"/>
          <a:cs typeface="黑体"/>
          <a:sym typeface="黑体"/>
        </a:defRPr>
      </a:lvl7pPr>
      <a:lvl8pPr marL="3601403" marR="0" indent="-320040" algn="l" defTabSz="914400" rtl="0" latinLnBrk="0">
        <a:lnSpc>
          <a:spcPct val="11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800" u="none">
          <a:ln>
            <a:noFill/>
          </a:ln>
          <a:solidFill>
            <a:srgbClr val="133984"/>
          </a:solidFill>
          <a:uFillTx/>
          <a:latin typeface="黑体"/>
          <a:ea typeface="黑体"/>
          <a:cs typeface="黑体"/>
          <a:sym typeface="黑体"/>
        </a:defRPr>
      </a:lvl8pPr>
      <a:lvl9pPr marL="4058603" marR="0" indent="-320040" algn="l" defTabSz="914400" rtl="0" latinLnBrk="0">
        <a:lnSpc>
          <a:spcPct val="11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800" u="none">
          <a:ln>
            <a:noFill/>
          </a:ln>
          <a:solidFill>
            <a:srgbClr val="133984"/>
          </a:solidFill>
          <a:uFillTx/>
          <a:latin typeface="黑体"/>
          <a:ea typeface="黑体"/>
          <a:cs typeface="黑体"/>
          <a:sym typeface="黑体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type="title" idx="4294967295"/>
          </p:nvPr>
        </p:nvSpPr>
        <p:spPr>
          <a:xfrm>
            <a:off x="918369" y="2054206"/>
            <a:ext cx="7307262" cy="1042988"/>
          </a:xfrm>
          <a:prstGeom prst="rect">
            <a:avLst/>
          </a:prstGeom>
        </p:spPr>
        <p:txBody>
          <a:bodyPr lIns="36000" tIns="36000" rIns="36000" bIns="36000"/>
          <a:lstStyle/>
          <a:p>
            <a:pPr>
              <a:lnSpc>
                <a:spcPct val="133000"/>
              </a:lnSpc>
              <a:defRPr sz="5400">
                <a:solidFill>
                  <a:srgbClr val="A50021"/>
                </a:solidFill>
              </a:defRPr>
            </a:pPr>
            <a:r>
              <a:t>边走边拍</a:t>
            </a:r>
            <a:r>
              <a:t>APP</a:t>
            </a:r>
            <a:r>
              <a:t>答辩</a:t>
            </a:r>
          </a:p>
        </p:txBody>
      </p:sp>
      <p:sp>
        <p:nvSpPr>
          <p:cNvPr id="422" name="Shape 422"/>
          <p:cNvSpPr/>
          <p:nvPr/>
        </p:nvSpPr>
        <p:spPr>
          <a:xfrm>
            <a:off x="2709836" y="3459164"/>
            <a:ext cx="3724328" cy="2411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32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>
                <a:latin typeface="黑体"/>
                <a:ea typeface="黑体"/>
                <a:cs typeface="黑体"/>
                <a:sym typeface="黑体"/>
              </a:rPr>
              <a:t>小组成员：张维杰</a:t>
            </a:r>
          </a:p>
          <a:p>
            <a:pPr>
              <a:defRPr b="1" sz="32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           </a:t>
            </a:r>
            <a:r>
              <a:rPr b="0">
                <a:latin typeface="黑体"/>
                <a:ea typeface="黑体"/>
                <a:cs typeface="黑体"/>
                <a:sym typeface="黑体"/>
              </a:rPr>
              <a:t>吕正</a:t>
            </a:r>
          </a:p>
          <a:p>
            <a:pPr>
              <a:defRPr b="1" sz="32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           </a:t>
            </a:r>
            <a:r>
              <a:rPr b="0">
                <a:latin typeface="黑体"/>
                <a:ea typeface="黑体"/>
                <a:cs typeface="黑体"/>
                <a:sym typeface="黑体"/>
              </a:rPr>
              <a:t>吴世航</a:t>
            </a:r>
          </a:p>
          <a:p>
            <a:pPr>
              <a:defRPr b="1" sz="32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           </a:t>
            </a:r>
            <a:r>
              <a:rPr b="0">
                <a:latin typeface="黑体"/>
                <a:ea typeface="黑体"/>
                <a:cs typeface="黑体"/>
                <a:sym typeface="黑体"/>
              </a:rPr>
              <a:t>张乔瑀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/>
        </p:nvSpPr>
        <p:spPr>
          <a:xfrm>
            <a:off x="3663814" y="2799079"/>
            <a:ext cx="1816372" cy="125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6600">
                <a:solidFill>
                  <a:srgbClr val="A50021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特色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type="title" idx="4294967295"/>
          </p:nvPr>
        </p:nvSpPr>
        <p:spPr>
          <a:xfrm>
            <a:off x="774647" y="1165193"/>
            <a:ext cx="5842082" cy="749295"/>
          </a:xfrm>
          <a:prstGeom prst="rect">
            <a:avLst/>
          </a:prstGeom>
        </p:spPr>
        <p:txBody>
          <a:bodyPr lIns="36000" tIns="36000" rIns="36000" bIns="36000"/>
          <a:lstStyle/>
          <a:p>
            <a:pPr>
              <a:lnSpc>
                <a:spcPct val="133000"/>
              </a:lnSpc>
              <a:defRPr b="1" sz="330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>
                <a:latin typeface="黑体"/>
                <a:ea typeface="黑体"/>
                <a:cs typeface="黑体"/>
                <a:sym typeface="黑体"/>
              </a:rPr>
              <a:t>现有的类似功能</a:t>
            </a:r>
            <a:r>
              <a:t>APP</a:t>
            </a:r>
            <a:r>
              <a:rPr b="0">
                <a:latin typeface="黑体"/>
                <a:ea typeface="黑体"/>
                <a:cs typeface="黑体"/>
                <a:sym typeface="黑体"/>
              </a:rPr>
              <a:t>：</a:t>
            </a:r>
            <a:r>
              <a:t>Path</a:t>
            </a:r>
            <a:r>
              <a:t> </a:t>
            </a:r>
          </a:p>
        </p:txBody>
      </p:sp>
      <p:pic>
        <p:nvPicPr>
          <p:cNvPr id="449" name="image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8772" y="1895454"/>
            <a:ext cx="2568588" cy="449021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0" dist="35921" dir="2700000">
              <a:schemeClr val="accent3">
                <a:lumOff val="44000"/>
              </a:schemeClr>
            </a:outerShdw>
          </a:effectLst>
        </p:spPr>
      </p:pic>
      <p:pic>
        <p:nvPicPr>
          <p:cNvPr id="450" name="image2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5368" y="1931966"/>
            <a:ext cx="2641614" cy="455041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0" dist="35921" dir="2700000">
              <a:schemeClr val="accent3">
                <a:lumOff val="44000"/>
              </a:scheme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type="title" idx="4294967295"/>
          </p:nvPr>
        </p:nvSpPr>
        <p:spPr>
          <a:xfrm>
            <a:off x="774647" y="1165193"/>
            <a:ext cx="5842082" cy="749295"/>
          </a:xfrm>
          <a:prstGeom prst="rect">
            <a:avLst/>
          </a:prstGeom>
        </p:spPr>
        <p:txBody>
          <a:bodyPr lIns="36000" tIns="36000" rIns="36000" bIns="36000"/>
          <a:lstStyle/>
          <a:p>
            <a:pPr>
              <a:lnSpc>
                <a:spcPct val="133000"/>
              </a:lnSpc>
              <a:defRPr b="1" sz="330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>
                <a:latin typeface="黑体"/>
                <a:ea typeface="黑体"/>
                <a:cs typeface="黑体"/>
                <a:sym typeface="黑体"/>
              </a:rPr>
              <a:t>现有的类似功能</a:t>
            </a:r>
            <a:r>
              <a:t>APP</a:t>
            </a:r>
            <a:r>
              <a:rPr b="0">
                <a:latin typeface="黑体"/>
                <a:ea typeface="黑体"/>
                <a:cs typeface="黑体"/>
                <a:sym typeface="黑体"/>
              </a:rPr>
              <a:t>：足记 </a:t>
            </a:r>
          </a:p>
        </p:txBody>
      </p:sp>
      <p:pic>
        <p:nvPicPr>
          <p:cNvPr id="453" name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9316" y="1785915"/>
            <a:ext cx="2755535" cy="4775773"/>
          </a:xfrm>
          <a:prstGeom prst="rect">
            <a:avLst/>
          </a:prstGeom>
          <a:ln w="12700">
            <a:miter lim="400000"/>
          </a:ln>
        </p:spPr>
      </p:pic>
      <p:pic>
        <p:nvPicPr>
          <p:cNvPr id="454" name="image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37130" y="1785915"/>
            <a:ext cx="2831408" cy="49173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type="title" idx="4294967295"/>
          </p:nvPr>
        </p:nvSpPr>
        <p:spPr>
          <a:xfrm>
            <a:off x="774646" y="1165193"/>
            <a:ext cx="6243725" cy="749295"/>
          </a:xfrm>
          <a:prstGeom prst="rect">
            <a:avLst/>
          </a:prstGeom>
        </p:spPr>
        <p:txBody>
          <a:bodyPr lIns="36000" tIns="36000" rIns="36000" bIns="36000"/>
          <a:lstStyle/>
          <a:p>
            <a:pPr>
              <a:lnSpc>
                <a:spcPct val="133000"/>
              </a:lnSpc>
              <a:defRPr b="1" sz="330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>
                <a:latin typeface="黑体"/>
                <a:ea typeface="黑体"/>
                <a:cs typeface="黑体"/>
                <a:sym typeface="黑体"/>
              </a:rPr>
              <a:t>现有的类似功能</a:t>
            </a:r>
            <a:r>
              <a:t>APP</a:t>
            </a:r>
            <a:r>
              <a:rPr b="0">
                <a:latin typeface="黑体"/>
                <a:ea typeface="黑体"/>
                <a:cs typeface="黑体"/>
                <a:sym typeface="黑体"/>
              </a:rPr>
              <a:t>：照片地图 </a:t>
            </a:r>
          </a:p>
        </p:txBody>
      </p:sp>
      <p:pic>
        <p:nvPicPr>
          <p:cNvPr id="457" name="image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0958" y="2004992"/>
            <a:ext cx="2598946" cy="379735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0" dist="35921" dir="2700000">
              <a:schemeClr val="accent3">
                <a:lumOff val="44000"/>
              </a:schemeClr>
            </a:outerShdw>
          </a:effectLst>
        </p:spPr>
      </p:pic>
      <p:pic>
        <p:nvPicPr>
          <p:cNvPr id="458" name="image2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83183" y="2004992"/>
            <a:ext cx="2628937" cy="379735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0" dist="35921" dir="2700000">
              <a:schemeClr val="accent3">
                <a:lumOff val="44000"/>
              </a:scheme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type="title" idx="4294967295"/>
          </p:nvPr>
        </p:nvSpPr>
        <p:spPr>
          <a:xfrm>
            <a:off x="774646" y="1165193"/>
            <a:ext cx="6243725" cy="749295"/>
          </a:xfrm>
          <a:prstGeom prst="rect">
            <a:avLst/>
          </a:prstGeom>
        </p:spPr>
        <p:txBody>
          <a:bodyPr lIns="36000" tIns="36000" rIns="36000" bIns="36000"/>
          <a:lstStyle/>
          <a:p>
            <a:pPr>
              <a:lnSpc>
                <a:spcPct val="133000"/>
              </a:lnSpc>
              <a:defRPr b="1" sz="330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>
                <a:latin typeface="黑体"/>
                <a:ea typeface="黑体"/>
                <a:cs typeface="黑体"/>
                <a:sym typeface="黑体"/>
              </a:rPr>
              <a:t>现有的类似功能</a:t>
            </a:r>
            <a:r>
              <a:t>APP</a:t>
            </a:r>
            <a:r>
              <a:rPr b="0">
                <a:latin typeface="黑体"/>
                <a:ea typeface="黑体"/>
                <a:cs typeface="黑体"/>
                <a:sym typeface="黑体"/>
              </a:rPr>
              <a:t>：我的路线 </a:t>
            </a:r>
          </a:p>
        </p:txBody>
      </p:sp>
      <p:pic>
        <p:nvPicPr>
          <p:cNvPr id="461" name="image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7472" y="2004992"/>
            <a:ext cx="2133601" cy="36576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0" dist="35921" dir="2700000">
              <a:schemeClr val="accent3">
                <a:lumOff val="44000"/>
              </a:schemeClr>
            </a:outerShdw>
          </a:effectLst>
        </p:spPr>
      </p:pic>
      <p:pic>
        <p:nvPicPr>
          <p:cNvPr id="462" name="image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65747" y="1968480"/>
            <a:ext cx="2119314" cy="379571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0" dist="35921" dir="2700000">
              <a:schemeClr val="accent3">
                <a:lumOff val="44000"/>
              </a:scheme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type="title" idx="4294967295"/>
          </p:nvPr>
        </p:nvSpPr>
        <p:spPr>
          <a:xfrm>
            <a:off x="774646" y="1165193"/>
            <a:ext cx="6243725" cy="749295"/>
          </a:xfrm>
          <a:prstGeom prst="rect">
            <a:avLst/>
          </a:prstGeom>
        </p:spPr>
        <p:txBody>
          <a:bodyPr lIns="36000" tIns="36000" rIns="36000" bIns="36000"/>
          <a:lstStyle/>
          <a:p>
            <a:pPr>
              <a:lnSpc>
                <a:spcPct val="133000"/>
              </a:lnSpc>
              <a:defRPr b="1" sz="330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>
                <a:latin typeface="黑体"/>
                <a:ea typeface="黑体"/>
                <a:cs typeface="黑体"/>
                <a:sym typeface="黑体"/>
              </a:rPr>
              <a:t>边走边拍与现有</a:t>
            </a:r>
            <a:r>
              <a:t>APP</a:t>
            </a:r>
            <a:r>
              <a:rPr b="0">
                <a:latin typeface="黑体"/>
                <a:ea typeface="黑体"/>
                <a:cs typeface="黑体"/>
                <a:sym typeface="黑体"/>
              </a:rPr>
              <a:t>的比较</a:t>
            </a:r>
            <a:r>
              <a:t> </a:t>
            </a:r>
          </a:p>
        </p:txBody>
      </p:sp>
      <p:graphicFrame>
        <p:nvGraphicFramePr>
          <p:cNvPr id="465" name="Table 465"/>
          <p:cNvGraphicFramePr/>
          <p:nvPr/>
        </p:nvGraphicFramePr>
        <p:xfrm>
          <a:off x="1066753" y="2114531"/>
          <a:ext cx="7266086" cy="37608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815241"/>
                <a:gridCol w="1816948"/>
                <a:gridCol w="1816948"/>
                <a:gridCol w="1816948"/>
              </a:tblGrid>
              <a:tr h="409625">
                <a:tc>
                  <a:txBody>
                    <a:bodyPr/>
                    <a:lstStyle/>
                    <a:p>
                      <a:pPr algn="just">
                        <a:defRPr b="1" sz="18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b="1" sz="18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边走边拍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b="1" sz="18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足记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800"/>
                      </a:pPr>
                      <a:r>
                        <a:rPr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Path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9625">
                <a:tc>
                  <a:txBody>
                    <a:bodyPr/>
                    <a:lstStyle/>
                    <a:p>
                      <a:pPr algn="just">
                        <a:defRPr b="1" sz="18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分享对象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b="1" sz="18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公众，好友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b="1" sz="18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公众，好友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b="1" sz="18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好友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19250">
                <a:tc>
                  <a:txBody>
                    <a:bodyPr/>
                    <a:lstStyle/>
                    <a:p>
                      <a:pPr algn="just">
                        <a:defRPr b="1" sz="18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对照片美化情况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b="1" sz="18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添加美文或者小诗，装饰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b="1" sz="18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添加美文，对照片进行渲染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b="1" sz="18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添加贴纸，简单裁剪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228875">
                <a:tc>
                  <a:txBody>
                    <a:bodyPr/>
                    <a:lstStyle/>
                    <a:p>
                      <a:pPr algn="just">
                        <a:defRPr b="1" sz="18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分享照片的方式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b="1" sz="18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将照片表示在地图上，并且进行展示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b="1" sz="18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通过类似朋友圈的功能来发布，并且可以标注地点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b="1" sz="18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通过时间轴的方式来体现，分享照片来贯穿成一条时间线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93464">
                <a:tc>
                  <a:txBody>
                    <a:bodyPr/>
                    <a:lstStyle/>
                    <a:p>
                      <a:pPr algn="just">
                        <a:defRPr b="1" sz="18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特色功能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b="1" sz="18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显示轨迹和相关照片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b="1" sz="18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对照片的大力渲染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b="1" sz="18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只对好友开放，并且可以标识同伴信息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type="title" idx="4294967295"/>
          </p:nvPr>
        </p:nvSpPr>
        <p:spPr>
          <a:xfrm>
            <a:off x="1450138" y="1101693"/>
            <a:ext cx="6243724" cy="749295"/>
          </a:xfrm>
          <a:prstGeom prst="rect">
            <a:avLst/>
          </a:prstGeom>
        </p:spPr>
        <p:txBody>
          <a:bodyPr lIns="36000" tIns="36000" rIns="36000" bIns="36000"/>
          <a:lstStyle/>
          <a:p>
            <a:pPr>
              <a:lnSpc>
                <a:spcPct val="133000"/>
              </a:lnSpc>
              <a:defRPr b="1" sz="330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>
                <a:latin typeface="黑体"/>
                <a:ea typeface="黑体"/>
                <a:cs typeface="黑体"/>
                <a:sym typeface="黑体"/>
              </a:rPr>
              <a:t>边走边拍与现有</a:t>
            </a:r>
            <a:r>
              <a:t>APP</a:t>
            </a:r>
            <a:r>
              <a:rPr b="0">
                <a:latin typeface="黑体"/>
                <a:ea typeface="黑体"/>
                <a:cs typeface="黑体"/>
                <a:sym typeface="黑体"/>
              </a:rPr>
              <a:t>的比较</a:t>
            </a:r>
            <a:r>
              <a:t> </a:t>
            </a:r>
          </a:p>
        </p:txBody>
      </p:sp>
      <p:graphicFrame>
        <p:nvGraphicFramePr>
          <p:cNvPr id="468" name="Table 468"/>
          <p:cNvGraphicFramePr/>
          <p:nvPr/>
        </p:nvGraphicFramePr>
        <p:xfrm>
          <a:off x="776332" y="1828237"/>
          <a:ext cx="7597686" cy="460481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794741"/>
                <a:gridCol w="1934189"/>
                <a:gridCol w="1862404"/>
              </a:tblGrid>
              <a:tr h="382452">
                <a:tc>
                  <a:txBody>
                    <a:bodyPr/>
                    <a:lstStyle/>
                    <a:p>
                      <a:pPr algn="ctr" defTabSz="269875">
                        <a:lnSpc>
                          <a:spcPct val="200000"/>
                        </a:lnSpc>
                        <a:defRPr sz="1512">
                          <a:uFill>
                            <a:solidFill>
                              <a:srgbClr val="000000"/>
                            </a:solidFill>
                          </a:uFill>
                          <a:sym typeface="黑体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69875">
                        <a:lnSpc>
                          <a:spcPct val="200000"/>
                        </a:lnSpc>
                        <a:defRPr sz="1800"/>
                      </a:pPr>
                      <a:r>
                        <a:rPr sz="1512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</a:rPr>
                        <a:t>边走边拍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69875">
                        <a:lnSpc>
                          <a:spcPct val="200000"/>
                        </a:lnSpc>
                        <a:defRPr sz="1800"/>
                      </a:pPr>
                      <a:r>
                        <a:rPr sz="1512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</a:rPr>
                        <a:t>我的路线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415001">
                <a:tc>
                  <a:txBody>
                    <a:bodyPr/>
                    <a:lstStyle/>
                    <a:p>
                      <a:pPr algn="ctr" defTabSz="269875">
                        <a:lnSpc>
                          <a:spcPct val="200000"/>
                        </a:lnSpc>
                        <a:defRPr sz="1800"/>
                      </a:pPr>
                      <a:r>
                        <a:rPr sz="1512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</a:rPr>
                        <a:t>是否实现注册登录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69875">
                        <a:lnSpc>
                          <a:spcPct val="200000"/>
                        </a:lnSpc>
                        <a:defRPr sz="1800"/>
                      </a:pPr>
                      <a:r>
                        <a:rPr sz="1512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</a:rPr>
                        <a:t>☑️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69875">
                        <a:lnSpc>
                          <a:spcPct val="200000"/>
                        </a:lnSpc>
                        <a:defRPr sz="1800"/>
                      </a:pPr>
                      <a:r>
                        <a:rPr sz="1512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</a:rPr>
                        <a:t>✖️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640515">
                <a:tc>
                  <a:txBody>
                    <a:bodyPr/>
                    <a:lstStyle/>
                    <a:p>
                      <a:pPr algn="ctr" defTabSz="269875">
                        <a:defRPr sz="1512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</a:defRPr>
                      </a:pPr>
                      <a:r>
                        <a:t>实现</a:t>
                      </a:r>
                      <a:r>
                        <a:t>动态展示行走轨迹和相关的照片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69875">
                        <a:lnSpc>
                          <a:spcPct val="200000"/>
                        </a:lnSpc>
                        <a:defRPr sz="1800"/>
                      </a:pPr>
                      <a:r>
                        <a:rPr sz="1512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</a:rPr>
                        <a:t>☑️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69875">
                        <a:lnSpc>
                          <a:spcPct val="200000"/>
                        </a:lnSpc>
                        <a:defRPr sz="1800"/>
                      </a:pPr>
                      <a:r>
                        <a:rPr sz="1512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</a:rPr>
                        <a:t>✖️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415001">
                <a:tc>
                  <a:txBody>
                    <a:bodyPr/>
                    <a:lstStyle/>
                    <a:p>
                      <a:pPr algn="ctr" defTabSz="269875">
                        <a:lnSpc>
                          <a:spcPct val="200000"/>
                        </a:lnSpc>
                        <a:defRPr sz="1800"/>
                      </a:pPr>
                      <a:r>
                        <a:rPr sz="1512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</a:rPr>
                        <a:t>分享到微信群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69875">
                        <a:lnSpc>
                          <a:spcPct val="200000"/>
                        </a:lnSpc>
                        <a:defRPr sz="1800"/>
                      </a:pPr>
                      <a:r>
                        <a:rPr sz="1512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</a:rPr>
                        <a:t>☑️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69875">
                        <a:lnSpc>
                          <a:spcPct val="200000"/>
                        </a:lnSpc>
                        <a:defRPr sz="1800"/>
                      </a:pPr>
                      <a:r>
                        <a:rPr sz="1512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</a:rPr>
                        <a:t>✖️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870690">
                <a:tc>
                  <a:txBody>
                    <a:bodyPr/>
                    <a:lstStyle/>
                    <a:p>
                      <a:pPr algn="ctr" defTabSz="269875">
                        <a:lnSpc>
                          <a:spcPct val="200000"/>
                        </a:lnSpc>
                        <a:defRPr sz="1800"/>
                      </a:pPr>
                      <a:r>
                        <a:rPr sz="1512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</a:rPr>
                        <a:t>根据评论和浏览次数，选出最佳的分享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69875">
                        <a:lnSpc>
                          <a:spcPct val="200000"/>
                        </a:lnSpc>
                        <a:defRPr sz="1800"/>
                      </a:pPr>
                      <a:r>
                        <a:rPr sz="1512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</a:rPr>
                        <a:t>☑️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69875">
                        <a:lnSpc>
                          <a:spcPct val="200000"/>
                        </a:lnSpc>
                        <a:defRPr sz="1800"/>
                      </a:pPr>
                      <a:r>
                        <a:rPr sz="1512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</a:rPr>
                        <a:t>✖️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415001">
                <a:tc>
                  <a:txBody>
                    <a:bodyPr/>
                    <a:lstStyle/>
                    <a:p>
                      <a:pPr algn="ctr" defTabSz="269875">
                        <a:lnSpc>
                          <a:spcPct val="200000"/>
                        </a:lnSpc>
                        <a:defRPr sz="1800"/>
                      </a:pPr>
                      <a:r>
                        <a:rPr sz="1512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</a:rPr>
                        <a:t>对照片进行美化和装饰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69875">
                        <a:lnSpc>
                          <a:spcPct val="200000"/>
                        </a:lnSpc>
                        <a:defRPr sz="1800"/>
                      </a:pPr>
                      <a:r>
                        <a:rPr sz="1512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</a:rPr>
                        <a:t>☑️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69875">
                        <a:lnSpc>
                          <a:spcPct val="200000"/>
                        </a:lnSpc>
                        <a:defRPr sz="1800"/>
                      </a:pPr>
                      <a:r>
                        <a:rPr sz="1512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</a:rPr>
                        <a:t>✖️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415001">
                <a:tc>
                  <a:txBody>
                    <a:bodyPr/>
                    <a:lstStyle/>
                    <a:p>
                      <a:pPr algn="ctr" defTabSz="269875">
                        <a:lnSpc>
                          <a:spcPct val="200000"/>
                        </a:lnSpc>
                        <a:defRPr sz="1800"/>
                      </a:pPr>
                      <a:r>
                        <a:rPr sz="1512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</a:rPr>
                        <a:t>可撰写美文或小诗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69875">
                        <a:lnSpc>
                          <a:spcPct val="200000"/>
                        </a:lnSpc>
                        <a:defRPr sz="1800"/>
                      </a:pPr>
                      <a:r>
                        <a:rPr sz="1512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</a:rPr>
                        <a:t>☑️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69875">
                        <a:lnSpc>
                          <a:spcPct val="200000"/>
                        </a:lnSpc>
                        <a:defRPr sz="1800"/>
                      </a:pPr>
                      <a:r>
                        <a:rPr sz="1512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</a:rPr>
                        <a:t>✖️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640515">
                <a:tc>
                  <a:txBody>
                    <a:bodyPr/>
                    <a:lstStyle/>
                    <a:p>
                      <a:pPr algn="ctr" defTabSz="269875">
                        <a:defRPr sz="1800"/>
                      </a:pPr>
                      <a:r>
                        <a:rPr sz="1512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</a:rPr>
                        <a:t>不同时间上同一位置的照片对比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69875">
                        <a:lnSpc>
                          <a:spcPct val="200000"/>
                        </a:lnSpc>
                        <a:defRPr sz="1800"/>
                      </a:pPr>
                      <a:r>
                        <a:rPr sz="1512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</a:rPr>
                        <a:t>☑️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69875">
                        <a:lnSpc>
                          <a:spcPct val="200000"/>
                        </a:lnSpc>
                        <a:defRPr sz="1800"/>
                      </a:pPr>
                      <a:r>
                        <a:rPr sz="1512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</a:rPr>
                        <a:t>✖️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415001">
                <a:tc>
                  <a:txBody>
                    <a:bodyPr/>
                    <a:lstStyle/>
                    <a:p>
                      <a:pPr algn="ctr" defTabSz="269875">
                        <a:lnSpc>
                          <a:spcPct val="200000"/>
                        </a:lnSpc>
                        <a:defRPr sz="1800"/>
                      </a:pPr>
                      <a:r>
                        <a:rPr sz="1512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</a:rPr>
                        <a:t>支持两种手机操作系统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69875">
                        <a:lnSpc>
                          <a:spcPct val="200000"/>
                        </a:lnSpc>
                        <a:defRPr sz="1800"/>
                      </a:pPr>
                      <a:r>
                        <a:rPr sz="1512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</a:rPr>
                        <a:t>☑️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69875">
                        <a:lnSpc>
                          <a:spcPct val="200000"/>
                        </a:lnSpc>
                        <a:defRPr sz="1800"/>
                      </a:pPr>
                      <a:r>
                        <a:rPr sz="1512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</a:rPr>
                        <a:t>✖️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2016089" y="2808278"/>
            <a:ext cx="5294386" cy="125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6600">
                <a:solidFill>
                  <a:srgbClr val="A50021"/>
                </a:solidFill>
              </a:defRPr>
            </a:lvl1pPr>
          </a:lstStyle>
          <a:p>
            <a:pPr/>
            <a:r>
              <a:t>经验和教训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/>
        </p:nvSpPr>
        <p:spPr>
          <a:xfrm>
            <a:off x="636985" y="1382636"/>
            <a:ext cx="7870030" cy="3900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350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经验和教训</a:t>
            </a:r>
            <a:r>
              <a:rPr b="0">
                <a:latin typeface="黑体"/>
                <a:ea typeface="黑体"/>
                <a:cs typeface="黑体"/>
                <a:sym typeface="黑体"/>
              </a:rPr>
              <a:t>：</a:t>
            </a:r>
          </a:p>
          <a:p>
            <a:pPr>
              <a:defRPr b="1" sz="35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A50021"/>
                </a:solidFill>
              </a:rPr>
              <a:t>        </a:t>
            </a:r>
            <a:r>
              <a:t>1.新技术的学习</a:t>
            </a:r>
          </a:p>
          <a:p>
            <a:pPr algn="just" defTabSz="266700">
              <a:lnSpc>
                <a:spcPts val="6500"/>
              </a:lnSpc>
              <a:defRPr b="1" sz="35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2.沟通障碍</a:t>
            </a:r>
          </a:p>
          <a:p>
            <a:pPr algn="just" defTabSz="266700">
              <a:lnSpc>
                <a:spcPts val="6500"/>
              </a:lnSpc>
              <a:defRPr b="1" sz="35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3.个人原因</a:t>
            </a:r>
          </a:p>
          <a:p>
            <a:pPr algn="just" defTabSz="266700">
              <a:lnSpc>
                <a:spcPts val="6500"/>
              </a:lnSpc>
              <a:defRPr b="1" sz="35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4.进度问题</a:t>
            </a:r>
          </a:p>
          <a:p>
            <a:pPr algn="just" defTabSz="266700">
              <a:lnSpc>
                <a:spcPts val="6500"/>
              </a:lnSpc>
              <a:defRPr b="1" sz="35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5.暑假中迭代的问题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/>
        </p:nvSpPr>
        <p:spPr>
          <a:xfrm>
            <a:off x="3294045" y="2990843"/>
            <a:ext cx="2555909" cy="125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600">
                <a:solidFill>
                  <a:srgbClr val="A50021"/>
                </a:solidFill>
              </a:defRPr>
            </a:lvl1pPr>
          </a:lstStyle>
          <a:p>
            <a: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>
                <a:latin typeface="黑体"/>
                <a:ea typeface="黑体"/>
                <a:cs typeface="黑体"/>
                <a:sym typeface="黑体"/>
              </a:rPr>
              <a:t>谢   谢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/>
        </p:nvSpPr>
        <p:spPr>
          <a:xfrm>
            <a:off x="1567432" y="2799079"/>
            <a:ext cx="6009136" cy="125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600">
                <a:solidFill>
                  <a:srgbClr val="A50021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黑体"/>
                <a:ea typeface="黑体"/>
                <a:cs typeface="黑体"/>
                <a:sym typeface="黑体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产品定位和价值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type="title" idx="4294967295"/>
          </p:nvPr>
        </p:nvSpPr>
        <p:spPr>
          <a:xfrm>
            <a:off x="773061" y="1336646"/>
            <a:ext cx="2138341" cy="749295"/>
          </a:xfrm>
          <a:prstGeom prst="rect">
            <a:avLst/>
          </a:prstGeom>
        </p:spPr>
        <p:txBody>
          <a:bodyPr lIns="36000" tIns="36000" rIns="36000" bIns="36000"/>
          <a:lstStyle>
            <a:lvl1pPr>
              <a:lnSpc>
                <a:spcPct val="133000"/>
              </a:lnSpc>
              <a:defRPr sz="3300">
                <a:solidFill>
                  <a:srgbClr val="A50021"/>
                </a:solidFill>
              </a:defRPr>
            </a:lvl1pPr>
          </a:lstStyle>
          <a:p>
            <a: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>
                <a:latin typeface="黑体"/>
                <a:ea typeface="黑体"/>
                <a:cs typeface="黑体"/>
                <a:sym typeface="黑体"/>
              </a:rPr>
              <a:t>项目介绍</a:t>
            </a:r>
          </a:p>
        </p:txBody>
      </p:sp>
      <p:sp>
        <p:nvSpPr>
          <p:cNvPr id="427" name="Shape 427"/>
          <p:cNvSpPr/>
          <p:nvPr/>
        </p:nvSpPr>
        <p:spPr>
          <a:xfrm>
            <a:off x="920700" y="1931971"/>
            <a:ext cx="7302600" cy="1933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</a:t>
            </a:r>
            <a:r>
              <a:rPr b="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拍照和分享已成为我们生活中的一部分。本软件让用户能用手机在步行、骑车、驾车、登山和旅游过程中，拍下身边的照片，在地图上沿路展示，进行分享。</a:t>
            </a:r>
          </a:p>
        </p:txBody>
      </p:sp>
      <p:pic>
        <p:nvPicPr>
          <p:cNvPr id="428" name="image7.jpg" descr="https://timgsa.baidu.com/timg?image&amp;quality=80&amp;size=b9999_10000&amp;sec=1496479955596&amp;di=be4d666de7e607f73bc129e9f5c93df5&amp;imgtype=0&amp;src=http%3A%2F%2Fpic.imobile.com.cn%2Fimages%2F500%2F2017%2F2%2F46%2F466153_a1a4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5026" y="3940181"/>
            <a:ext cx="3527506" cy="23493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9" name="image8.jpg" descr="https://timgsa.baidu.com/timg?image&amp;quality=80&amp;size=b9999_10000&amp;sec=1496480192890&amp;di=69ddfb4275f17d13fad3eee43329c73b&amp;imgtype=0&amp;src=http%3A%2F%2Fimg95.699pic.com%2Fphoto%2F50000%2F8285.jpg_wh300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6290" y="3976694"/>
            <a:ext cx="3482966" cy="23219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/>
        </p:nvSpPr>
        <p:spPr>
          <a:xfrm>
            <a:off x="1139778" y="1931966"/>
            <a:ext cx="7156547" cy="370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>
                <a:latin typeface="黑体"/>
                <a:ea typeface="黑体"/>
                <a:cs typeface="黑体"/>
                <a:sym typeface="黑体"/>
              </a:rPr>
              <a:t>项目意义：</a:t>
            </a:r>
          </a:p>
          <a:p>
            <a:pPr>
              <a:defRPr b="1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</a:t>
            </a:r>
            <a:r>
              <a:rPr b="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日常生活的记录</a:t>
            </a:r>
          </a:p>
          <a:p>
            <a: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</a:t>
            </a:r>
            <a:r>
              <a:rPr b="0">
                <a:latin typeface="黑体"/>
                <a:ea typeface="黑体"/>
                <a:cs typeface="黑体"/>
                <a:sym typeface="黑体"/>
              </a:rPr>
              <a:t>位置共享工具</a:t>
            </a:r>
          </a:p>
          <a:p>
            <a: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</a:t>
            </a:r>
            <a:r>
              <a:rPr b="0">
                <a:latin typeface="黑体"/>
                <a:ea typeface="黑体"/>
                <a:cs typeface="黑体"/>
                <a:sym typeface="黑体"/>
              </a:rPr>
              <a:t>旅游路线指南</a:t>
            </a:r>
          </a:p>
          <a:p>
            <a:pPr>
              <a:defRPr b="1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  <a:p>
            <a:pPr>
              <a:defRPr b="1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>
                <a:latin typeface="黑体"/>
                <a:ea typeface="黑体"/>
                <a:cs typeface="黑体"/>
                <a:sym typeface="黑体"/>
              </a:rPr>
              <a:t>项目应用：</a:t>
            </a:r>
          </a:p>
          <a:p>
            <a:pPr>
              <a:defRPr b="1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</a:t>
            </a:r>
            <a:r>
              <a:rPr b="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用户使用照片和路线的记录来展现自己一天的生活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/>
        </p:nvSpPr>
        <p:spPr>
          <a:xfrm>
            <a:off x="1924807" y="2799079"/>
            <a:ext cx="5294386" cy="125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6600">
                <a:solidFill>
                  <a:srgbClr val="A50021"/>
                </a:solidFill>
              </a:defRPr>
            </a:lvl1pPr>
          </a:lstStyle>
          <a:p>
            <a:pPr/>
            <a:r>
              <a:t>产品设计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type="title" idx="4294967295"/>
          </p:nvPr>
        </p:nvSpPr>
        <p:spPr>
          <a:xfrm>
            <a:off x="1650959" y="1215993"/>
            <a:ext cx="5842082" cy="749295"/>
          </a:xfrm>
          <a:prstGeom prst="rect">
            <a:avLst/>
          </a:prstGeom>
        </p:spPr>
        <p:txBody>
          <a:bodyPr lIns="36000" tIns="36000" rIns="36000" bIns="36000"/>
          <a:lstStyle>
            <a:lvl1pPr>
              <a:lnSpc>
                <a:spcPct val="133000"/>
              </a:lnSpc>
              <a:defRPr b="1" sz="330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技术方案</a:t>
            </a:r>
          </a:p>
        </p:txBody>
      </p:sp>
      <p:sp>
        <p:nvSpPr>
          <p:cNvPr id="436" name="Shape 436"/>
          <p:cNvSpPr/>
          <p:nvPr/>
        </p:nvSpPr>
        <p:spPr>
          <a:xfrm>
            <a:off x="806900" y="1916429"/>
            <a:ext cx="7530200" cy="391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just" defTabSz="266700">
              <a:lnSpc>
                <a:spcPts val="6500"/>
              </a:lnSpc>
              <a:defRPr b="1" sz="35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编程语言:Java</a:t>
            </a:r>
          </a:p>
          <a:p>
            <a:pPr algn="just" defTabSz="266700">
              <a:lnSpc>
                <a:spcPts val="6500"/>
              </a:lnSpc>
              <a:defRPr b="1" sz="35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建模工具:PowerDesigner。</a:t>
            </a:r>
          </a:p>
          <a:p>
            <a:pPr algn="just" defTabSz="266700">
              <a:lnSpc>
                <a:spcPts val="6500"/>
              </a:lnSpc>
              <a:defRPr b="1" sz="35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开发工具:Android studio</a:t>
            </a:r>
          </a:p>
          <a:p>
            <a:pPr algn="just" defTabSz="266700">
              <a:lnSpc>
                <a:spcPts val="6500"/>
              </a:lnSpc>
              <a:defRPr b="1" sz="35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软件接口:App 开发遵循 Android 系统</a:t>
            </a:r>
          </a:p>
          <a:p>
            <a:pPr algn="just" defTabSz="266700">
              <a:lnSpc>
                <a:spcPts val="6500"/>
              </a:lnSpc>
              <a:defRPr b="1" sz="35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的接口,服务器遵循 Java EE 模式。 </a:t>
            </a:r>
          </a:p>
          <a:p>
            <a:pPr algn="just" defTabSz="266700">
              <a:lnSpc>
                <a:spcPts val="6500"/>
              </a:lnSpc>
              <a:defRPr b="1" sz="35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采用 Restful 风格 API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type="title" idx="4294967295"/>
          </p:nvPr>
        </p:nvSpPr>
        <p:spPr>
          <a:xfrm>
            <a:off x="1650959" y="1190593"/>
            <a:ext cx="5842082" cy="749295"/>
          </a:xfrm>
          <a:prstGeom prst="rect">
            <a:avLst/>
          </a:prstGeom>
        </p:spPr>
        <p:txBody>
          <a:bodyPr lIns="36000" tIns="36000" rIns="36000" bIns="36000"/>
          <a:lstStyle>
            <a:lvl1pPr>
              <a:lnSpc>
                <a:spcPct val="133000"/>
              </a:lnSpc>
              <a:defRPr b="1" sz="330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技术方案</a:t>
            </a:r>
          </a:p>
        </p:txBody>
      </p:sp>
      <p:pic>
        <p:nvPicPr>
          <p:cNvPr id="439" name="page10image8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1917" y="1995765"/>
            <a:ext cx="4500166" cy="44158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type="title" idx="4294967295"/>
          </p:nvPr>
        </p:nvSpPr>
        <p:spPr>
          <a:xfrm>
            <a:off x="1650959" y="1190593"/>
            <a:ext cx="5842082" cy="749295"/>
          </a:xfrm>
          <a:prstGeom prst="rect">
            <a:avLst/>
          </a:prstGeom>
        </p:spPr>
        <p:txBody>
          <a:bodyPr lIns="36000" tIns="36000" rIns="36000" bIns="36000"/>
          <a:lstStyle>
            <a:lvl1pPr>
              <a:lnSpc>
                <a:spcPct val="133000"/>
              </a:lnSpc>
              <a:defRPr b="1" sz="330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技术方案</a:t>
            </a:r>
          </a:p>
        </p:txBody>
      </p:sp>
      <p:pic>
        <p:nvPicPr>
          <p:cNvPr id="442" name="2.png" descr="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7784" y="2018358"/>
            <a:ext cx="8448432" cy="3710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2016089" y="2808278"/>
            <a:ext cx="5294386" cy="125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6600">
                <a:solidFill>
                  <a:srgbClr val="A50021"/>
                </a:solidFill>
              </a:defRPr>
            </a:lvl1pPr>
          </a:lstStyle>
          <a:p>
            <a:pPr/>
            <a:r>
              <a:t>关键技术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中国发展论坛张杰校长报告070930">
  <a:themeElements>
    <a:clrScheme name="中国发展论坛张杰校长报告070930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中国发展论坛张杰校长报告070930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中国发展论坛张杰校长报告07093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35921" dir="2700000">
              <a:schemeClr val="accent3">
                <a:lumOff val="44000"/>
              </a:schemeClr>
            </a:outerShdw>
          </a:effectLst>
        </a:effectStyle>
        <a:effectStyle>
          <a:effectLst>
            <a:outerShdw sx="100000" sy="100000" kx="0" ky="0" algn="b" rotWithShape="0" blurRad="0" dist="35921" dir="2700000">
              <a:schemeClr val="accent3">
                <a:lumOff val="44000"/>
              </a:scheme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0" dist="35921" dir="2700000">
            <a:schemeClr val="accent3">
              <a:lumOff val="44000"/>
            </a:scheme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5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黑体"/>
            <a:ea typeface="黑体"/>
            <a:cs typeface="黑体"/>
            <a:sym typeface="黑体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5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黑体"/>
            <a:ea typeface="黑体"/>
            <a:cs typeface="黑体"/>
            <a:sym typeface="黑体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中国发展论坛张杰校长报告070930">
  <a:themeElements>
    <a:clrScheme name="中国发展论坛张杰校长报告070930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中国发展论坛张杰校长报告070930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中国发展论坛张杰校长报告07093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35921" dir="2700000">
              <a:schemeClr val="accent3">
                <a:lumOff val="44000"/>
              </a:schemeClr>
            </a:outerShdw>
          </a:effectLst>
        </a:effectStyle>
        <a:effectStyle>
          <a:effectLst>
            <a:outerShdw sx="100000" sy="100000" kx="0" ky="0" algn="b" rotWithShape="0" blurRad="0" dist="35921" dir="2700000">
              <a:schemeClr val="accent3">
                <a:lumOff val="44000"/>
              </a:scheme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0" dist="35921" dir="2700000">
            <a:schemeClr val="accent3">
              <a:lumOff val="44000"/>
            </a:scheme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5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黑体"/>
            <a:ea typeface="黑体"/>
            <a:cs typeface="黑体"/>
            <a:sym typeface="黑体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5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黑体"/>
            <a:ea typeface="黑体"/>
            <a:cs typeface="黑体"/>
            <a:sym typeface="黑体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