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6D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7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48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90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5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8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6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4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4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4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C-7189-414D-B02B-AAF57CFE52A7}" type="datetimeFigureOut">
              <a:rPr lang="es-MX" smtClean="0"/>
              <a:t>04/07/2020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0009-067A-48FA-A89C-2A9FAC1AAB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4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Relationship Id="rId1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9.wdp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27.jfif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23" Type="http://schemas.openxmlformats.org/officeDocument/2006/relationships/image" Target="../media/image23.png"/><Relationship Id="rId10" Type="http://schemas.microsoft.com/office/2007/relationships/hdphoto" Target="../media/hdphoto8.wdp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microsoft.com/office/2007/relationships/hdphoto" Target="../media/hdphoto4.wdp"/><Relationship Id="rId22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22.jpe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Relationship Id="rId1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22.jpe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738859" y="146357"/>
            <a:ext cx="181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SKOLBVIRT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30711" y="1075035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30709" y="1075037"/>
            <a:ext cx="3600000" cy="85822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529561" y="113248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ELECTRONICO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29560" y="152676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16" name="Elipse 15"/>
          <p:cNvSpPr/>
          <p:nvPr/>
        </p:nvSpPr>
        <p:spPr>
          <a:xfrm>
            <a:off x="529561" y="206039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1168410" y="204730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29561" y="2743014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Próxima 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entrega: Lunes</a:t>
            </a: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29561" y="3050791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29561" y="3363149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430709" y="405301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824" y="4107457"/>
            <a:ext cx="460067" cy="51583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891" y="4124938"/>
            <a:ext cx="545855" cy="480872"/>
          </a:xfrm>
          <a:prstGeom prst="rect">
            <a:avLst/>
          </a:prstGeom>
        </p:spPr>
      </p:pic>
      <p:sp>
        <p:nvSpPr>
          <p:cNvPr id="22" name="Rectángulo redondeado 21"/>
          <p:cNvSpPr/>
          <p:nvPr/>
        </p:nvSpPr>
        <p:spPr>
          <a:xfrm>
            <a:off x="558386" y="4193219"/>
            <a:ext cx="1366237" cy="34820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SALIR DE CLASE</a:t>
            </a:r>
            <a:endParaRPr lang="es-MX" sz="1400" dirty="0"/>
          </a:p>
        </p:txBody>
      </p:sp>
      <p:sp>
        <p:nvSpPr>
          <p:cNvPr id="24" name="Rectángulo 23"/>
          <p:cNvSpPr/>
          <p:nvPr/>
        </p:nvSpPr>
        <p:spPr>
          <a:xfrm>
            <a:off x="4328850" y="1075035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4328848" y="1075037"/>
            <a:ext cx="3600000" cy="8582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4427700" y="113248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ELECTRONICO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427699" y="152676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28" name="Elipse 27"/>
          <p:cNvSpPr/>
          <p:nvPr/>
        </p:nvSpPr>
        <p:spPr>
          <a:xfrm>
            <a:off x="4427700" y="206039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5066549" y="204730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427700" y="2743014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Próxima 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entrega: Lunes</a:t>
            </a: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427700" y="3050791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427700" y="3363149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328848" y="405301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963" y="4107457"/>
            <a:ext cx="460067" cy="515833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030" y="4124938"/>
            <a:ext cx="545855" cy="480872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4456525" y="4193219"/>
            <a:ext cx="1366237" cy="348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SALIR DE CLASE</a:t>
            </a:r>
            <a:endParaRPr lang="es-MX" sz="1400" dirty="0"/>
          </a:p>
        </p:txBody>
      </p:sp>
      <p:sp>
        <p:nvSpPr>
          <p:cNvPr id="50" name="Rectángulo 49"/>
          <p:cNvSpPr/>
          <p:nvPr/>
        </p:nvSpPr>
        <p:spPr>
          <a:xfrm>
            <a:off x="8246043" y="107503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/>
          <p:cNvSpPr/>
          <p:nvPr/>
        </p:nvSpPr>
        <p:spPr>
          <a:xfrm>
            <a:off x="8246041" y="1075037"/>
            <a:ext cx="3600000" cy="8582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8344893" y="113248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ELECTRONICO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8344892" y="152676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54" name="Elipse 53"/>
          <p:cNvSpPr/>
          <p:nvPr/>
        </p:nvSpPr>
        <p:spPr>
          <a:xfrm>
            <a:off x="8344893" y="206039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8983742" y="204730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344893" y="2743014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Próxima 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entrega: Lunes</a:t>
            </a: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8344893" y="3050791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8344893" y="3363149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cxnSp>
        <p:nvCxnSpPr>
          <p:cNvPr id="59" name="Conector recto 58"/>
          <p:cNvCxnSpPr/>
          <p:nvPr/>
        </p:nvCxnSpPr>
        <p:spPr>
          <a:xfrm>
            <a:off x="8246041" y="405301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156" y="4107457"/>
            <a:ext cx="460067" cy="515833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1223" y="4124938"/>
            <a:ext cx="545855" cy="480872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8373718" y="4193219"/>
            <a:ext cx="1366237" cy="3482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SALIR DE CLASE</a:t>
            </a:r>
            <a:endParaRPr lang="es-MX" sz="1400" dirty="0"/>
          </a:p>
        </p:txBody>
      </p:sp>
      <p:sp>
        <p:nvSpPr>
          <p:cNvPr id="63" name="Rectángulo 62"/>
          <p:cNvSpPr/>
          <p:nvPr/>
        </p:nvSpPr>
        <p:spPr>
          <a:xfrm>
            <a:off x="459538" y="5113095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/>
          <p:cNvSpPr/>
          <p:nvPr/>
        </p:nvSpPr>
        <p:spPr>
          <a:xfrm>
            <a:off x="459536" y="5113097"/>
            <a:ext cx="3600000" cy="8582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558388" y="517054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ELECTRONICO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58387" y="556482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67" name="Elipse 66"/>
          <p:cNvSpPr/>
          <p:nvPr/>
        </p:nvSpPr>
        <p:spPr>
          <a:xfrm>
            <a:off x="558388" y="609845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1197237" y="608536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58388" y="6781074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Vencimiento: Lunes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558388" y="7088851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58388" y="7401209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cxnSp>
        <p:nvCxnSpPr>
          <p:cNvPr id="72" name="Conector recto 71"/>
          <p:cNvCxnSpPr/>
          <p:nvPr/>
        </p:nvCxnSpPr>
        <p:spPr>
          <a:xfrm>
            <a:off x="459536" y="809107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3" name="Imagen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651" y="8145517"/>
            <a:ext cx="460067" cy="515833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4718" y="8162998"/>
            <a:ext cx="545855" cy="480872"/>
          </a:xfrm>
          <a:prstGeom prst="rect">
            <a:avLst/>
          </a:prstGeom>
        </p:spPr>
      </p:pic>
      <p:sp>
        <p:nvSpPr>
          <p:cNvPr id="75" name="Rectángulo redondeado 74"/>
          <p:cNvSpPr/>
          <p:nvPr/>
        </p:nvSpPr>
        <p:spPr>
          <a:xfrm>
            <a:off x="587213" y="8231279"/>
            <a:ext cx="1366237" cy="3482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BORRAR CLASE</a:t>
            </a:r>
            <a:endParaRPr lang="es-MX" sz="1400" dirty="0"/>
          </a:p>
        </p:txBody>
      </p:sp>
      <p:sp>
        <p:nvSpPr>
          <p:cNvPr id="76" name="Rectángulo 75"/>
          <p:cNvSpPr/>
          <p:nvPr/>
        </p:nvSpPr>
        <p:spPr>
          <a:xfrm>
            <a:off x="4357677" y="5113095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/>
          <p:cNvSpPr/>
          <p:nvPr/>
        </p:nvSpPr>
        <p:spPr>
          <a:xfrm>
            <a:off x="4357675" y="5113097"/>
            <a:ext cx="3600000" cy="8582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4456527" y="517054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ELECTRONICO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4456526" y="556482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80" name="Elipse 79"/>
          <p:cNvSpPr/>
          <p:nvPr/>
        </p:nvSpPr>
        <p:spPr>
          <a:xfrm>
            <a:off x="4456527" y="609845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5095376" y="608536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4357675" y="809107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90" y="8145517"/>
            <a:ext cx="460067" cy="515833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2857" y="8162998"/>
            <a:ext cx="545855" cy="480872"/>
          </a:xfrm>
          <a:prstGeom prst="rect">
            <a:avLst/>
          </a:prstGeom>
        </p:spPr>
      </p:pic>
      <p:sp>
        <p:nvSpPr>
          <p:cNvPr id="89" name="Rectángulo 88"/>
          <p:cNvSpPr/>
          <p:nvPr/>
        </p:nvSpPr>
        <p:spPr>
          <a:xfrm>
            <a:off x="8274870" y="5113095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89"/>
          <p:cNvSpPr/>
          <p:nvPr/>
        </p:nvSpPr>
        <p:spPr>
          <a:xfrm>
            <a:off x="8274868" y="5113097"/>
            <a:ext cx="3600000" cy="858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8373720" y="5170547"/>
            <a:ext cx="337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COMERCIO ELECTRÓNICO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8373719" y="5564820"/>
            <a:ext cx="337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93" name="Elipse 92"/>
          <p:cNvSpPr/>
          <p:nvPr/>
        </p:nvSpPr>
        <p:spPr>
          <a:xfrm>
            <a:off x="8373720" y="609845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9012569" y="6085366"/>
            <a:ext cx="27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cxnSp>
        <p:nvCxnSpPr>
          <p:cNvPr id="98" name="Conector recto 97"/>
          <p:cNvCxnSpPr/>
          <p:nvPr/>
        </p:nvCxnSpPr>
        <p:spPr>
          <a:xfrm>
            <a:off x="8274868" y="8091076"/>
            <a:ext cx="3600000" cy="123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9" name="Imagen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9983" y="8145517"/>
            <a:ext cx="460067" cy="515833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050" y="8162998"/>
            <a:ext cx="545855" cy="480872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102" name="CuadroTexto 101"/>
          <p:cNvSpPr txBox="1"/>
          <p:nvPr/>
        </p:nvSpPr>
        <p:spPr>
          <a:xfrm>
            <a:off x="1953450" y="8248343"/>
            <a:ext cx="108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Alumnos: 10 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515456" y="6834083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Vencimiento: Lunes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515456" y="7141860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4515456" y="7454218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sp>
        <p:nvSpPr>
          <p:cNvPr id="108" name="Rectángulo redondeado 107"/>
          <p:cNvSpPr/>
          <p:nvPr/>
        </p:nvSpPr>
        <p:spPr>
          <a:xfrm>
            <a:off x="4544281" y="8284288"/>
            <a:ext cx="1366237" cy="3482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BORRAR CLASE</a:t>
            </a:r>
            <a:endParaRPr lang="es-MX" sz="14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910518" y="8301352"/>
            <a:ext cx="108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Alumnos: 10 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8436806" y="6766895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Vencimiento: Lunes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8436806" y="7074672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8436806" y="7387030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sp>
        <p:nvSpPr>
          <p:cNvPr id="118" name="Rectángulo redondeado 117"/>
          <p:cNvSpPr/>
          <p:nvPr/>
        </p:nvSpPr>
        <p:spPr>
          <a:xfrm>
            <a:off x="8465631" y="8217100"/>
            <a:ext cx="1366237" cy="3482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BORRAR CLASE</a:t>
            </a:r>
            <a:endParaRPr lang="es-MX" sz="14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9831868" y="8234164"/>
            <a:ext cx="108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Alumnos: 10 </a:t>
            </a:r>
          </a:p>
        </p:txBody>
      </p:sp>
    </p:spTree>
    <p:extLst>
      <p:ext uri="{BB962C8B-B14F-4D97-AF65-F5344CB8AC3E}">
        <p14:creationId xmlns:p14="http://schemas.microsoft.com/office/powerpoint/2010/main" val="38806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596833" y="1075035"/>
            <a:ext cx="8552651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886934" y="1329795"/>
            <a:ext cx="794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CONFIGURACIÓN DE TÚ PERFIL</a:t>
            </a:r>
          </a:p>
        </p:txBody>
      </p:sp>
      <p:sp>
        <p:nvSpPr>
          <p:cNvPr id="12" name="Elipse 11"/>
          <p:cNvSpPr/>
          <p:nvPr/>
        </p:nvSpPr>
        <p:spPr>
          <a:xfrm>
            <a:off x="2151357" y="2128838"/>
            <a:ext cx="1800000" cy="180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4505883" y="2371715"/>
            <a:ext cx="53223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ONTIVEROS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505882" y="3182727"/>
            <a:ext cx="53223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dogiloki2002@gmail.com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19384" y="2063938"/>
            <a:ext cx="540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(como apareces en clases, foros y red social)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419383" y="2874950"/>
            <a:ext cx="540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(usuario para acceder)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505882" y="4043019"/>
            <a:ext cx="53223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419383" y="3735242"/>
            <a:ext cx="540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Contraseña (contraseña para acceder)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7949982" y="4682016"/>
            <a:ext cx="1878223" cy="34820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GUARDAR CAMBIOS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265083" y="3928838"/>
            <a:ext cx="157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00B050"/>
                </a:solidFill>
              </a:rPr>
              <a:t>Cambiar imagen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691978" y="138021"/>
            <a:ext cx="433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CONFIGURACIÓN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3" y="123234"/>
            <a:ext cx="516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COMERCIO ELCTRÓNICO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704332" y="1404855"/>
            <a:ext cx="10800000" cy="252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892233" y="1649006"/>
            <a:ext cx="497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COMERCIO ELECTRONICO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54018" y="2168951"/>
            <a:ext cx="337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33" name="Elipse 32"/>
          <p:cNvSpPr/>
          <p:nvPr/>
        </p:nvSpPr>
        <p:spPr>
          <a:xfrm>
            <a:off x="1068751" y="2676180"/>
            <a:ext cx="1080000" cy="108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2231698" y="3016125"/>
            <a:ext cx="363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JULIO VILLANUEVA ONTIVEROS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227805" y="1768570"/>
            <a:ext cx="4979773" cy="10242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6283412" y="1794379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Próxima entrega: Lunes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283412" y="2102156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283412" y="2414514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739964" y="4303239"/>
            <a:ext cx="10712072" cy="89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/>
          <p:cNvSpPr/>
          <p:nvPr/>
        </p:nvSpPr>
        <p:spPr>
          <a:xfrm>
            <a:off x="704332" y="908199"/>
            <a:ext cx="10800000" cy="4966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640716" y="976344"/>
            <a:ext cx="108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TRABAJOS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717691" y="987250"/>
            <a:ext cx="1421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COMENTARIOS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878227" y="4416737"/>
            <a:ext cx="920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Escuela en casa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92233" y="4444800"/>
            <a:ext cx="98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 Mayo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1878227" y="4759702"/>
            <a:ext cx="197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ntrega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Lunes - 13:59</a:t>
            </a:r>
            <a:endParaRPr lang="es-MX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39964" y="5346044"/>
            <a:ext cx="10712072" cy="898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1878227" y="5459542"/>
            <a:ext cx="920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Evaluación planea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892233" y="5487605"/>
            <a:ext cx="98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 Mayo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878227" y="5802507"/>
            <a:ext cx="197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ntrega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Lunes </a:t>
            </a: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18:00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23126" y="4783354"/>
            <a:ext cx="92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0/100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923126" y="5836813"/>
            <a:ext cx="92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10/15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3902428" y="5802507"/>
            <a:ext cx="111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accent5">
                    <a:lumMod val="75000"/>
                  </a:schemeClr>
                </a:solidFill>
              </a:rPr>
              <a:t>ENTREGADO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855308" y="4807888"/>
            <a:ext cx="127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FF0000"/>
                </a:solidFill>
              </a:rPr>
              <a:t>SIN ENTREGAR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348" y="3301712"/>
            <a:ext cx="460067" cy="51583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1723" y="3301712"/>
            <a:ext cx="545855" cy="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1" y="176974"/>
            <a:ext cx="77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COMERCIO ELCTRÓNICO &gt; COMENTARIOS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704332" y="1404855"/>
            <a:ext cx="10800000" cy="252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892233" y="1649006"/>
            <a:ext cx="497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COMERCIO ELECTRÓNICO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54018" y="2168951"/>
            <a:ext cx="337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PROGRAMACIÓN</a:t>
            </a:r>
          </a:p>
        </p:txBody>
      </p:sp>
      <p:sp>
        <p:nvSpPr>
          <p:cNvPr id="33" name="Elipse 32"/>
          <p:cNvSpPr/>
          <p:nvPr/>
        </p:nvSpPr>
        <p:spPr>
          <a:xfrm>
            <a:off x="1068751" y="2676180"/>
            <a:ext cx="1080000" cy="108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2231698" y="3016125"/>
            <a:ext cx="363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JULIO VILLANUEVA ONTIVEROS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227805" y="1768570"/>
            <a:ext cx="4979773" cy="10242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6283412" y="1794379"/>
            <a:ext cx="33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Próxima entrega: Lunes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283412" y="2102156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 – Evaluación planea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283412" y="2414514"/>
            <a:ext cx="33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13:59 – Escuela en casa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04332" y="908199"/>
            <a:ext cx="10800000" cy="4966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640716" y="976344"/>
            <a:ext cx="108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TRABAJOS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717691" y="987250"/>
            <a:ext cx="1421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COMENTARIOS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704332" y="4060066"/>
            <a:ext cx="1071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COMENTARIOS EN CLASE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04332" y="5588850"/>
            <a:ext cx="10712072" cy="74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1535676" y="5795365"/>
            <a:ext cx="93135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Escribe algo….</a:t>
            </a:r>
          </a:p>
        </p:txBody>
      </p:sp>
      <p:sp>
        <p:nvSpPr>
          <p:cNvPr id="50" name="Elipse 49"/>
          <p:cNvSpPr/>
          <p:nvPr/>
        </p:nvSpPr>
        <p:spPr>
          <a:xfrm>
            <a:off x="803189" y="56923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/>
          <p:cNvSpPr/>
          <p:nvPr/>
        </p:nvSpPr>
        <p:spPr>
          <a:xfrm>
            <a:off x="704332" y="4582555"/>
            <a:ext cx="10712072" cy="832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lipse 59"/>
          <p:cNvSpPr/>
          <p:nvPr/>
        </p:nvSpPr>
        <p:spPr>
          <a:xfrm>
            <a:off x="803189" y="4693051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1535676" y="4693051"/>
            <a:ext cx="967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 es un comentario en clase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3527" y="5795365"/>
            <a:ext cx="438582" cy="369332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348" y="3301712"/>
            <a:ext cx="460067" cy="515833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1723" y="3301712"/>
            <a:ext cx="545855" cy="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2" y="176974"/>
            <a:ext cx="524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COMERCIO 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ELCTRÓNICO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7791572" y="1207064"/>
            <a:ext cx="4040660" cy="387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7975189" y="1339139"/>
            <a:ext cx="24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Trabajo individual</a:t>
            </a:r>
            <a:endParaRPr lang="es-MX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411321" y="1394221"/>
            <a:ext cx="111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accent5">
                    <a:lumMod val="75000"/>
                  </a:schemeClr>
                </a:solidFill>
              </a:rPr>
              <a:t>ENTREGADO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8025877" y="1892166"/>
            <a:ext cx="3498755" cy="4270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</a:rPr>
              <a:t>AGREGAR TRABAJOS</a:t>
            </a:r>
            <a:endParaRPr lang="es-MX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025877" y="4028242"/>
            <a:ext cx="3498755" cy="4360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ENTREGAR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038708" y="2509339"/>
            <a:ext cx="3485924" cy="610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611245">
            <a:off x="11038184" y="2665381"/>
            <a:ext cx="339382" cy="33938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4426" y="2595172"/>
            <a:ext cx="590550" cy="476250"/>
          </a:xfrm>
          <a:prstGeom prst="rect">
            <a:avLst/>
          </a:prstGeom>
        </p:spPr>
      </p:pic>
      <p:sp>
        <p:nvSpPr>
          <p:cNvPr id="55" name="CuadroTexto 54"/>
          <p:cNvSpPr txBox="1"/>
          <p:nvPr/>
        </p:nvSpPr>
        <p:spPr>
          <a:xfrm>
            <a:off x="8879548" y="2653639"/>
            <a:ext cx="201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archivo.pdf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8038708" y="3269921"/>
            <a:ext cx="3485924" cy="610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611245">
            <a:off x="11038184" y="3425963"/>
            <a:ext cx="339382" cy="339382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4426" y="3355754"/>
            <a:ext cx="590550" cy="476250"/>
          </a:xfrm>
          <a:prstGeom prst="rect">
            <a:avLst/>
          </a:prstGeom>
        </p:spPr>
      </p:pic>
      <p:sp>
        <p:nvSpPr>
          <p:cNvPr id="62" name="CuadroTexto 61"/>
          <p:cNvSpPr txBox="1"/>
          <p:nvPr/>
        </p:nvSpPr>
        <p:spPr>
          <a:xfrm>
            <a:off x="8879548" y="3414221"/>
            <a:ext cx="201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archivo.pdf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96398" y="1207064"/>
            <a:ext cx="596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75000"/>
                  </a:schemeClr>
                </a:solidFill>
              </a:rPr>
              <a:t>Evaluación planea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98945" y="2156639"/>
            <a:ext cx="702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Realiza una investigación de al menos 15 plataformas dedicadas al desarrollo de tiendas virtuales, deberán investigar información como: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1. Nombre de la plataforma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2. Especificar si la plataforma es en línea o instalable(ambas)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3. Costo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4. Días de prueba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5. Características</a:t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MX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Realizar con dicha información un cuadro comparativo y enviarlo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298945" y="2021137"/>
            <a:ext cx="702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264876" y="1348290"/>
            <a:ext cx="105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 puntos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0192" y="985425"/>
            <a:ext cx="284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Fecha de entrega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Lunes </a:t>
            </a: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18:00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310192" y="1711203"/>
            <a:ext cx="98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 Mayo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96398" y="5086303"/>
            <a:ext cx="1071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COMENTARIOS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296398" y="5608792"/>
            <a:ext cx="11535834" cy="832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395255" y="5719288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127741" y="5719288"/>
            <a:ext cx="105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 es un comentario sobre el trabajo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8032292" y="4553660"/>
            <a:ext cx="3498755" cy="4270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</a:rPr>
              <a:t>COMENTARIOS PRIVADOS</a:t>
            </a:r>
            <a:endParaRPr lang="es-MX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10192" y="6690825"/>
            <a:ext cx="11522040" cy="74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1141536" y="6897340"/>
            <a:ext cx="10234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Escribe algo….</a:t>
            </a:r>
          </a:p>
        </p:txBody>
      </p:sp>
      <p:sp>
        <p:nvSpPr>
          <p:cNvPr id="41" name="Elipse 40"/>
          <p:cNvSpPr/>
          <p:nvPr/>
        </p:nvSpPr>
        <p:spPr>
          <a:xfrm>
            <a:off x="409049" y="6794275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6310" y="6879609"/>
            <a:ext cx="43858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2" y="176974"/>
            <a:ext cx="349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RED SOCIAL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1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9660792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19323" y="107635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555173" y="1073519"/>
            <a:ext cx="19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6050" y="2073640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MENSAJES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" y="2116917"/>
            <a:ext cx="252000" cy="252000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456049" y="2511455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56048" y="2970716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NOTIFICACIONES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3" y="2542187"/>
            <a:ext cx="252000" cy="252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" y="3013993"/>
            <a:ext cx="252000" cy="252000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 flipV="1">
            <a:off x="-2" y="155122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9666966" y="1043543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</a:p>
        </p:txBody>
      </p:sp>
      <p:sp>
        <p:nvSpPr>
          <p:cNvPr id="78" name="Elipse 77"/>
          <p:cNvSpPr/>
          <p:nvPr/>
        </p:nvSpPr>
        <p:spPr>
          <a:xfrm>
            <a:off x="9871180" y="163991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10280606" y="165063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80" name="Elipse 79"/>
          <p:cNvSpPr/>
          <p:nvPr/>
        </p:nvSpPr>
        <p:spPr>
          <a:xfrm>
            <a:off x="9882388" y="217316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10291814" y="2183888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82" name="Elipse 81"/>
          <p:cNvSpPr/>
          <p:nvPr/>
        </p:nvSpPr>
        <p:spPr>
          <a:xfrm>
            <a:off x="9882388" y="270164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0291814" y="271236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84" name="Elipse 83"/>
          <p:cNvSpPr/>
          <p:nvPr/>
        </p:nvSpPr>
        <p:spPr>
          <a:xfrm>
            <a:off x="9871180" y="3265888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10280606" y="3276611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86" name="Conector recto 85"/>
          <p:cNvCxnSpPr/>
          <p:nvPr/>
        </p:nvCxnSpPr>
        <p:spPr>
          <a:xfrm flipV="1">
            <a:off x="9649584" y="143126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75145" y="1009497"/>
            <a:ext cx="360000" cy="360000"/>
          </a:xfrm>
          <a:prstGeom prst="rect">
            <a:avLst/>
          </a:prstGeom>
        </p:spPr>
      </p:pic>
      <p:sp>
        <p:nvSpPr>
          <p:cNvPr id="88" name="Rectángulo 87"/>
          <p:cNvSpPr/>
          <p:nvPr/>
        </p:nvSpPr>
        <p:spPr>
          <a:xfrm>
            <a:off x="2741594" y="1510007"/>
            <a:ext cx="6693551" cy="523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/>
          <p:cNvSpPr/>
          <p:nvPr/>
        </p:nvSpPr>
        <p:spPr>
          <a:xfrm>
            <a:off x="2839533" y="160345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3297472" y="1614178"/>
            <a:ext cx="60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2839533" y="2049136"/>
            <a:ext cx="64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 es un texto para poner en la publicación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730386" y="2442594"/>
            <a:ext cx="6693551" cy="370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16"/>
          <a:srcRect l="18436" t="2739" r="17883" b="2663"/>
          <a:stretch/>
        </p:blipFill>
        <p:spPr>
          <a:xfrm>
            <a:off x="4686407" y="2412194"/>
            <a:ext cx="3312521" cy="3736215"/>
          </a:xfrm>
          <a:prstGeom prst="rect">
            <a:avLst/>
          </a:prstGeom>
        </p:spPr>
      </p:pic>
      <p:cxnSp>
        <p:nvCxnSpPr>
          <p:cNvPr id="96" name="Conector recto 95"/>
          <p:cNvCxnSpPr/>
          <p:nvPr/>
        </p:nvCxnSpPr>
        <p:spPr>
          <a:xfrm flipV="1">
            <a:off x="2741594" y="6300547"/>
            <a:ext cx="6693551" cy="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3297472" y="6356960"/>
            <a:ext cx="149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 GUSTA - 10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7234457" y="6356960"/>
            <a:ext cx="1761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COMENTARIOS - 2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94" y="6396430"/>
            <a:ext cx="252000" cy="252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39101" y="6414059"/>
            <a:ext cx="252000" cy="252000"/>
          </a:xfrm>
          <a:prstGeom prst="rect">
            <a:avLst/>
          </a:prstGeom>
        </p:spPr>
      </p:pic>
      <p:sp>
        <p:nvSpPr>
          <p:cNvPr id="104" name="CuadroTexto 103"/>
          <p:cNvSpPr txBox="1"/>
          <p:nvPr/>
        </p:nvSpPr>
        <p:spPr>
          <a:xfrm>
            <a:off x="461721" y="1634877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TÚ PERFIL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173323" y="1673053"/>
            <a:ext cx="252000" cy="252000"/>
          </a:xfrm>
          <a:prstGeom prst="ellipse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9674831" y="4033205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GRUPOS</a:t>
            </a:r>
          </a:p>
        </p:txBody>
      </p:sp>
      <p:sp>
        <p:nvSpPr>
          <p:cNvPr id="47" name="Elipse 46"/>
          <p:cNvSpPr/>
          <p:nvPr/>
        </p:nvSpPr>
        <p:spPr>
          <a:xfrm>
            <a:off x="9882388" y="4522267"/>
            <a:ext cx="360000" cy="360000"/>
          </a:xfrm>
          <a:prstGeom prst="ellipse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0291814" y="4532990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 GOV</a:t>
            </a:r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9666966" y="4402812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9665396" y="3941704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028303" y="988538"/>
            <a:ext cx="4967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BUSCAR EN RED SOCIAL….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30386" y="1009497"/>
            <a:ext cx="1181419" cy="329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TODO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2" y="176974"/>
            <a:ext cx="510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RED SOCIAL &gt; MESAJES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88" name="Rectángulo 87"/>
          <p:cNvSpPr/>
          <p:nvPr/>
        </p:nvSpPr>
        <p:spPr>
          <a:xfrm>
            <a:off x="2741594" y="1510007"/>
            <a:ext cx="6693551" cy="523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6" name="Conector recto 95"/>
          <p:cNvCxnSpPr/>
          <p:nvPr/>
        </p:nvCxnSpPr>
        <p:spPr>
          <a:xfrm flipV="1">
            <a:off x="2730386" y="6230524"/>
            <a:ext cx="6693551" cy="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7722" y="6303993"/>
            <a:ext cx="580183" cy="438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1815" y="6342165"/>
            <a:ext cx="430327" cy="4025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4457" y="6303917"/>
            <a:ext cx="438582" cy="3693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04" y="2292800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2741594" y="1536069"/>
            <a:ext cx="6693551" cy="463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/>
          <p:cNvSpPr/>
          <p:nvPr/>
        </p:nvSpPr>
        <p:spPr>
          <a:xfrm>
            <a:off x="2839533" y="1603455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3297472" y="1614178"/>
            <a:ext cx="60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297473" y="2246901"/>
            <a:ext cx="2065360" cy="405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u="sng" dirty="0" smtClean="0">
                <a:solidFill>
                  <a:schemeClr val="bg2">
                    <a:lumMod val="25000"/>
                  </a:schemeClr>
                </a:solidFill>
              </a:rPr>
              <a:t>Archivo de prueba.pdf</a:t>
            </a:r>
            <a:endParaRPr lang="es-MX" sz="16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6658829" y="2789919"/>
            <a:ext cx="2594919" cy="4058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</a:rPr>
              <a:t>Esto es un mensaje enviado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2" y="3498262"/>
            <a:ext cx="360000" cy="360000"/>
          </a:xfrm>
          <a:prstGeom prst="rect">
            <a:avLst/>
          </a:prstGeom>
        </p:spPr>
      </p:pic>
      <p:sp>
        <p:nvSpPr>
          <p:cNvPr id="70" name="Rectángulo redondeado 69"/>
          <p:cNvSpPr/>
          <p:nvPr/>
        </p:nvSpPr>
        <p:spPr>
          <a:xfrm>
            <a:off x="3338940" y="3452363"/>
            <a:ext cx="2594919" cy="405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2">
                    <a:lumMod val="25000"/>
                  </a:schemeClr>
                </a:solidFill>
              </a:rPr>
              <a:t>Esto es un mensaje recibido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6657887" y="4118745"/>
            <a:ext cx="2594919" cy="4058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</a:rPr>
              <a:t>Esto es un mensaje enviado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2" y="4894875"/>
            <a:ext cx="360000" cy="360000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1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19323" y="1076355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555173" y="1073519"/>
            <a:ext cx="19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56050" y="2073640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MENSAJES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" y="2116917"/>
            <a:ext cx="252000" cy="25200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456049" y="2511455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56048" y="2970716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NOTIFICACIONES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3" y="2542187"/>
            <a:ext cx="252000" cy="25200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" y="3013993"/>
            <a:ext cx="252000" cy="252000"/>
          </a:xfrm>
          <a:prstGeom prst="rect">
            <a:avLst/>
          </a:prstGeom>
        </p:spPr>
      </p:pic>
      <p:cxnSp>
        <p:nvCxnSpPr>
          <p:cNvPr id="80" name="Conector recto 79"/>
          <p:cNvCxnSpPr/>
          <p:nvPr/>
        </p:nvCxnSpPr>
        <p:spPr>
          <a:xfrm flipV="1">
            <a:off x="-2" y="155122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461721" y="1634877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TÚ PERFIL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73323" y="1673053"/>
            <a:ext cx="252000" cy="252000"/>
          </a:xfrm>
          <a:prstGeom prst="ellipse">
            <a:avLst/>
          </a:prstGeom>
          <a:blipFill dpi="0"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660792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9666966" y="1043543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</a:p>
        </p:txBody>
      </p:sp>
      <p:sp>
        <p:nvSpPr>
          <p:cNvPr id="85" name="Elipse 84"/>
          <p:cNvSpPr/>
          <p:nvPr/>
        </p:nvSpPr>
        <p:spPr>
          <a:xfrm>
            <a:off x="9871180" y="1639912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10280606" y="165063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0" name="Elipse 89"/>
          <p:cNvSpPr/>
          <p:nvPr/>
        </p:nvSpPr>
        <p:spPr>
          <a:xfrm>
            <a:off x="9882388" y="2173165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0291814" y="2183888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2" name="Elipse 91"/>
          <p:cNvSpPr/>
          <p:nvPr/>
        </p:nvSpPr>
        <p:spPr>
          <a:xfrm>
            <a:off x="9882388" y="2701642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10291814" y="271236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4" name="Elipse 93"/>
          <p:cNvSpPr/>
          <p:nvPr/>
        </p:nvSpPr>
        <p:spPr>
          <a:xfrm>
            <a:off x="9871180" y="3265888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CuadroTexto 94"/>
          <p:cNvSpPr txBox="1"/>
          <p:nvPr/>
        </p:nvSpPr>
        <p:spPr>
          <a:xfrm>
            <a:off x="10280606" y="3276611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9649584" y="143126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9674831" y="4033205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GRUPOS</a:t>
            </a:r>
          </a:p>
        </p:txBody>
      </p:sp>
      <p:sp>
        <p:nvSpPr>
          <p:cNvPr id="99" name="Elipse 98"/>
          <p:cNvSpPr/>
          <p:nvPr/>
        </p:nvSpPr>
        <p:spPr>
          <a:xfrm>
            <a:off x="9882388" y="4522267"/>
            <a:ext cx="360000" cy="360000"/>
          </a:xfrm>
          <a:prstGeom prst="ellipse">
            <a:avLst/>
          </a:prstGeom>
          <a:blipFill dpi="0"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10291814" y="4532990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 GOV</a:t>
            </a:r>
          </a:p>
        </p:txBody>
      </p:sp>
      <p:cxnSp>
        <p:nvCxnSpPr>
          <p:cNvPr id="101" name="Conector recto 100"/>
          <p:cNvCxnSpPr/>
          <p:nvPr/>
        </p:nvCxnSpPr>
        <p:spPr>
          <a:xfrm flipV="1">
            <a:off x="9666966" y="4402812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V="1">
            <a:off x="9665396" y="3941704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ángulo redondeado 102"/>
          <p:cNvSpPr/>
          <p:nvPr/>
        </p:nvSpPr>
        <p:spPr>
          <a:xfrm>
            <a:off x="3338940" y="4833911"/>
            <a:ext cx="2594919" cy="1323073"/>
          </a:xfrm>
          <a:prstGeom prst="roundRect">
            <a:avLst/>
          </a:prstGeom>
          <a:blipFill dpi="0"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75145" y="1009497"/>
            <a:ext cx="360000" cy="36000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2730386" y="1009497"/>
            <a:ext cx="1181419" cy="329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TODO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4028303" y="988538"/>
            <a:ext cx="4967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BUSCAR EN RED SOCIAL….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809113" y="6327676"/>
            <a:ext cx="52483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ESCRIBE UN MESAJE….</a:t>
            </a:r>
          </a:p>
        </p:txBody>
      </p:sp>
    </p:spTree>
    <p:extLst>
      <p:ext uri="{BB962C8B-B14F-4D97-AF65-F5344CB8AC3E}">
        <p14:creationId xmlns:p14="http://schemas.microsoft.com/office/powerpoint/2010/main" val="266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2" y="176974"/>
            <a:ext cx="497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RED SOCIAL &gt; AMIGOS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1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19323" y="107635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555173" y="1073519"/>
            <a:ext cx="19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56050" y="2073640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MENSAJES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" y="2116917"/>
            <a:ext cx="252000" cy="25200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456049" y="2511455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56048" y="2970716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NOTIFICACIONES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3" y="2542187"/>
            <a:ext cx="252000" cy="25200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" y="3013993"/>
            <a:ext cx="252000" cy="252000"/>
          </a:xfrm>
          <a:prstGeom prst="rect">
            <a:avLst/>
          </a:prstGeom>
        </p:spPr>
      </p:pic>
      <p:cxnSp>
        <p:nvCxnSpPr>
          <p:cNvPr id="80" name="Conector recto 79"/>
          <p:cNvCxnSpPr/>
          <p:nvPr/>
        </p:nvCxnSpPr>
        <p:spPr>
          <a:xfrm flipV="1">
            <a:off x="-2" y="155122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461721" y="1634877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TÚ PERFIL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73323" y="1673053"/>
            <a:ext cx="252000" cy="252000"/>
          </a:xfrm>
          <a:prstGeom prst="ellipse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660792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9666966" y="1043543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</a:p>
        </p:txBody>
      </p:sp>
      <p:sp>
        <p:nvSpPr>
          <p:cNvPr id="85" name="Elipse 84"/>
          <p:cNvSpPr/>
          <p:nvPr/>
        </p:nvSpPr>
        <p:spPr>
          <a:xfrm>
            <a:off x="9871180" y="163991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10280606" y="165063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0" name="Elipse 89"/>
          <p:cNvSpPr/>
          <p:nvPr/>
        </p:nvSpPr>
        <p:spPr>
          <a:xfrm>
            <a:off x="9882388" y="217316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0291814" y="2183888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2" name="Elipse 91"/>
          <p:cNvSpPr/>
          <p:nvPr/>
        </p:nvSpPr>
        <p:spPr>
          <a:xfrm>
            <a:off x="9882388" y="270164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10291814" y="271236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4" name="Elipse 93"/>
          <p:cNvSpPr/>
          <p:nvPr/>
        </p:nvSpPr>
        <p:spPr>
          <a:xfrm>
            <a:off x="9871180" y="3265888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CuadroTexto 94"/>
          <p:cNvSpPr txBox="1"/>
          <p:nvPr/>
        </p:nvSpPr>
        <p:spPr>
          <a:xfrm>
            <a:off x="10280606" y="3276611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9649584" y="143126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9674831" y="4033205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GRUPOS</a:t>
            </a:r>
          </a:p>
        </p:txBody>
      </p:sp>
      <p:sp>
        <p:nvSpPr>
          <p:cNvPr id="99" name="Elipse 98"/>
          <p:cNvSpPr/>
          <p:nvPr/>
        </p:nvSpPr>
        <p:spPr>
          <a:xfrm>
            <a:off x="9882388" y="4522267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10291814" y="4532990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 GOV</a:t>
            </a:r>
          </a:p>
        </p:txBody>
      </p:sp>
      <p:cxnSp>
        <p:nvCxnSpPr>
          <p:cNvPr id="101" name="Conector recto 100"/>
          <p:cNvCxnSpPr/>
          <p:nvPr/>
        </p:nvCxnSpPr>
        <p:spPr>
          <a:xfrm flipV="1">
            <a:off x="9666966" y="4402812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V="1">
            <a:off x="9665396" y="3941704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028303" y="988538"/>
            <a:ext cx="4967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BUSCAR EN RED SOCIAL….</a:t>
            </a: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5145" y="1009497"/>
            <a:ext cx="360000" cy="360000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2659851" y="1551225"/>
            <a:ext cx="677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SOLICITUDES DE AMISTAD</a:t>
            </a:r>
          </a:p>
        </p:txBody>
      </p:sp>
      <p:sp>
        <p:nvSpPr>
          <p:cNvPr id="86" name="Elipse 85"/>
          <p:cNvSpPr/>
          <p:nvPr/>
        </p:nvSpPr>
        <p:spPr>
          <a:xfrm>
            <a:off x="2707431" y="2036257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CuadroTexto 103"/>
          <p:cNvSpPr txBox="1"/>
          <p:nvPr/>
        </p:nvSpPr>
        <p:spPr>
          <a:xfrm>
            <a:off x="3116856" y="2046980"/>
            <a:ext cx="341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105" name="Conector recto 104"/>
          <p:cNvCxnSpPr/>
          <p:nvPr/>
        </p:nvCxnSpPr>
        <p:spPr>
          <a:xfrm flipV="1">
            <a:off x="2730386" y="1842439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ángulo redondeado 106"/>
          <p:cNvSpPr/>
          <p:nvPr/>
        </p:nvSpPr>
        <p:spPr>
          <a:xfrm>
            <a:off x="8371585" y="2036258"/>
            <a:ext cx="1063559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ACEPTAR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7161463" y="2026190"/>
            <a:ext cx="1121849" cy="3787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</a:rPr>
              <a:t>RECHAZAR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2707431" y="2578567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3116856" y="2589290"/>
            <a:ext cx="341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8371585" y="2578568"/>
            <a:ext cx="1063559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ACEPTAR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16" name="Rectángulo redondeado 115"/>
          <p:cNvSpPr/>
          <p:nvPr/>
        </p:nvSpPr>
        <p:spPr>
          <a:xfrm>
            <a:off x="7161463" y="2568500"/>
            <a:ext cx="1121849" cy="3787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</a:rPr>
              <a:t>RECHAZAR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2691858" y="3302042"/>
            <a:ext cx="677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</a:p>
        </p:txBody>
      </p:sp>
      <p:sp>
        <p:nvSpPr>
          <p:cNvPr id="118" name="Elipse 117"/>
          <p:cNvSpPr/>
          <p:nvPr/>
        </p:nvSpPr>
        <p:spPr>
          <a:xfrm>
            <a:off x="2739438" y="3787074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/>
          <p:cNvSpPr txBox="1"/>
          <p:nvPr/>
        </p:nvSpPr>
        <p:spPr>
          <a:xfrm>
            <a:off x="3148863" y="3797797"/>
            <a:ext cx="341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120" name="Conector recto 119"/>
          <p:cNvCxnSpPr/>
          <p:nvPr/>
        </p:nvCxnSpPr>
        <p:spPr>
          <a:xfrm flipV="1">
            <a:off x="2762393" y="3593256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2739438" y="4329384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3148863" y="4340107"/>
            <a:ext cx="341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8255" y="3793052"/>
            <a:ext cx="360000" cy="299455"/>
          </a:xfrm>
          <a:prstGeom prst="rect">
            <a:avLst/>
          </a:prstGeom>
        </p:spPr>
      </p:pic>
      <p:pic>
        <p:nvPicPr>
          <p:cNvPr id="128" name="Imagen 1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8255" y="4222812"/>
            <a:ext cx="360000" cy="299455"/>
          </a:xfrm>
          <a:prstGeom prst="rect">
            <a:avLst/>
          </a:prstGeom>
        </p:spPr>
      </p:pic>
      <p:sp>
        <p:nvSpPr>
          <p:cNvPr id="129" name="Rectángulo 128"/>
          <p:cNvSpPr/>
          <p:nvPr/>
        </p:nvSpPr>
        <p:spPr>
          <a:xfrm>
            <a:off x="2730386" y="1009497"/>
            <a:ext cx="1181419" cy="329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TODO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479426" y="90000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04331" y="176974"/>
            <a:ext cx="6091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SKOLVIRT &gt; RED SOCIAL &gt; NOTIFICACIONES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3189" cy="72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l="16400" t="9360" r="16999" b="16584"/>
          <a:stretch/>
        </p:blipFill>
        <p:spPr>
          <a:xfrm>
            <a:off x="10149484" y="78917"/>
            <a:ext cx="554143" cy="49876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627" y="5883"/>
            <a:ext cx="712777" cy="7127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58" y="50183"/>
            <a:ext cx="877890" cy="61741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9" y="102815"/>
            <a:ext cx="519697" cy="519697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1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19323" y="107635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555173" y="1073519"/>
            <a:ext cx="19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56050" y="2073640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MENSAJES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" y="2116917"/>
            <a:ext cx="252000" cy="25200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456049" y="2511455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56048" y="2970716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NOTIFICACIONES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3" y="2542187"/>
            <a:ext cx="252000" cy="25200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" y="3013993"/>
            <a:ext cx="252000" cy="252000"/>
          </a:xfrm>
          <a:prstGeom prst="rect">
            <a:avLst/>
          </a:prstGeom>
        </p:spPr>
      </p:pic>
      <p:cxnSp>
        <p:nvCxnSpPr>
          <p:cNvPr id="80" name="Conector recto 79"/>
          <p:cNvCxnSpPr/>
          <p:nvPr/>
        </p:nvCxnSpPr>
        <p:spPr>
          <a:xfrm flipV="1">
            <a:off x="-2" y="155122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461721" y="1634877"/>
            <a:ext cx="207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TÚ PERFIL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73323" y="1673053"/>
            <a:ext cx="252000" cy="252000"/>
          </a:xfrm>
          <a:prstGeom prst="ellipse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660792" y="988538"/>
            <a:ext cx="2520000" cy="586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9666966" y="1043543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AMIGOS</a:t>
            </a:r>
          </a:p>
        </p:txBody>
      </p:sp>
      <p:sp>
        <p:nvSpPr>
          <p:cNvPr id="85" name="Elipse 84"/>
          <p:cNvSpPr/>
          <p:nvPr/>
        </p:nvSpPr>
        <p:spPr>
          <a:xfrm>
            <a:off x="9871180" y="163991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10280606" y="165063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0" name="Elipse 89"/>
          <p:cNvSpPr/>
          <p:nvPr/>
        </p:nvSpPr>
        <p:spPr>
          <a:xfrm>
            <a:off x="9882388" y="2173165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0291814" y="2183888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2" name="Elipse 91"/>
          <p:cNvSpPr/>
          <p:nvPr/>
        </p:nvSpPr>
        <p:spPr>
          <a:xfrm>
            <a:off x="9882388" y="2701642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10291814" y="2712365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sp>
        <p:nvSpPr>
          <p:cNvPr id="94" name="Elipse 93"/>
          <p:cNvSpPr/>
          <p:nvPr/>
        </p:nvSpPr>
        <p:spPr>
          <a:xfrm>
            <a:off x="9871180" y="3265888"/>
            <a:ext cx="360000" cy="360000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CuadroTexto 94"/>
          <p:cNvSpPr txBox="1"/>
          <p:nvPr/>
        </p:nvSpPr>
        <p:spPr>
          <a:xfrm>
            <a:off x="10280606" y="3276611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</a:t>
            </a:r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9649584" y="1431265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9674831" y="4033205"/>
            <a:ext cx="25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GRUPOS</a:t>
            </a:r>
          </a:p>
        </p:txBody>
      </p:sp>
      <p:sp>
        <p:nvSpPr>
          <p:cNvPr id="99" name="Elipse 98"/>
          <p:cNvSpPr/>
          <p:nvPr/>
        </p:nvSpPr>
        <p:spPr>
          <a:xfrm>
            <a:off x="9882388" y="4522267"/>
            <a:ext cx="360000" cy="3600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10291814" y="4532990"/>
            <a:ext cx="188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 GOV</a:t>
            </a:r>
          </a:p>
        </p:txBody>
      </p:sp>
      <p:cxnSp>
        <p:nvCxnSpPr>
          <p:cNvPr id="101" name="Conector recto 100"/>
          <p:cNvCxnSpPr/>
          <p:nvPr/>
        </p:nvCxnSpPr>
        <p:spPr>
          <a:xfrm flipV="1">
            <a:off x="9666966" y="4402812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V="1">
            <a:off x="9665396" y="3941704"/>
            <a:ext cx="2520000" cy="58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028303" y="988538"/>
            <a:ext cx="4967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BUSCAR EN RED SOCIAL….</a:t>
            </a: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5145" y="1009497"/>
            <a:ext cx="360000" cy="360000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2679380" y="1876194"/>
            <a:ext cx="616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- te ha enviado solicitud</a:t>
            </a:r>
          </a:p>
        </p:txBody>
      </p:sp>
      <p:cxnSp>
        <p:nvCxnSpPr>
          <p:cNvPr id="120" name="Conector recto 119"/>
          <p:cNvCxnSpPr/>
          <p:nvPr/>
        </p:nvCxnSpPr>
        <p:spPr>
          <a:xfrm flipV="1">
            <a:off x="2730386" y="1519596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5145" y="1685142"/>
            <a:ext cx="360000" cy="299455"/>
          </a:xfrm>
          <a:prstGeom prst="rect">
            <a:avLst/>
          </a:prstGeom>
        </p:spPr>
      </p:pic>
      <p:sp>
        <p:nvSpPr>
          <p:cNvPr id="129" name="Rectángulo 128"/>
          <p:cNvSpPr/>
          <p:nvPr/>
        </p:nvSpPr>
        <p:spPr>
          <a:xfrm>
            <a:off x="2730386" y="1009497"/>
            <a:ext cx="1181419" cy="329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TODO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675081" y="1638608"/>
            <a:ext cx="165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12/05/2020 – 16:00</a:t>
            </a:r>
          </a:p>
        </p:txBody>
      </p:sp>
      <p:cxnSp>
        <p:nvCxnSpPr>
          <p:cNvPr id="65" name="Conector recto 64"/>
          <p:cNvCxnSpPr/>
          <p:nvPr/>
        </p:nvCxnSpPr>
        <p:spPr>
          <a:xfrm flipV="1">
            <a:off x="2680961" y="2191078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2673500" y="2593866"/>
            <a:ext cx="616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JULIO VILLANUEVA - ha publicado una imagen</a:t>
            </a:r>
          </a:p>
        </p:txBody>
      </p:sp>
      <p:pic>
        <p:nvPicPr>
          <p:cNvPr id="103" name="Imagen 10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89265" y="2402814"/>
            <a:ext cx="360000" cy="299455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2669201" y="2356280"/>
            <a:ext cx="165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12/05/2020 – 16:00</a:t>
            </a:r>
          </a:p>
        </p:txBody>
      </p:sp>
      <p:cxnSp>
        <p:nvCxnSpPr>
          <p:cNvPr id="109" name="Conector recto 108"/>
          <p:cNvCxnSpPr/>
          <p:nvPr/>
        </p:nvCxnSpPr>
        <p:spPr>
          <a:xfrm flipV="1">
            <a:off x="2675081" y="2908750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2680439" y="3367705"/>
            <a:ext cx="615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 has </a:t>
            </a:r>
            <a:r>
              <a:rPr lang="es-MX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unido al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 - GOV</a:t>
            </a:r>
          </a:p>
        </p:txBody>
      </p:sp>
      <p:pic>
        <p:nvPicPr>
          <p:cNvPr id="111" name="Imagen 1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204" y="3176653"/>
            <a:ext cx="360000" cy="299455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2676140" y="3130119"/>
            <a:ext cx="165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12/05/2020 – 16:00</a:t>
            </a:r>
          </a:p>
        </p:txBody>
      </p:sp>
      <p:cxnSp>
        <p:nvCxnSpPr>
          <p:cNvPr id="121" name="Conector recto 120"/>
          <p:cNvCxnSpPr/>
          <p:nvPr/>
        </p:nvCxnSpPr>
        <p:spPr>
          <a:xfrm flipV="1">
            <a:off x="2682020" y="3682589"/>
            <a:ext cx="6754184" cy="47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534</Words>
  <Application>Microsoft Office PowerPoint</Application>
  <PresentationFormat>Panorámica</PresentationFormat>
  <Paragraphs>189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villanueva</dc:creator>
  <cp:lastModifiedBy>julio villanueva</cp:lastModifiedBy>
  <cp:revision>143</cp:revision>
  <dcterms:created xsi:type="dcterms:W3CDTF">2020-05-21T23:38:22Z</dcterms:created>
  <dcterms:modified xsi:type="dcterms:W3CDTF">2020-07-04T14:11:12Z</dcterms:modified>
</cp:coreProperties>
</file>