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5FBE8-EB32-48AD-B7B5-879DCB93B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40314-28BD-4FF8-866A-B4198E8B7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C3967-84DF-4F23-AADD-418B559F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E96EA-D950-4380-8119-C4E1DDA4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56E43-C239-4786-A920-8F33C591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C8977-6395-472D-AAB7-95BA1C99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E309D5-1BC3-4F14-8988-CB9E72CA5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8FA17-48F3-4E5A-B0E4-7719A02C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AFF9D-7D44-48EB-9E7E-59DF3439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DE827-549F-4F4C-98EA-D98710A2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3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98CC4C-3B2D-4C0C-AE47-5A53E692F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A0D739-5293-4891-88DB-87F2DF2CC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8BA887-A9B7-4D83-8353-BE6997DD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AAFED-6719-4331-AB87-156C8A69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18C37D-5415-4B94-8B70-D009C5AC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78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D0721-8C2D-4545-9C8E-3B11F41D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9D895-8D64-4EB7-9E64-8EB040AC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0BFA0-C458-41CC-8BED-74F3DA27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1E020-3957-450C-8038-D2C0F0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CC7D6-C740-4A83-B59D-73815BC8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36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C7562-0A7C-4A63-BC89-9D4B5CE8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98656-CBED-4D52-9C4F-FDBF1EE97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7E6782-189D-40C9-B171-1D756BC5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37A9D4-7470-4772-A6D7-34A7490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F014F-6DD7-4EAE-80A2-9E9FBBFB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21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1F76B-199C-4EF0-B79F-0C71EF0B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0615C-851D-4202-B158-8530691A2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BAAEF9-A047-4008-BCB7-B448F883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A8991-10DE-493B-82B1-1EF606F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108BB-EDF0-451C-8351-1DC7D538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98B2BA-2E78-4349-8BD9-381FA5D9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3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5F53F-56C5-41AE-A80B-8A4292CA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025390-23FF-4576-B7F0-2E648EF4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AC7113-A760-4F26-B081-1F0E8035E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E482DE-8227-4679-8FD4-683ED0631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040B60-CBCB-40EE-A499-15A540C56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8F9F78-E52C-4194-A62B-72694ED3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F66B73-7590-4854-9303-AE843FD5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299B56-BA22-42D4-843D-C309026C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81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A938A-7BD1-4903-88A5-E7D0EC3B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864EE9-D533-4434-ABA9-210F8E8B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340F-5277-497F-82C8-56A07827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82755-3494-4F6F-8D5C-803F55B8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80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BAF9F7-7824-4957-9E9C-DFDDFA04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C12D70-3B65-4972-8D2C-6BF5803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22AEED-A64E-4791-806E-C4CEDF68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23AE-020D-4F40-9077-354C8592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D4CD1-D945-495B-8A38-CE6BD294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0B9F63-1C8E-401A-B81C-1DCD278E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83C6B3-9B05-427C-91DD-98A0EAB8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259095-9381-4619-8139-B5512F1C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84663-D5F5-4265-8BA6-B735751C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4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C79FD-F098-49B5-9BA3-AE45B96C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2836E7-79D6-4C2A-99F0-03350E09C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7DDD75-7F49-4DBB-BC3E-EA5AC27D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0F66F-EA8C-4DE8-8EC8-A5205ACB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430ECD-3701-4B3E-BC29-38451F29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BDD62-560D-45C1-9751-A9303948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08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0C6E28-32FC-4760-A547-2915FE00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F9C04-B1FC-4547-A08D-10E1A889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39151-2F4F-4A06-9D97-CC42A5FE8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9E10-02F2-446C-8309-51292CF82647}" type="datetimeFigureOut">
              <a:rPr lang="es-MX" smtClean="0"/>
              <a:t>09/09/2021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F4077F-05CA-4829-9A38-380B1199A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795DBD-A5A1-43AA-BC1E-607EB3C64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DA57-53CD-453E-83B6-21A3369FF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55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D0DFDE9-1E06-488E-9EE3-4C080B55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04786"/>
              </p:ext>
            </p:extLst>
          </p:nvPr>
        </p:nvGraphicFramePr>
        <p:xfrm>
          <a:off x="-2" y="0"/>
          <a:ext cx="1217929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9649">
                  <a:extLst>
                    <a:ext uri="{9D8B030D-6E8A-4147-A177-3AD203B41FA5}">
                      <a16:colId xmlns:a16="http://schemas.microsoft.com/office/drawing/2014/main" val="12067065"/>
                    </a:ext>
                  </a:extLst>
                </a:gridCol>
                <a:gridCol w="6089649">
                  <a:extLst>
                    <a:ext uri="{9D8B030D-6E8A-4147-A177-3AD203B41FA5}">
                      <a16:colId xmlns:a16="http://schemas.microsoft.com/office/drawing/2014/main" val="3655548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COMANDOS BÁSICO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7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avanzar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7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gira-izquierda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turnleft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0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coge-zumbador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pickbeeper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3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deja-zumbador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putbeeper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9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turnoff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8553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4B70245-59EB-4CEA-847B-325949511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04896"/>
              </p:ext>
            </p:extLst>
          </p:nvPr>
        </p:nvGraphicFramePr>
        <p:xfrm>
          <a:off x="-3" y="3149600"/>
          <a:ext cx="12179299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314">
                  <a:extLst>
                    <a:ext uri="{9D8B030D-6E8A-4147-A177-3AD203B41FA5}">
                      <a16:colId xmlns:a16="http://schemas.microsoft.com/office/drawing/2014/main" val="12067065"/>
                    </a:ext>
                  </a:extLst>
                </a:gridCol>
                <a:gridCol w="2746188">
                  <a:extLst>
                    <a:ext uri="{9D8B030D-6E8A-4147-A177-3AD203B41FA5}">
                      <a16:colId xmlns:a16="http://schemas.microsoft.com/office/drawing/2014/main" val="365554805"/>
                    </a:ext>
                  </a:extLst>
                </a:gridCol>
                <a:gridCol w="3401781">
                  <a:extLst>
                    <a:ext uri="{9D8B030D-6E8A-4147-A177-3AD203B41FA5}">
                      <a16:colId xmlns:a16="http://schemas.microsoft.com/office/drawing/2014/main" val="3349143453"/>
                    </a:ext>
                  </a:extLst>
                </a:gridCol>
                <a:gridCol w="2753016">
                  <a:extLst>
                    <a:ext uri="{9D8B030D-6E8A-4147-A177-3AD203B41FA5}">
                      <a16:colId xmlns:a16="http://schemas.microsoft.com/office/drawing/2014/main" val="271363285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7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frente-libre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frontIsClear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ningun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-zumbador-en-la-mochila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noBeepersInBeeperBag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7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frente-bloqueado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frontIsBlocked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orientado-al-norte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facingNorth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0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izquierda-libre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leftIsClear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orientado-al-sur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facingSouth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3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izquierda-bloqueada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leftIsBlocked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orientado-al-oeste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facingEast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9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derecha-libre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rightIsClear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orientado-al-este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facingWest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8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derecha-bloqueada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rightIsBlocked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no-orientado-al-norte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notFacingNorth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6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junto-a-zumbador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nextToABeeper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no-orientado-al-sur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notFacingSouth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7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no-junto-a-zumbador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notNextToABeeper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no-orientado-al-este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notFacingEast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9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algun</a:t>
                      </a: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-zumbador-en-la-mochila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anyBeepersInBeeperBag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no-orientado-al-oeste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notFacingWest</a:t>
                      </a:r>
                      <a:endParaRPr lang="es-MX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4366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DFD769-CB26-4389-8A74-2F3DD78A1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80119"/>
              </p:ext>
            </p:extLst>
          </p:nvPr>
        </p:nvGraphicFramePr>
        <p:xfrm>
          <a:off x="-4" y="2316480"/>
          <a:ext cx="1217929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883">
                  <a:extLst>
                    <a:ext uri="{9D8B030D-6E8A-4147-A177-3AD203B41FA5}">
                      <a16:colId xmlns:a16="http://schemas.microsoft.com/office/drawing/2014/main" val="496345496"/>
                    </a:ext>
                  </a:extLst>
                </a:gridCol>
                <a:gridCol w="2029883">
                  <a:extLst>
                    <a:ext uri="{9D8B030D-6E8A-4147-A177-3AD203B41FA5}">
                      <a16:colId xmlns:a16="http://schemas.microsoft.com/office/drawing/2014/main" val="813022746"/>
                    </a:ext>
                  </a:extLst>
                </a:gridCol>
                <a:gridCol w="2029883">
                  <a:extLst>
                    <a:ext uri="{9D8B030D-6E8A-4147-A177-3AD203B41FA5}">
                      <a16:colId xmlns:a16="http://schemas.microsoft.com/office/drawing/2014/main" val="942767912"/>
                    </a:ext>
                  </a:extLst>
                </a:gridCol>
                <a:gridCol w="2029883">
                  <a:extLst>
                    <a:ext uri="{9D8B030D-6E8A-4147-A177-3AD203B41FA5}">
                      <a16:colId xmlns:a16="http://schemas.microsoft.com/office/drawing/2014/main" val="2310092828"/>
                    </a:ext>
                  </a:extLst>
                </a:gridCol>
                <a:gridCol w="2029883">
                  <a:extLst>
                    <a:ext uri="{9D8B030D-6E8A-4147-A177-3AD203B41FA5}">
                      <a16:colId xmlns:a16="http://schemas.microsoft.com/office/drawing/2014/main" val="893094996"/>
                    </a:ext>
                  </a:extLst>
                </a:gridCol>
                <a:gridCol w="2029883">
                  <a:extLst>
                    <a:ext uri="{9D8B030D-6E8A-4147-A177-3AD203B41FA5}">
                      <a16:colId xmlns:a16="http://schemas.microsoft.com/office/drawing/2014/main" val="2778126200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OPERADORES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7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1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921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</Words>
  <Application>Microsoft Office PowerPoint</Application>
  <PresentationFormat>Panorámica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JULIO CESAR VILLANUEVA ONTIVEROS</dc:creator>
  <cp:lastModifiedBy>ESTUDIANTE JULIO CESAR VILLANUEVA ONTIVEROS</cp:lastModifiedBy>
  <cp:revision>2</cp:revision>
  <dcterms:created xsi:type="dcterms:W3CDTF">2021-09-10T03:28:04Z</dcterms:created>
  <dcterms:modified xsi:type="dcterms:W3CDTF">2021-09-10T03:59:21Z</dcterms:modified>
</cp:coreProperties>
</file>