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B9520-D309-BCF1-9CEC-493269A8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A2C886-A2E2-5492-F963-219E0C019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43950A-64CE-D69B-E792-AEB36621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C84-D1E1-4399-9841-730FF4DD4A34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E66585-5886-B901-F82F-95449D73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B15B50-B486-4820-FC89-BEC2F154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8958-D372-4631-8965-BBFFB99569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93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A8107-24CE-B16D-E85A-BA6D68AC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272BC6-078E-AE3C-C351-0BE6A4C0E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31C01E-BC81-E5A9-E0EA-5B1B2909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C84-D1E1-4399-9841-730FF4DD4A34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E8D56-C74E-013A-5B01-4BEEDC5D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00B28-A398-8274-FD93-2D7981A7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8958-D372-4631-8965-BBFFB99569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61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C6A32B-4B71-931B-9CF4-4F8488FC8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08B5FA-EF0D-5F39-6EE7-422D15FD1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6A7D5-6E00-E6D2-2724-AFB9B573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C84-D1E1-4399-9841-730FF4DD4A34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7A6744-2FB4-DAB5-497F-CDE34BF8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E8418-1E8B-7186-7359-B81C824D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8958-D372-4631-8965-BBFFB99569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38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EC9B2-B58F-4624-1F01-969866F3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682B41-C0AB-23B5-4CBC-56A172E7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E7CA83-72C2-A8D6-6957-9F8D45EE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C84-D1E1-4399-9841-730FF4DD4A34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198A48-535D-4B01-D691-7F8AA10D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12EB8E-B482-452F-981A-59D9AABB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8958-D372-4631-8965-BBFFB99569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97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8B3CA-B0CD-7B91-F4A3-61B83CF8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530AAA-102A-DEC9-92B0-6EB00394E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E7E178-9585-0C5B-2700-1CCE86D1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C84-D1E1-4399-9841-730FF4DD4A34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844B2C-DC9B-770F-34EF-2BB6229D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914DBA-1A7A-A23D-BCB3-B7FE1674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8958-D372-4631-8965-BBFFB99569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25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D1721-34D2-BDD0-1C64-5C47A680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61433A-BC7B-A517-49F6-4F6B5FF7E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7AA1E8-D59F-4D15-941A-9CDA2FAFA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074DA0-1639-9372-5A69-EC00A0CB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C84-D1E1-4399-9841-730FF4DD4A34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43B027-0386-5AA1-EB15-DB113D49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8A7456-26FA-5681-CC86-CDB38D5F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8958-D372-4631-8965-BBFFB99569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70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40A77-765E-0BFC-3CCF-376BC2F1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D5589E-FB18-FA7F-2573-C98CEE891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A8887F-EBE7-AD0C-6561-E6633DC5C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15CB29-5CBE-DBDB-61D6-92B7CE8F5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3EFCE3-D46C-B62D-635D-E9C5928F3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919D05-C147-DF49-5FED-947D4BF8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C84-D1E1-4399-9841-730FF4DD4A34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1149B78-7065-0562-C5B5-B9E07136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CD16C4-9923-FCE5-E795-14B7A589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8958-D372-4631-8965-BBFFB99569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1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33A57-DC50-F9CD-0B9C-0BA7078B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29A322-C755-FCA4-C89A-586A39F9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C84-D1E1-4399-9841-730FF4DD4A34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94C298-E34A-0865-FC3A-67AC7916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CFF50C-52E2-9FE6-7BD2-C4A58645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8958-D372-4631-8965-BBFFB99569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6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565A63-3515-7720-ADC1-F4039483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C84-D1E1-4399-9841-730FF4DD4A34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B11CE9-4C3F-E0D7-BB26-428204EE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D15B09-78E1-3991-87E8-057E053B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8958-D372-4631-8965-BBFFB99569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27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C0897-4F2A-766D-47CC-5CD27BA0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4E25B0-7937-D655-7F9B-DC1689152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F13923-7ECA-103B-7CFC-A1F8DB43E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90A340-04F4-9103-3219-DAB27C49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C84-D1E1-4399-9841-730FF4DD4A34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338E51-E700-C9FF-8D8E-255369F5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0EEE78-5DC8-091A-3CB8-9BA5031A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8958-D372-4631-8965-BBFFB99569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12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DE9B-450B-4A0F-7D3B-956A81C0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EB9936-4CD5-47C9-D0BF-DE40CD46B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55E968-0D94-81A0-4EA9-AD9A6551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D42A28-009C-DB63-31EA-9DB9D77C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C84-D1E1-4399-9841-730FF4DD4A34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9D5E8C-BE29-DE8C-ECA1-FE5FD8C4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055D99-DD73-29E6-13B9-F12227E8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8958-D372-4631-8965-BBFFB99569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10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9E19D2-6543-0F6E-5083-AA8C1E41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AC54E4-9FAA-977B-5966-262CFA820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7575AC-1DE9-A63D-8EA1-04A50B1D2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A84C84-D1E1-4399-9841-730FF4DD4A34}" type="datetimeFigureOut">
              <a:rPr lang="es-ES" smtClean="0"/>
              <a:t>15/10/2024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968E31-593E-F2F3-CE54-97633ADF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30C5D2-28A3-65A2-E6AC-091FCCC40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C8958-D372-4631-8965-BBFFB99569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96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11BC86EA-581A-145F-F16E-7D560052E74C}"/>
              </a:ext>
            </a:extLst>
          </p:cNvPr>
          <p:cNvSpPr/>
          <p:nvPr/>
        </p:nvSpPr>
        <p:spPr>
          <a:xfrm>
            <a:off x="734519" y="1178799"/>
            <a:ext cx="2683239" cy="3693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No. Documento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2631153-4ECC-789F-05B3-A7A86DD2672D}"/>
              </a:ext>
            </a:extLst>
          </p:cNvPr>
          <p:cNvSpPr/>
          <p:nvPr/>
        </p:nvSpPr>
        <p:spPr>
          <a:xfrm>
            <a:off x="3417758" y="1178799"/>
            <a:ext cx="26832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945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414B8F-F8A1-D433-FDAB-79D933CF1242}"/>
              </a:ext>
            </a:extLst>
          </p:cNvPr>
          <p:cNvSpPr/>
          <p:nvPr/>
        </p:nvSpPr>
        <p:spPr>
          <a:xfrm>
            <a:off x="6100997" y="1169232"/>
            <a:ext cx="2683239" cy="3693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Referencia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E943F76-4B96-D4E4-060D-D3BE33DA543B}"/>
              </a:ext>
            </a:extLst>
          </p:cNvPr>
          <p:cNvSpPr/>
          <p:nvPr/>
        </p:nvSpPr>
        <p:spPr>
          <a:xfrm>
            <a:off x="8784236" y="1169232"/>
            <a:ext cx="26832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Parte de novedades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B3CD49A-48CB-1E92-2899-50659541ACD8}"/>
              </a:ext>
            </a:extLst>
          </p:cNvPr>
          <p:cNvSpPr/>
          <p:nvPr/>
        </p:nvSpPr>
        <p:spPr>
          <a:xfrm>
            <a:off x="734519" y="1550209"/>
            <a:ext cx="2683238" cy="3693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Remitente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D4F84E5-42BD-A296-FC46-F1F925695E27}"/>
              </a:ext>
            </a:extLst>
          </p:cNvPr>
          <p:cNvSpPr/>
          <p:nvPr/>
        </p:nvSpPr>
        <p:spPr>
          <a:xfrm>
            <a:off x="3417757" y="1550209"/>
            <a:ext cx="804971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6/o. BTN. GN.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CBC6804-2086-131D-2D81-38ADFB4B257C}"/>
              </a:ext>
            </a:extLst>
          </p:cNvPr>
          <p:cNvSpPr/>
          <p:nvPr/>
        </p:nvSpPr>
        <p:spPr>
          <a:xfrm>
            <a:off x="734518" y="2468100"/>
            <a:ext cx="10732956" cy="294306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24E77D8-4C58-2635-C57F-97371BFCBDFE}"/>
              </a:ext>
            </a:extLst>
          </p:cNvPr>
          <p:cNvSpPr/>
          <p:nvPr/>
        </p:nvSpPr>
        <p:spPr>
          <a:xfrm>
            <a:off x="9129010" y="2814949"/>
            <a:ext cx="2188564" cy="434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Subir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F3F5E25-C677-DEEA-921E-FF6BDC67A4AD}"/>
              </a:ext>
            </a:extLst>
          </p:cNvPr>
          <p:cNvSpPr/>
          <p:nvPr/>
        </p:nvSpPr>
        <p:spPr>
          <a:xfrm>
            <a:off x="1386590" y="3437041"/>
            <a:ext cx="3922426" cy="434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Archivo_de_ejemplo.pdf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187AD7D-73E3-5CF4-EE92-612B9C6D1857}"/>
              </a:ext>
            </a:extLst>
          </p:cNvPr>
          <p:cNvSpPr/>
          <p:nvPr/>
        </p:nvSpPr>
        <p:spPr>
          <a:xfrm>
            <a:off x="5309016" y="3437041"/>
            <a:ext cx="4332157" cy="434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A9380D6-B125-30C6-56A1-654958E2A4FA}"/>
              </a:ext>
            </a:extLst>
          </p:cNvPr>
          <p:cNvSpPr/>
          <p:nvPr/>
        </p:nvSpPr>
        <p:spPr>
          <a:xfrm>
            <a:off x="9641173" y="3437041"/>
            <a:ext cx="1673903" cy="434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2 KB / 100 KB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3B14498-D82F-61CA-56EB-7EA3967C24A6}"/>
              </a:ext>
            </a:extLst>
          </p:cNvPr>
          <p:cNvSpPr/>
          <p:nvPr/>
        </p:nvSpPr>
        <p:spPr>
          <a:xfrm>
            <a:off x="1386590" y="4074122"/>
            <a:ext cx="3922426" cy="434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Archivo_de_ejemplo.pdf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820A559-EE1B-45F3-D27F-2644C319F335}"/>
              </a:ext>
            </a:extLst>
          </p:cNvPr>
          <p:cNvSpPr/>
          <p:nvPr/>
        </p:nvSpPr>
        <p:spPr>
          <a:xfrm>
            <a:off x="5309016" y="4074122"/>
            <a:ext cx="4332157" cy="4347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924BD14-ADE1-517D-4C15-29BF95B60B80}"/>
              </a:ext>
            </a:extLst>
          </p:cNvPr>
          <p:cNvSpPr/>
          <p:nvPr/>
        </p:nvSpPr>
        <p:spPr>
          <a:xfrm>
            <a:off x="9641173" y="4074122"/>
            <a:ext cx="1673903" cy="434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2 KB / 100 KB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FA2EFE5-14BE-1414-1442-4E44FEE7B25E}"/>
              </a:ext>
            </a:extLst>
          </p:cNvPr>
          <p:cNvSpPr/>
          <p:nvPr/>
        </p:nvSpPr>
        <p:spPr>
          <a:xfrm>
            <a:off x="1386590" y="4681224"/>
            <a:ext cx="3922426" cy="4347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Archivo_de_ejemplo.pdf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CDB552E-DF22-EF6F-9126-6D9AFC6937E2}"/>
              </a:ext>
            </a:extLst>
          </p:cNvPr>
          <p:cNvSpPr/>
          <p:nvPr/>
        </p:nvSpPr>
        <p:spPr>
          <a:xfrm>
            <a:off x="5309016" y="4681224"/>
            <a:ext cx="4332157" cy="434715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4C1E105-7A83-E070-263F-80D91A6FF1B0}"/>
              </a:ext>
            </a:extLst>
          </p:cNvPr>
          <p:cNvSpPr/>
          <p:nvPr/>
        </p:nvSpPr>
        <p:spPr>
          <a:xfrm>
            <a:off x="9641173" y="4681224"/>
            <a:ext cx="1673903" cy="434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2 KB / 100 KB</a:t>
            </a:r>
          </a:p>
        </p:txBody>
      </p:sp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F0631319-5BB9-F1C5-9131-9D9B63E6E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57" y="3501996"/>
            <a:ext cx="304801" cy="304801"/>
          </a:xfrm>
          <a:prstGeom prst="rect">
            <a:avLst/>
          </a:prstGeom>
        </p:spPr>
      </p:pic>
      <p:pic>
        <p:nvPicPr>
          <p:cNvPr id="32" name="Imagen 31" descr="Icono&#10;&#10;Descripción generada automáticamente">
            <a:extLst>
              <a:ext uri="{FF2B5EF4-FFF2-40B4-BE49-F238E27FC236}">
                <a16:creationId xmlns:a16="http://schemas.microsoft.com/office/drawing/2014/main" id="{2C26F345-C54E-345F-6AA9-7C451E17E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57" y="4139077"/>
            <a:ext cx="304801" cy="304801"/>
          </a:xfrm>
          <a:prstGeom prst="rect">
            <a:avLst/>
          </a:prstGeom>
        </p:spPr>
      </p:pic>
      <p:pic>
        <p:nvPicPr>
          <p:cNvPr id="33" name="Imagen 32" descr="Icono&#10;&#10;Descripción generada automáticamente">
            <a:extLst>
              <a:ext uri="{FF2B5EF4-FFF2-40B4-BE49-F238E27FC236}">
                <a16:creationId xmlns:a16="http://schemas.microsoft.com/office/drawing/2014/main" id="{5E4C6D48-2655-32AE-41F2-13BEBD0CA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57" y="4739932"/>
            <a:ext cx="304801" cy="304801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2A7CB83A-5022-3026-B08D-E3B5BC0D1396}"/>
              </a:ext>
            </a:extLst>
          </p:cNvPr>
          <p:cNvSpPr/>
          <p:nvPr/>
        </p:nvSpPr>
        <p:spPr>
          <a:xfrm>
            <a:off x="6790546" y="2819234"/>
            <a:ext cx="2188564" cy="43471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Seleccionar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06D3188-6F12-D6CF-3B91-07057883F0F8}"/>
              </a:ext>
            </a:extLst>
          </p:cNvPr>
          <p:cNvSpPr/>
          <p:nvPr/>
        </p:nvSpPr>
        <p:spPr>
          <a:xfrm>
            <a:off x="874426" y="2796748"/>
            <a:ext cx="3427756" cy="434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ARCHIVOS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F0C91DC-E8E5-78F1-490A-291FA3764907}"/>
              </a:ext>
            </a:extLst>
          </p:cNvPr>
          <p:cNvSpPr/>
          <p:nvPr/>
        </p:nvSpPr>
        <p:spPr>
          <a:xfrm>
            <a:off x="729522" y="256904"/>
            <a:ext cx="10732956" cy="434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REGISTRAR / EDITAR UN DOCUMENTO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9869C3C-DA0A-10E7-183E-92EFF46C06B6}"/>
              </a:ext>
            </a:extLst>
          </p:cNvPr>
          <p:cNvSpPr/>
          <p:nvPr/>
        </p:nvSpPr>
        <p:spPr>
          <a:xfrm>
            <a:off x="9288904" y="5693056"/>
            <a:ext cx="2188564" cy="434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147CDA0-B333-C92E-62AD-BA9895268927}"/>
              </a:ext>
            </a:extLst>
          </p:cNvPr>
          <p:cNvSpPr/>
          <p:nvPr/>
        </p:nvSpPr>
        <p:spPr>
          <a:xfrm>
            <a:off x="6935448" y="5693056"/>
            <a:ext cx="2188564" cy="43471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Cancelar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E0DEFEC-443E-1CC9-B8E1-8422FA433525}"/>
              </a:ext>
            </a:extLst>
          </p:cNvPr>
          <p:cNvSpPr/>
          <p:nvPr/>
        </p:nvSpPr>
        <p:spPr>
          <a:xfrm>
            <a:off x="4452082" y="2814948"/>
            <a:ext cx="2188564" cy="43471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Descargar</a:t>
            </a:r>
          </a:p>
        </p:txBody>
      </p:sp>
    </p:spTree>
    <p:extLst>
      <p:ext uri="{BB962C8B-B14F-4D97-AF65-F5344CB8AC3E}">
        <p14:creationId xmlns:p14="http://schemas.microsoft.com/office/powerpoint/2010/main" val="94093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6F352E3E-5B1D-ADF4-1537-77FED49C3461}"/>
              </a:ext>
            </a:extLst>
          </p:cNvPr>
          <p:cNvSpPr/>
          <p:nvPr/>
        </p:nvSpPr>
        <p:spPr>
          <a:xfrm>
            <a:off x="734519" y="1178799"/>
            <a:ext cx="2683239" cy="3693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No. Documento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4A5403B-B04E-B8AC-E77A-227BDB981E6B}"/>
              </a:ext>
            </a:extLst>
          </p:cNvPr>
          <p:cNvSpPr/>
          <p:nvPr/>
        </p:nvSpPr>
        <p:spPr>
          <a:xfrm>
            <a:off x="3417758" y="1178799"/>
            <a:ext cx="26832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945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9B775B6-1E45-BB0B-751B-ED721DEC7ECD}"/>
              </a:ext>
            </a:extLst>
          </p:cNvPr>
          <p:cNvSpPr/>
          <p:nvPr/>
        </p:nvSpPr>
        <p:spPr>
          <a:xfrm>
            <a:off x="6100997" y="1169232"/>
            <a:ext cx="2683239" cy="3693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Fecha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16943D2-999C-64B9-63B1-A0B1388B783A}"/>
              </a:ext>
            </a:extLst>
          </p:cNvPr>
          <p:cNvSpPr/>
          <p:nvPr/>
        </p:nvSpPr>
        <p:spPr>
          <a:xfrm>
            <a:off x="8784236" y="1169232"/>
            <a:ext cx="26832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10/10/2024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847780F-AFEE-B32F-ADEC-356D7378A7FC}"/>
              </a:ext>
            </a:extLst>
          </p:cNvPr>
          <p:cNvSpPr/>
          <p:nvPr/>
        </p:nvSpPr>
        <p:spPr>
          <a:xfrm>
            <a:off x="729522" y="256904"/>
            <a:ext cx="10732956" cy="434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CONSULTA DE DOCUMENTOS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7A29EEA-6A93-1E98-394F-327FA236DCCB}"/>
              </a:ext>
            </a:extLst>
          </p:cNvPr>
          <p:cNvSpPr/>
          <p:nvPr/>
        </p:nvSpPr>
        <p:spPr>
          <a:xfrm>
            <a:off x="734519" y="1538564"/>
            <a:ext cx="2683239" cy="3693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Tipo de documento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5400E01-1950-A2AC-AE50-044AF3637FDB}"/>
              </a:ext>
            </a:extLst>
          </p:cNvPr>
          <p:cNvSpPr/>
          <p:nvPr/>
        </p:nvSpPr>
        <p:spPr>
          <a:xfrm>
            <a:off x="3417758" y="1538564"/>
            <a:ext cx="26832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Todos / Validado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4202125-61C3-6DE4-4C32-30FBFA667871}"/>
              </a:ext>
            </a:extLst>
          </p:cNvPr>
          <p:cNvSpPr/>
          <p:nvPr/>
        </p:nvSpPr>
        <p:spPr>
          <a:xfrm>
            <a:off x="9273914" y="2013542"/>
            <a:ext cx="2188564" cy="434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Buscar</a:t>
            </a:r>
          </a:p>
        </p:txBody>
      </p:sp>
      <p:graphicFrame>
        <p:nvGraphicFramePr>
          <p:cNvPr id="33" name="Tabla 32">
            <a:extLst>
              <a:ext uri="{FF2B5EF4-FFF2-40B4-BE49-F238E27FC236}">
                <a16:creationId xmlns:a16="http://schemas.microsoft.com/office/drawing/2014/main" id="{0C810806-CD28-97D9-70E7-E7BB71ECE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8443"/>
              </p:ext>
            </p:extLst>
          </p:nvPr>
        </p:nvGraphicFramePr>
        <p:xfrm>
          <a:off x="729522" y="3285082"/>
          <a:ext cx="10732957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717">
                  <a:extLst>
                    <a:ext uri="{9D8B030D-6E8A-4147-A177-3AD203B41FA5}">
                      <a16:colId xmlns:a16="http://schemas.microsoft.com/office/drawing/2014/main" val="1947049176"/>
                    </a:ext>
                  </a:extLst>
                </a:gridCol>
                <a:gridCol w="2038664">
                  <a:extLst>
                    <a:ext uri="{9D8B030D-6E8A-4147-A177-3AD203B41FA5}">
                      <a16:colId xmlns:a16="http://schemas.microsoft.com/office/drawing/2014/main" val="2172701932"/>
                    </a:ext>
                  </a:extLst>
                </a:gridCol>
                <a:gridCol w="2188564">
                  <a:extLst>
                    <a:ext uri="{9D8B030D-6E8A-4147-A177-3AD203B41FA5}">
                      <a16:colId xmlns:a16="http://schemas.microsoft.com/office/drawing/2014/main" val="1017370055"/>
                    </a:ext>
                  </a:extLst>
                </a:gridCol>
                <a:gridCol w="2188564">
                  <a:extLst>
                    <a:ext uri="{9D8B030D-6E8A-4147-A177-3AD203B41FA5}">
                      <a16:colId xmlns:a16="http://schemas.microsoft.com/office/drawing/2014/main" val="1939197601"/>
                    </a:ext>
                  </a:extLst>
                </a:gridCol>
                <a:gridCol w="2363448">
                  <a:extLst>
                    <a:ext uri="{9D8B030D-6E8A-4147-A177-3AD203B41FA5}">
                      <a16:colId xmlns:a16="http://schemas.microsoft.com/office/drawing/2014/main" val="78616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No. 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Referencia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Remitente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Fecha de registro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Fecha de validación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45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Parte de novedades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6/o. BTN. GN.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10/10/2024 12:20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u="sng" dirty="0"/>
                        <a:t>validar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6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96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18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3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48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629499"/>
                  </a:ext>
                </a:extLst>
              </a:tr>
            </a:tbl>
          </a:graphicData>
        </a:graphic>
      </p:graphicFrame>
      <p:sp>
        <p:nvSpPr>
          <p:cNvPr id="34" name="Rectángulo 33">
            <a:extLst>
              <a:ext uri="{FF2B5EF4-FFF2-40B4-BE49-F238E27FC236}">
                <a16:creationId xmlns:a16="http://schemas.microsoft.com/office/drawing/2014/main" id="{4C4C4FB4-6853-B1F0-98D8-0E4E2F2EC1D0}"/>
              </a:ext>
            </a:extLst>
          </p:cNvPr>
          <p:cNvSpPr/>
          <p:nvPr/>
        </p:nvSpPr>
        <p:spPr>
          <a:xfrm>
            <a:off x="2868112" y="2723904"/>
            <a:ext cx="344774" cy="35243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0FA5631-C4F5-48CA-8038-E983C1262392}"/>
              </a:ext>
            </a:extLst>
          </p:cNvPr>
          <p:cNvSpPr/>
          <p:nvPr/>
        </p:nvSpPr>
        <p:spPr>
          <a:xfrm>
            <a:off x="8784236" y="2682762"/>
            <a:ext cx="2683239" cy="434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1/10 pág.  100 resultados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84274E9-59DA-F5E7-9E4A-B7E736BE0997}"/>
              </a:ext>
            </a:extLst>
          </p:cNvPr>
          <p:cNvSpPr/>
          <p:nvPr/>
        </p:nvSpPr>
        <p:spPr>
          <a:xfrm>
            <a:off x="729522" y="2723904"/>
            <a:ext cx="344774" cy="35243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176ED5A-A589-A0DD-D9ED-E2D22F3484D3}"/>
              </a:ext>
            </a:extLst>
          </p:cNvPr>
          <p:cNvSpPr/>
          <p:nvPr/>
        </p:nvSpPr>
        <p:spPr>
          <a:xfrm>
            <a:off x="1091783" y="2723904"/>
            <a:ext cx="344774" cy="352433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7D90916-FAD5-08D4-799B-5AA988D549AC}"/>
              </a:ext>
            </a:extLst>
          </p:cNvPr>
          <p:cNvSpPr/>
          <p:nvPr/>
        </p:nvSpPr>
        <p:spPr>
          <a:xfrm>
            <a:off x="1454044" y="2723904"/>
            <a:ext cx="344774" cy="35243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CC0B8EA-A1DB-DE8E-95A3-983062602FC4}"/>
              </a:ext>
            </a:extLst>
          </p:cNvPr>
          <p:cNvSpPr/>
          <p:nvPr/>
        </p:nvSpPr>
        <p:spPr>
          <a:xfrm>
            <a:off x="1816303" y="2723904"/>
            <a:ext cx="344774" cy="35243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E925A68-3885-5768-C3F9-39118457DA27}"/>
              </a:ext>
            </a:extLst>
          </p:cNvPr>
          <p:cNvSpPr/>
          <p:nvPr/>
        </p:nvSpPr>
        <p:spPr>
          <a:xfrm>
            <a:off x="2178564" y="2723904"/>
            <a:ext cx="344774" cy="35243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2A125F7-1772-BA13-4FB2-45FD02FCB505}"/>
              </a:ext>
            </a:extLst>
          </p:cNvPr>
          <p:cNvSpPr/>
          <p:nvPr/>
        </p:nvSpPr>
        <p:spPr>
          <a:xfrm>
            <a:off x="2523338" y="2723904"/>
            <a:ext cx="344774" cy="35243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3832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118</Words>
  <Application>Microsoft Office PowerPoint</Application>
  <PresentationFormat>Panorámica</PresentationFormat>
  <Paragraphs>45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Julio Villanueva</dc:creator>
  <cp:lastModifiedBy>Julio Villanueva</cp:lastModifiedBy>
  <cp:revision>57</cp:revision>
  <dcterms:created xsi:type="dcterms:W3CDTF">2024-10-15T18:10:14Z</dcterms:created>
  <dcterms:modified xsi:type="dcterms:W3CDTF">2024-10-15T23:36:57Z</dcterms:modified>
</cp:coreProperties>
</file>