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ACACA"/>
    <a:srgbClr val="F5F5F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2796" autoAdjust="0"/>
  </p:normalViewPr>
  <p:slideViewPr>
    <p:cSldViewPr snapToGrid="0">
      <p:cViewPr>
        <p:scale>
          <a:sx n="150" d="100"/>
          <a:sy n="150" d="100"/>
        </p:scale>
        <p:origin x="4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830BB-60A6-47F9-AC02-2C73D8E19A16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0AD46-63D2-426D-A85C-990F5BA8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24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A2 is called “the pickle button” and is conventionally used for weapons employment</a:t>
            </a:r>
          </a:p>
          <a:p>
            <a:r>
              <a:rPr lang="en-US" dirty="0"/>
              <a:t>A3 is conventionally-used for interaction with displays (up/down/left/right/select UI navigation)</a:t>
            </a:r>
          </a:p>
          <a:p>
            <a:r>
              <a:rPr lang="en-US" dirty="0"/>
              <a:t>A4 is conventionally-used for trim adjustments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0AD46-63D2-426D-A85C-990F5BA894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0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6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3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4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0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7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A2DE-0872-4218-A047-CBA19955A20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1085-5F28-4388-8325-61D2F13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3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29DA0-DA67-4C75-9A25-8CC56E90A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484"/>
            <a:ext cx="9144000" cy="6271031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95B418B4-1EA0-4E23-BF7A-27D2863BE821}"/>
              </a:ext>
            </a:extLst>
          </p:cNvPr>
          <p:cNvSpPr/>
          <p:nvPr/>
        </p:nvSpPr>
        <p:spPr bwMode="white">
          <a:xfrm>
            <a:off x="2821299" y="2336796"/>
            <a:ext cx="2196789" cy="237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DC088E-1C02-4356-ACB3-EC3F0A414E7D}"/>
              </a:ext>
            </a:extLst>
          </p:cNvPr>
          <p:cNvSpPr/>
          <p:nvPr/>
        </p:nvSpPr>
        <p:spPr bwMode="gray">
          <a:xfrm>
            <a:off x="3458590" y="770390"/>
            <a:ext cx="892969" cy="227611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2B3AB-F98B-4406-B54C-2FC4C0BA23B2}"/>
              </a:ext>
            </a:extLst>
          </p:cNvPr>
          <p:cNvSpPr/>
          <p:nvPr/>
        </p:nvSpPr>
        <p:spPr bwMode="gray">
          <a:xfrm>
            <a:off x="3458590" y="1027307"/>
            <a:ext cx="892969" cy="227611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35BA4-4501-4700-8251-C83E9A505DED}"/>
              </a:ext>
            </a:extLst>
          </p:cNvPr>
          <p:cNvCxnSpPr/>
          <p:nvPr/>
        </p:nvCxnSpPr>
        <p:spPr bwMode="gray">
          <a:xfrm>
            <a:off x="3582099" y="788565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C5883D-C8EA-4466-9AF4-FB6D8AB49C4C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2099" y="785815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C97A97-1AE5-4D77-A9BC-A5276B528AF5}"/>
              </a:ext>
            </a:extLst>
          </p:cNvPr>
          <p:cNvCxnSpPr/>
          <p:nvPr/>
        </p:nvCxnSpPr>
        <p:spPr bwMode="gray">
          <a:xfrm>
            <a:off x="3582099" y="1055265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5ECF2A-FAEE-486C-9531-9EB1F63F877E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2099" y="1052515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BF0CD8-EF30-409C-A00F-BD2BA06040BC}"/>
              </a:ext>
            </a:extLst>
          </p:cNvPr>
          <p:cNvCxnSpPr/>
          <p:nvPr/>
        </p:nvCxnSpPr>
        <p:spPr bwMode="gray">
          <a:xfrm>
            <a:off x="1338962" y="1312440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33A9E0-58A6-42DB-B104-237087DCE21C}"/>
              </a:ext>
            </a:extLst>
          </p:cNvPr>
          <p:cNvCxnSpPr>
            <a:cxnSpLocks/>
          </p:cNvCxnSpPr>
          <p:nvPr/>
        </p:nvCxnSpPr>
        <p:spPr bwMode="gray">
          <a:xfrm flipV="1">
            <a:off x="1338962" y="1309690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777125-60D0-4A9B-B8BF-A55459C47651}"/>
              </a:ext>
            </a:extLst>
          </p:cNvPr>
          <p:cNvCxnSpPr/>
          <p:nvPr/>
        </p:nvCxnSpPr>
        <p:spPr bwMode="gray">
          <a:xfrm>
            <a:off x="1338962" y="1576759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2752F-242C-4550-9F96-D58D446BB265}"/>
              </a:ext>
            </a:extLst>
          </p:cNvPr>
          <p:cNvCxnSpPr>
            <a:cxnSpLocks/>
          </p:cNvCxnSpPr>
          <p:nvPr/>
        </p:nvCxnSpPr>
        <p:spPr bwMode="gray">
          <a:xfrm flipV="1">
            <a:off x="1338962" y="1574009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193D5E-DFA9-41FF-88C9-9218A529D39B}"/>
              </a:ext>
            </a:extLst>
          </p:cNvPr>
          <p:cNvCxnSpPr/>
          <p:nvPr/>
        </p:nvCxnSpPr>
        <p:spPr bwMode="gray">
          <a:xfrm>
            <a:off x="1338962" y="1836650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BD7488-6141-4B46-B679-22BE58DEA8F0}"/>
              </a:ext>
            </a:extLst>
          </p:cNvPr>
          <p:cNvCxnSpPr>
            <a:cxnSpLocks/>
          </p:cNvCxnSpPr>
          <p:nvPr/>
        </p:nvCxnSpPr>
        <p:spPr bwMode="gray">
          <a:xfrm flipV="1">
            <a:off x="1338962" y="1833900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3293D4-3C58-46D1-8926-2881DB987984}"/>
              </a:ext>
            </a:extLst>
          </p:cNvPr>
          <p:cNvCxnSpPr/>
          <p:nvPr/>
        </p:nvCxnSpPr>
        <p:spPr bwMode="gray">
          <a:xfrm>
            <a:off x="1338962" y="2107407"/>
            <a:ext cx="645952" cy="184558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F6C19D-8227-495A-95AE-237EB0DFC907}"/>
              </a:ext>
            </a:extLst>
          </p:cNvPr>
          <p:cNvCxnSpPr>
            <a:cxnSpLocks/>
          </p:cNvCxnSpPr>
          <p:nvPr/>
        </p:nvCxnSpPr>
        <p:spPr bwMode="gray">
          <a:xfrm flipV="1">
            <a:off x="1338962" y="2104657"/>
            <a:ext cx="645952" cy="182880"/>
          </a:xfrm>
          <a:prstGeom prst="line">
            <a:avLst/>
          </a:prstGeom>
          <a:ln w="28575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D3B991-D833-4A9A-A62F-8ED8FA59AF4F}"/>
              </a:ext>
            </a:extLst>
          </p:cNvPr>
          <p:cNvSpPr/>
          <p:nvPr/>
        </p:nvSpPr>
        <p:spPr>
          <a:xfrm>
            <a:off x="2219330" y="585788"/>
            <a:ext cx="90487" cy="85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AC089-D057-4145-A0DB-57CA53D138FD}"/>
              </a:ext>
            </a:extLst>
          </p:cNvPr>
          <p:cNvSpPr txBox="1"/>
          <p:nvPr/>
        </p:nvSpPr>
        <p:spPr>
          <a:xfrm>
            <a:off x="2266950" y="459373"/>
            <a:ext cx="55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Red Light 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F95B7D-E6FC-4545-A57B-58802FD95A6C}"/>
              </a:ext>
            </a:extLst>
          </p:cNvPr>
          <p:cNvSpPr/>
          <p:nvPr/>
        </p:nvSpPr>
        <p:spPr bwMode="hidden">
          <a:xfrm>
            <a:off x="4552949" y="585788"/>
            <a:ext cx="90487" cy="8572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FE42B7-F20A-418E-BAEA-F37693AB5179}"/>
              </a:ext>
            </a:extLst>
          </p:cNvPr>
          <p:cNvSpPr txBox="1"/>
          <p:nvPr/>
        </p:nvSpPr>
        <p:spPr>
          <a:xfrm>
            <a:off x="4571997" y="459373"/>
            <a:ext cx="55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 Light 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D1764E-038B-4B8C-AD4D-FFDBDBEDF8C5}"/>
              </a:ext>
            </a:extLst>
          </p:cNvPr>
          <p:cNvSpPr txBox="1"/>
          <p:nvPr/>
        </p:nvSpPr>
        <p:spPr>
          <a:xfrm>
            <a:off x="696585" y="2328020"/>
            <a:ext cx="19688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Change to POV-switch Mode 👉🏻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A4D653-0E7A-43A5-B077-989F41D54A14}"/>
              </a:ext>
            </a:extLst>
          </p:cNvPr>
          <p:cNvSpPr txBox="1"/>
          <p:nvPr/>
        </p:nvSpPr>
        <p:spPr>
          <a:xfrm>
            <a:off x="2867509" y="2323257"/>
            <a:ext cx="1832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👈🏻 Change to </a:t>
            </a:r>
            <a:r>
              <a:rPr lang="en-US" sz="1050" dirty="0" err="1"/>
              <a:t>Ministick</a:t>
            </a:r>
            <a:r>
              <a:rPr lang="en-US" sz="1050" dirty="0"/>
              <a:t> Mode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481F95-10A4-485E-908A-29C4C86AECA0}"/>
              </a:ext>
            </a:extLst>
          </p:cNvPr>
          <p:cNvSpPr txBox="1"/>
          <p:nvPr/>
        </p:nvSpPr>
        <p:spPr>
          <a:xfrm>
            <a:off x="1240417" y="755474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058D1-4404-44D9-98B3-887178736CCA}"/>
              </a:ext>
            </a:extLst>
          </p:cNvPr>
          <p:cNvSpPr txBox="1"/>
          <p:nvPr/>
        </p:nvSpPr>
        <p:spPr>
          <a:xfrm>
            <a:off x="1240417" y="102177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54C8D6-96CE-4ECB-AFC3-5F2724C01D75}"/>
              </a:ext>
            </a:extLst>
          </p:cNvPr>
          <p:cNvSpPr txBox="1"/>
          <p:nvPr/>
        </p:nvSpPr>
        <p:spPr>
          <a:xfrm>
            <a:off x="3155636" y="1278935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BC1008-11E3-4EFA-A0A6-6018FD9CF537}"/>
              </a:ext>
            </a:extLst>
          </p:cNvPr>
          <p:cNvSpPr txBox="1"/>
          <p:nvPr/>
        </p:nvSpPr>
        <p:spPr>
          <a:xfrm>
            <a:off x="3155636" y="1544321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3EC0E0-4A4F-4409-8E21-39BA1809E5A6}"/>
              </a:ext>
            </a:extLst>
          </p:cNvPr>
          <p:cNvSpPr txBox="1"/>
          <p:nvPr/>
        </p:nvSpPr>
        <p:spPr>
          <a:xfrm>
            <a:off x="3166858" y="180813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3B9C0F-ACC2-479F-B031-D63502C2769D}"/>
              </a:ext>
            </a:extLst>
          </p:cNvPr>
          <p:cNvSpPr txBox="1"/>
          <p:nvPr/>
        </p:nvSpPr>
        <p:spPr>
          <a:xfrm>
            <a:off x="3155636" y="2069341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00C39B-6D0F-4015-B656-65D4F100CBD1}"/>
              </a:ext>
            </a:extLst>
          </p:cNvPr>
          <p:cNvSpPr txBox="1"/>
          <p:nvPr/>
        </p:nvSpPr>
        <p:spPr>
          <a:xfrm>
            <a:off x="2731128" y="1294275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POV⬆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10FC3E-4428-4465-8D76-E5B5E5CD2EFF}"/>
              </a:ext>
            </a:extLst>
          </p:cNvPr>
          <p:cNvSpPr txBox="1"/>
          <p:nvPr/>
        </p:nvSpPr>
        <p:spPr>
          <a:xfrm>
            <a:off x="2731128" y="1561273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POV⬇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E9878-51E3-4E39-BF47-5C24A22314DC}"/>
              </a:ext>
            </a:extLst>
          </p:cNvPr>
          <p:cNvSpPr txBox="1"/>
          <p:nvPr/>
        </p:nvSpPr>
        <p:spPr>
          <a:xfrm>
            <a:off x="2731128" y="1822851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POV⬅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7451F8-E1F8-4252-8AD5-D433D6DE76DD}"/>
              </a:ext>
            </a:extLst>
          </p:cNvPr>
          <p:cNvSpPr txBox="1"/>
          <p:nvPr/>
        </p:nvSpPr>
        <p:spPr>
          <a:xfrm>
            <a:off x="2731128" y="2086293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POV➡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3E66F0-9386-49D8-B270-CF2D3D2F8DCF}"/>
              </a:ext>
            </a:extLst>
          </p:cNvPr>
          <p:cNvSpPr txBox="1"/>
          <p:nvPr/>
        </p:nvSpPr>
        <p:spPr>
          <a:xfrm>
            <a:off x="650467" y="718515"/>
            <a:ext cx="664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Move Stick Left/Right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6BA5ADE-3998-41D8-94F1-BDC8A24154B4}"/>
              </a:ext>
            </a:extLst>
          </p:cNvPr>
          <p:cNvCxnSpPr>
            <a:cxnSpLocks/>
          </p:cNvCxnSpPr>
          <p:nvPr/>
        </p:nvCxnSpPr>
        <p:spPr bwMode="gray">
          <a:xfrm>
            <a:off x="1240417" y="750094"/>
            <a:ext cx="0" cy="528841"/>
          </a:xfrm>
          <a:prstGeom prst="line">
            <a:avLst/>
          </a:prstGeom>
          <a:ln w="12700">
            <a:solidFill>
              <a:srgbClr val="CA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D9CE5E0-B66F-4ABD-8B9F-8812F27744BA}"/>
              </a:ext>
            </a:extLst>
          </p:cNvPr>
          <p:cNvSpPr txBox="1"/>
          <p:nvPr/>
        </p:nvSpPr>
        <p:spPr>
          <a:xfrm>
            <a:off x="650467" y="970980"/>
            <a:ext cx="664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Move Stick Up/Down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C390F-103F-4CE2-BA91-D4D6E9EE8E14}"/>
              </a:ext>
            </a:extLst>
          </p:cNvPr>
          <p:cNvSpPr txBox="1"/>
          <p:nvPr/>
        </p:nvSpPr>
        <p:spPr>
          <a:xfrm>
            <a:off x="5929317" y="69815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4F4D5-747A-4565-A5B8-0CA46B48E0E9}"/>
              </a:ext>
            </a:extLst>
          </p:cNvPr>
          <p:cNvSpPr txBox="1"/>
          <p:nvPr/>
        </p:nvSpPr>
        <p:spPr>
          <a:xfrm>
            <a:off x="5929317" y="959682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E6AF9-22B9-4374-BF94-1649B8BAFEF5}"/>
              </a:ext>
            </a:extLst>
          </p:cNvPr>
          <p:cNvSpPr txBox="1"/>
          <p:nvPr/>
        </p:nvSpPr>
        <p:spPr>
          <a:xfrm>
            <a:off x="5929317" y="122423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3F794-E0A7-4DA5-A599-955281AFAC32}"/>
              </a:ext>
            </a:extLst>
          </p:cNvPr>
          <p:cNvSpPr txBox="1"/>
          <p:nvPr/>
        </p:nvSpPr>
        <p:spPr>
          <a:xfrm>
            <a:off x="5929317" y="1489409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45142-8DFC-4D73-9D26-DD3F5C8A4F09}"/>
              </a:ext>
            </a:extLst>
          </p:cNvPr>
          <p:cNvSpPr txBox="1"/>
          <p:nvPr/>
        </p:nvSpPr>
        <p:spPr>
          <a:xfrm>
            <a:off x="5893689" y="174986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DFBDD-AD0D-4FD5-857F-7283411E4495}"/>
              </a:ext>
            </a:extLst>
          </p:cNvPr>
          <p:cNvSpPr txBox="1"/>
          <p:nvPr/>
        </p:nvSpPr>
        <p:spPr>
          <a:xfrm>
            <a:off x="5929317" y="438610"/>
            <a:ext cx="1497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Trim Adjustment Switch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232CC-B3D4-4459-9945-6BF77EAF2977}"/>
              </a:ext>
            </a:extLst>
          </p:cNvPr>
          <p:cNvSpPr txBox="1"/>
          <p:nvPr/>
        </p:nvSpPr>
        <p:spPr>
          <a:xfrm>
            <a:off x="6208547" y="70065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3127F-AF89-44A9-8CAF-22090F668917}"/>
              </a:ext>
            </a:extLst>
          </p:cNvPr>
          <p:cNvSpPr txBox="1"/>
          <p:nvPr/>
        </p:nvSpPr>
        <p:spPr>
          <a:xfrm>
            <a:off x="6206633" y="958809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27512-A0A0-4455-8118-D165FD5097FD}"/>
              </a:ext>
            </a:extLst>
          </p:cNvPr>
          <p:cNvSpPr txBox="1"/>
          <p:nvPr/>
        </p:nvSpPr>
        <p:spPr>
          <a:xfrm>
            <a:off x="6206633" y="1225448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1CD2B-A5AC-4638-BE72-BCF2B851AFB5}"/>
              </a:ext>
            </a:extLst>
          </p:cNvPr>
          <p:cNvSpPr txBox="1"/>
          <p:nvPr/>
        </p:nvSpPr>
        <p:spPr>
          <a:xfrm>
            <a:off x="6206185" y="1483579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F19EED-2A90-4916-A7FC-27E51806C083}"/>
              </a:ext>
            </a:extLst>
          </p:cNvPr>
          <p:cNvSpPr txBox="1"/>
          <p:nvPr/>
        </p:nvSpPr>
        <p:spPr>
          <a:xfrm>
            <a:off x="6182913" y="2071547"/>
            <a:ext cx="939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Castle Switch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81C78-91DF-4377-ABCF-6EDA1329543F}"/>
              </a:ext>
            </a:extLst>
          </p:cNvPr>
          <p:cNvSpPr txBox="1"/>
          <p:nvPr/>
        </p:nvSpPr>
        <p:spPr>
          <a:xfrm>
            <a:off x="6177508" y="2335133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9607F-F279-44AE-BC86-ACB1466ACA0E}"/>
              </a:ext>
            </a:extLst>
          </p:cNvPr>
          <p:cNvSpPr txBox="1"/>
          <p:nvPr/>
        </p:nvSpPr>
        <p:spPr>
          <a:xfrm>
            <a:off x="6182913" y="259486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273893-B04E-4226-BB39-5FC86533ACB0}"/>
              </a:ext>
            </a:extLst>
          </p:cNvPr>
          <p:cNvSpPr txBox="1"/>
          <p:nvPr/>
        </p:nvSpPr>
        <p:spPr>
          <a:xfrm>
            <a:off x="6182439" y="285563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B577A9-BC98-4721-92B2-2F98BBC6F5EA}"/>
              </a:ext>
            </a:extLst>
          </p:cNvPr>
          <p:cNvSpPr txBox="1"/>
          <p:nvPr/>
        </p:nvSpPr>
        <p:spPr>
          <a:xfrm>
            <a:off x="6182913" y="3114680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4CF0181-FE28-43FC-BA21-5BCEC6E5DDE6}"/>
              </a:ext>
            </a:extLst>
          </p:cNvPr>
          <p:cNvSpPr txBox="1"/>
          <p:nvPr/>
        </p:nvSpPr>
        <p:spPr>
          <a:xfrm>
            <a:off x="6188377" y="3385605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77AB24-C82D-4633-A672-2D396FC1CD99}"/>
              </a:ext>
            </a:extLst>
          </p:cNvPr>
          <p:cNvSpPr txBox="1"/>
          <p:nvPr/>
        </p:nvSpPr>
        <p:spPr>
          <a:xfrm>
            <a:off x="6504963" y="2333423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7958D2-8C7C-4A37-A836-03D86CB4AA6B}"/>
              </a:ext>
            </a:extLst>
          </p:cNvPr>
          <p:cNvSpPr txBox="1"/>
          <p:nvPr/>
        </p:nvSpPr>
        <p:spPr>
          <a:xfrm>
            <a:off x="6511514" y="2592261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C33F0D-F0E6-43BA-AD02-8C14C4DF5EB6}"/>
              </a:ext>
            </a:extLst>
          </p:cNvPr>
          <p:cNvSpPr txBox="1"/>
          <p:nvPr/>
        </p:nvSpPr>
        <p:spPr>
          <a:xfrm>
            <a:off x="6504963" y="2851264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2F104E-793F-4478-A99C-C9B4AF7E2208}"/>
              </a:ext>
            </a:extLst>
          </p:cNvPr>
          <p:cNvSpPr txBox="1"/>
          <p:nvPr/>
        </p:nvSpPr>
        <p:spPr>
          <a:xfrm>
            <a:off x="6511514" y="3116601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445FF5-8F29-4350-8C15-36270B536FB2}"/>
              </a:ext>
            </a:extLst>
          </p:cNvPr>
          <p:cNvSpPr txBox="1"/>
          <p:nvPr/>
        </p:nvSpPr>
        <p:spPr>
          <a:xfrm>
            <a:off x="6380416" y="3979925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39BA2D-6A8F-4BB2-B9D0-0B5EDADDD0E5}"/>
              </a:ext>
            </a:extLst>
          </p:cNvPr>
          <p:cNvSpPr txBox="1"/>
          <p:nvPr/>
        </p:nvSpPr>
        <p:spPr>
          <a:xfrm>
            <a:off x="6677865" y="3977032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1E82F6-35EF-49F9-B7DC-3F9CFFC09913}"/>
              </a:ext>
            </a:extLst>
          </p:cNvPr>
          <p:cNvSpPr txBox="1"/>
          <p:nvPr/>
        </p:nvSpPr>
        <p:spPr>
          <a:xfrm>
            <a:off x="6684954" y="3717359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“Pickle Button”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8735DB-EF25-43D9-B1EC-71E100EF0C6F}"/>
              </a:ext>
            </a:extLst>
          </p:cNvPr>
          <p:cNvSpPr txBox="1"/>
          <p:nvPr/>
        </p:nvSpPr>
        <p:spPr>
          <a:xfrm>
            <a:off x="6649596" y="4549798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726DDA-35A5-4EEF-ADC8-1EACA88C9B94}"/>
              </a:ext>
            </a:extLst>
          </p:cNvPr>
          <p:cNvSpPr txBox="1"/>
          <p:nvPr/>
        </p:nvSpPr>
        <p:spPr>
          <a:xfrm>
            <a:off x="6649596" y="481194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F3DC33-656D-4CB5-8A0F-73291BA26EF6}"/>
              </a:ext>
            </a:extLst>
          </p:cNvPr>
          <p:cNvSpPr txBox="1"/>
          <p:nvPr/>
        </p:nvSpPr>
        <p:spPr>
          <a:xfrm>
            <a:off x="6649596" y="5076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88513A-EFDC-48C4-BF5A-228A3CF963BF}"/>
              </a:ext>
            </a:extLst>
          </p:cNvPr>
          <p:cNvSpPr txBox="1"/>
          <p:nvPr/>
        </p:nvSpPr>
        <p:spPr>
          <a:xfrm>
            <a:off x="6655407" y="5334017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E0C9D5-7966-46E9-8506-6AB86041D126}"/>
              </a:ext>
            </a:extLst>
          </p:cNvPr>
          <p:cNvSpPr txBox="1"/>
          <p:nvPr/>
        </p:nvSpPr>
        <p:spPr>
          <a:xfrm>
            <a:off x="6659363" y="559923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10E5D8-69AE-46FD-BA7B-68785DCB1C18}"/>
              </a:ext>
            </a:extLst>
          </p:cNvPr>
          <p:cNvSpPr txBox="1"/>
          <p:nvPr/>
        </p:nvSpPr>
        <p:spPr>
          <a:xfrm>
            <a:off x="6959296" y="5596720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C5164E3-00E8-4DFF-ACF8-D05CC055D5BC}"/>
              </a:ext>
            </a:extLst>
          </p:cNvPr>
          <p:cNvSpPr txBox="1"/>
          <p:nvPr/>
        </p:nvSpPr>
        <p:spPr>
          <a:xfrm>
            <a:off x="6959296" y="4549798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30E871-5008-4348-B2DA-7C856354D894}"/>
              </a:ext>
            </a:extLst>
          </p:cNvPr>
          <p:cNvSpPr txBox="1"/>
          <p:nvPr/>
        </p:nvSpPr>
        <p:spPr>
          <a:xfrm>
            <a:off x="6959295" y="4814359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965F194-367D-4932-8BD5-884C7F72809C}"/>
              </a:ext>
            </a:extLst>
          </p:cNvPr>
          <p:cNvSpPr txBox="1"/>
          <p:nvPr/>
        </p:nvSpPr>
        <p:spPr>
          <a:xfrm>
            <a:off x="6838151" y="6212757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graphicFrame>
        <p:nvGraphicFramePr>
          <p:cNvPr id="100" name="Table 100">
            <a:extLst>
              <a:ext uri="{FF2B5EF4-FFF2-40B4-BE49-F238E27FC236}">
                <a16:creationId xmlns:a16="http://schemas.microsoft.com/office/drawing/2014/main" id="{5B2DACE8-2C83-43E0-B567-D5E4BF48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72641"/>
              </p:ext>
            </p:extLst>
          </p:nvPr>
        </p:nvGraphicFramePr>
        <p:xfrm>
          <a:off x="2030858" y="3444965"/>
          <a:ext cx="2600948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9017">
                  <a:extLst>
                    <a:ext uri="{9D8B030D-6E8A-4147-A177-3AD203B41FA5}">
                      <a16:colId xmlns:a16="http://schemas.microsoft.com/office/drawing/2014/main" val="221516631"/>
                    </a:ext>
                  </a:extLst>
                </a:gridCol>
                <a:gridCol w="821931">
                  <a:extLst>
                    <a:ext uri="{9D8B030D-6E8A-4147-A177-3AD203B41FA5}">
                      <a16:colId xmlns:a16="http://schemas.microsoft.com/office/drawing/2014/main" val="3765059269"/>
                    </a:ext>
                  </a:extLst>
                </a:gridCol>
              </a:tblGrid>
              <a:tr h="128964">
                <a:tc gridSpan="2">
                  <a:txBody>
                    <a:bodyPr/>
                    <a:lstStyle/>
                    <a:p>
                      <a:r>
                        <a:rPr lang="en-US" sz="800" dirty="0"/>
                        <a:t>Base / Gimbal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845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Lx / Ax (Lean Stick Left/Right)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406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Ly / Ay (Lean Stick Forward/Backward)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88172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474951F-174B-46D8-9701-966C28C73A0C}"/>
              </a:ext>
            </a:extLst>
          </p:cNvPr>
          <p:cNvSpPr txBox="1"/>
          <p:nvPr/>
        </p:nvSpPr>
        <p:spPr>
          <a:xfrm>
            <a:off x="2059384" y="424282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Secondary 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F908DED-A448-4435-A7E9-F8E46105C2EB}"/>
              </a:ext>
            </a:extLst>
          </p:cNvPr>
          <p:cNvSpPr txBox="1"/>
          <p:nvPr/>
        </p:nvSpPr>
        <p:spPr>
          <a:xfrm>
            <a:off x="2010234" y="5100880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Primary Trigger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B31099-64EB-4C4E-A080-17F65A9F7275}"/>
              </a:ext>
            </a:extLst>
          </p:cNvPr>
          <p:cNvSpPr txBox="1"/>
          <p:nvPr/>
        </p:nvSpPr>
        <p:spPr>
          <a:xfrm>
            <a:off x="1752253" y="5958841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Pinkie Button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B56FDCE-DA1A-410E-BD40-1B308A157382}"/>
              </a:ext>
            </a:extLst>
          </p:cNvPr>
          <p:cNvSpPr txBox="1"/>
          <p:nvPr/>
        </p:nvSpPr>
        <p:spPr>
          <a:xfrm>
            <a:off x="2278428" y="2798123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Index Finger Button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83FA61-EA42-4FE9-A518-C34A4135A8BC}"/>
              </a:ext>
            </a:extLst>
          </p:cNvPr>
          <p:cNvSpPr txBox="1"/>
          <p:nvPr/>
        </p:nvSpPr>
        <p:spPr>
          <a:xfrm>
            <a:off x="1661938" y="445079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Forward</a:t>
            </a:r>
          </a:p>
          <a:p>
            <a:r>
              <a:rPr lang="en-US" sz="800" dirty="0"/>
              <a:t>26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28F2911-A5FF-4FFB-98B8-33AB9CEA4AE3}"/>
              </a:ext>
            </a:extLst>
          </p:cNvPr>
          <p:cNvSpPr txBox="1"/>
          <p:nvPr/>
        </p:nvSpPr>
        <p:spPr>
          <a:xfrm>
            <a:off x="1661938" y="4712411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Backward</a:t>
            </a:r>
          </a:p>
          <a:p>
            <a:r>
              <a:rPr lang="en-US" sz="800" dirty="0"/>
              <a:t>27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6086AC7-1DB1-4A9B-BCF7-B8ADFA46A900}"/>
              </a:ext>
            </a:extLst>
          </p:cNvPr>
          <p:cNvSpPr txBox="1"/>
          <p:nvPr/>
        </p:nvSpPr>
        <p:spPr>
          <a:xfrm>
            <a:off x="6447766" y="447746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Forward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2C79E6D-2A03-4631-BEBA-8FDA924B7AE1}"/>
              </a:ext>
            </a:extLst>
          </p:cNvPr>
          <p:cNvSpPr txBox="1"/>
          <p:nvPr/>
        </p:nvSpPr>
        <p:spPr>
          <a:xfrm>
            <a:off x="6447996" y="4738151"/>
            <a:ext cx="5934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Backward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AACA7FD-4F55-4AD7-B2F1-37C1278EB1B8}"/>
              </a:ext>
            </a:extLst>
          </p:cNvPr>
          <p:cNvSpPr txBox="1"/>
          <p:nvPr/>
        </p:nvSpPr>
        <p:spPr>
          <a:xfrm>
            <a:off x="1697502" y="5312582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In</a:t>
            </a:r>
          </a:p>
          <a:p>
            <a:pPr algn="ctr"/>
            <a:r>
              <a:rPr lang="en-US" sz="8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521B27E-C7FE-41C3-9E4A-2959CD3F368F}"/>
              </a:ext>
            </a:extLst>
          </p:cNvPr>
          <p:cNvSpPr txBox="1"/>
          <p:nvPr/>
        </p:nvSpPr>
        <p:spPr>
          <a:xfrm>
            <a:off x="1671854" y="5574731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In+</a:t>
            </a:r>
          </a:p>
          <a:p>
            <a:pPr algn="ctr"/>
            <a:r>
              <a:rPr lang="en-US" sz="800" dirty="0"/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D7F616-2661-4534-8A1A-6D4C5E49B9F0}"/>
              </a:ext>
            </a:extLst>
          </p:cNvPr>
          <p:cNvSpPr txBox="1"/>
          <p:nvPr/>
        </p:nvSpPr>
        <p:spPr>
          <a:xfrm>
            <a:off x="2012327" y="5366069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AFA020E-C18E-4318-858D-677644B8FC1A}"/>
              </a:ext>
            </a:extLst>
          </p:cNvPr>
          <p:cNvSpPr txBox="1"/>
          <p:nvPr/>
        </p:nvSpPr>
        <p:spPr>
          <a:xfrm>
            <a:off x="2148962" y="4502678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22165B-CE81-46B9-B48A-7613C90A8E8B}"/>
              </a:ext>
            </a:extLst>
          </p:cNvPr>
          <p:cNvSpPr txBox="1"/>
          <p:nvPr/>
        </p:nvSpPr>
        <p:spPr>
          <a:xfrm>
            <a:off x="2148962" y="4758841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D806655-231D-4148-BCC4-1850D933E23B}"/>
              </a:ext>
            </a:extLst>
          </p:cNvPr>
          <p:cNvSpPr txBox="1"/>
          <p:nvPr/>
        </p:nvSpPr>
        <p:spPr>
          <a:xfrm>
            <a:off x="2003752" y="306932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7A79A0E-53A1-4EB6-A538-1B4F63B07F54}"/>
              </a:ext>
            </a:extLst>
          </p:cNvPr>
          <p:cNvSpPr txBox="1"/>
          <p:nvPr/>
        </p:nvSpPr>
        <p:spPr>
          <a:xfrm>
            <a:off x="1468967" y="621993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F981857-E997-4BD8-87A2-11DEAB871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559" y="6301012"/>
            <a:ext cx="1632016" cy="351193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687C33B1-9A22-4E1A-B241-E3D9A6955E6C}"/>
              </a:ext>
            </a:extLst>
          </p:cNvPr>
          <p:cNvSpPr/>
          <p:nvPr/>
        </p:nvSpPr>
        <p:spPr bwMode="white">
          <a:xfrm>
            <a:off x="6677865" y="4303281"/>
            <a:ext cx="2340723" cy="228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04FB46F-84DA-43CE-9488-07EAC3CA19AC}"/>
              </a:ext>
            </a:extLst>
          </p:cNvPr>
          <p:cNvSpPr txBox="1"/>
          <p:nvPr/>
        </p:nvSpPr>
        <p:spPr>
          <a:xfrm>
            <a:off x="6660645" y="4290918"/>
            <a:ext cx="13420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Lower Thumb Button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2682590-90F3-4AF7-861B-BFEE80E57878}"/>
              </a:ext>
            </a:extLst>
          </p:cNvPr>
          <p:cNvCxnSpPr>
            <a:cxnSpLocks/>
          </p:cNvCxnSpPr>
          <p:nvPr/>
        </p:nvCxnSpPr>
        <p:spPr bwMode="gray">
          <a:xfrm>
            <a:off x="4539694" y="4085045"/>
            <a:ext cx="847542" cy="2127712"/>
          </a:xfrm>
          <a:prstGeom prst="line">
            <a:avLst/>
          </a:prstGeom>
          <a:ln w="12700">
            <a:solidFill>
              <a:srgbClr val="5F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7A21354-5DC4-4AB1-9870-575454EB1434}"/>
              </a:ext>
            </a:extLst>
          </p:cNvPr>
          <p:cNvSpPr txBox="1"/>
          <p:nvPr/>
        </p:nvSpPr>
        <p:spPr>
          <a:xfrm>
            <a:off x="2286894" y="3064738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825935B-3540-4326-B3CC-10E10888905C}"/>
              </a:ext>
            </a:extLst>
          </p:cNvPr>
          <p:cNvSpPr txBox="1"/>
          <p:nvPr/>
        </p:nvSpPr>
        <p:spPr>
          <a:xfrm>
            <a:off x="6201824" y="1745682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7C5499-520B-46EC-9FA5-635450401234}"/>
              </a:ext>
            </a:extLst>
          </p:cNvPr>
          <p:cNvSpPr txBox="1"/>
          <p:nvPr/>
        </p:nvSpPr>
        <p:spPr>
          <a:xfrm>
            <a:off x="6511514" y="3383333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C62F614-E412-4052-B09C-4191C478ABB1}"/>
              </a:ext>
            </a:extLst>
          </p:cNvPr>
          <p:cNvSpPr txBox="1"/>
          <p:nvPr/>
        </p:nvSpPr>
        <p:spPr>
          <a:xfrm>
            <a:off x="2012327" y="561598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F062ED8-E5A3-4B27-9B32-14265AF215B7}"/>
              </a:ext>
            </a:extLst>
          </p:cNvPr>
          <p:cNvSpPr txBox="1"/>
          <p:nvPr/>
        </p:nvSpPr>
        <p:spPr>
          <a:xfrm>
            <a:off x="6959295" y="5075598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FBE71F6-9F9A-4D93-8EEC-0D5DFA55A11E}"/>
              </a:ext>
            </a:extLst>
          </p:cNvPr>
          <p:cNvSpPr txBox="1"/>
          <p:nvPr/>
        </p:nvSpPr>
        <p:spPr>
          <a:xfrm>
            <a:off x="6958824" y="5338982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552A689-AA3D-4F04-A067-AD05431BD300}"/>
              </a:ext>
            </a:extLst>
          </p:cNvPr>
          <p:cNvSpPr txBox="1"/>
          <p:nvPr/>
        </p:nvSpPr>
        <p:spPr>
          <a:xfrm>
            <a:off x="1752253" y="6220856"/>
            <a:ext cx="2151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671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178</Words>
  <Application>Microsoft Office PowerPoint</Application>
  <PresentationFormat>Letter Paper (8.5x11 in)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Lesniak</dc:creator>
  <cp:lastModifiedBy>Frank Lesniak</cp:lastModifiedBy>
  <cp:revision>17</cp:revision>
  <cp:lastPrinted>2020-09-20T01:39:36Z</cp:lastPrinted>
  <dcterms:created xsi:type="dcterms:W3CDTF">2020-09-19T21:37:03Z</dcterms:created>
  <dcterms:modified xsi:type="dcterms:W3CDTF">2020-09-20T01:46:31Z</dcterms:modified>
</cp:coreProperties>
</file>