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8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9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0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7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8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0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1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glovehome/Chess" TargetMode="External"/><Relationship Id="rId2" Type="http://schemas.openxmlformats.org/officeDocument/2006/relationships/hyperlink" Target="https://trello.com/b/K8FSzVtn/1-62-s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Chess game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8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Chess game concept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  <a:cs typeface="+mj-cs"/>
              </a:rPr>
              <a:t>เป็นเกม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กระดานแนววางที่ใช้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ผู้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เล่นสอง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คน เล่นกัน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บนกระดาน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หมากรุก ซึ่งเป็นกระดานสลับสีซึ่งมีจัตุรัส 64 ช่อง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แบบ 8*8 หมาก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รุกใช้โจมตีและยึดตัวหมากรุกฝ่ายตรงข้าม โดยมีเป้าหมายเพื่อ "รุกจน"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+mj-cs"/>
              </a:rPr>
              <a:t>checkmate)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คิง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ของฝ่ายตรงข้ามโดยทำให้คิงนั้นเสี่ยงต่อการถูกยึดและเดินหนี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ไม่ได้</a:t>
            </a:r>
          </a:p>
          <a:p>
            <a:r>
              <a:rPr lang="th-TH" sz="2000" dirty="0" smtClean="0">
                <a:solidFill>
                  <a:schemeClr val="tx1"/>
                </a:solidFill>
                <a:cs typeface="+mj-cs"/>
              </a:rPr>
              <a:t>ตัวหมากแต่ละฝ่ายมีทั้งหมด 16 ตัว แบ่งเป็น 6 ประเภท 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ได้แก่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คิง 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1 ตัว </a:t>
            </a:r>
            <a:r>
              <a:rPr lang="th-TH" sz="2000" dirty="0" err="1">
                <a:solidFill>
                  <a:schemeClr val="tx1"/>
                </a:solidFill>
                <a:cs typeface="+mj-cs"/>
              </a:rPr>
              <a:t>ควีน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 1 ตัว เรือ 2 ตัว อัศวิน 2 ตัว </a:t>
            </a:r>
            <a:r>
              <a:rPr lang="th-TH" sz="2000" dirty="0" err="1">
                <a:solidFill>
                  <a:schemeClr val="tx1"/>
                </a:solidFill>
                <a:cs typeface="+mj-cs"/>
              </a:rPr>
              <a:t>บิช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อป 2 ตัวและเบี้ย 8 ตัว</a:t>
            </a:r>
            <a:endParaRPr lang="th-TH" sz="2000" dirty="0" smtClean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6" name="รูปภาพ 5" descr="&lt;strong&gt;Bishop&lt;/strong&gt; (chess)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08" y="4239490"/>
            <a:ext cx="1381231" cy="23784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27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 eclipse </a:t>
            </a:r>
            <a:r>
              <a:rPr lang="th-TH" sz="2000" dirty="0" smtClean="0"/>
              <a:t>ใช้เขียนโปรแกรม</a:t>
            </a:r>
            <a:endParaRPr lang="en-US" sz="2000" dirty="0" smtClean="0"/>
          </a:p>
          <a:p>
            <a:r>
              <a:rPr lang="en-US" sz="2000" dirty="0" smtClean="0"/>
              <a:t>Trello </a:t>
            </a:r>
            <a:r>
              <a:rPr lang="th-TH" sz="2000" dirty="0" smtClean="0"/>
              <a:t>ใช้แบ่งหน้าที่ความรับผิดชอบ</a:t>
            </a:r>
            <a:r>
              <a:rPr lang="en-US" sz="2000" dirty="0" smtClean="0"/>
              <a:t> task </a:t>
            </a:r>
            <a:r>
              <a:rPr lang="th-TH" sz="2000" dirty="0" smtClean="0"/>
              <a:t>ใน</a:t>
            </a:r>
            <a:r>
              <a:rPr lang="en-US" sz="2000" dirty="0" smtClean="0"/>
              <a:t> scrum board</a:t>
            </a:r>
          </a:p>
          <a:p>
            <a:r>
              <a:rPr lang="en-US" sz="2000" dirty="0" err="1" smtClean="0"/>
              <a:t>github</a:t>
            </a:r>
            <a:r>
              <a:rPr lang="th-TH" sz="2000" dirty="0" smtClean="0"/>
              <a:t> ใช้</a:t>
            </a:r>
            <a:r>
              <a:rPr lang="th-TH" sz="2000" dirty="0" err="1" smtClean="0"/>
              <a:t>อัพ</a:t>
            </a:r>
            <a:r>
              <a:rPr lang="th-TH" sz="2000" dirty="0" smtClean="0"/>
              <a:t>ไฟล์งาน</a:t>
            </a:r>
            <a:endParaRPr lang="en-US" sz="20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3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Link </a:t>
            </a:r>
            <a:r>
              <a:rPr lang="en-US" sz="2800" dirty="0" err="1" smtClean="0"/>
              <a:t>github</a:t>
            </a:r>
            <a:r>
              <a:rPr lang="en-US" sz="2800" dirty="0" smtClean="0"/>
              <a:t>//</a:t>
            </a:r>
            <a:r>
              <a:rPr lang="en-US" sz="2800" dirty="0" err="1" smtClean="0"/>
              <a:t>trello</a:t>
            </a:r>
            <a:endParaRPr lang="th-TH" sz="28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https://trello.com/b/K8FSzVtn/1-62-sw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https://github.com/doglovehome/Chess</a:t>
            </a:r>
            <a:endParaRPr lang="th-TH" dirty="0"/>
          </a:p>
        </p:txBody>
      </p:sp>
      <p:sp>
        <p:nvSpPr>
          <p:cNvPr id="6" name="AutoShape 6" descr="ผลการค้นหารูปภาพสำหรับ github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7" name="รูปภาพ 6" descr="Quickly post gists to &lt;strong&gt;GitHub&lt;/strong&gt; Enterprise and &lt;strong&gt;github&lt;/strong&gt;.com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6" y="4131425"/>
            <a:ext cx="1997825" cy="1997825"/>
          </a:xfrm>
          <a:prstGeom prst="rect">
            <a:avLst/>
          </a:prstGeom>
        </p:spPr>
      </p:pic>
      <p:pic>
        <p:nvPicPr>
          <p:cNvPr id="8" name="รูปภาพ 7" descr="Global Voices Community Blog » &lt;strong&gt;Trello&lt;/strong&gt; Task Management Guid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44" y="4664014"/>
            <a:ext cx="3915295" cy="10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สำหรับห้องประชุม">
  <a:themeElements>
    <a:clrScheme name="อิออนสำหรับห้องประชุม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อิออนสำหรับห้องประชุม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สำหรับห้องประชุม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138</Words>
  <Application>Microsoft Office PowerPoint</Application>
  <PresentationFormat>แบบจอกว้าง</PresentationFormat>
  <Paragraphs>11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Century Gothic</vt:lpstr>
      <vt:lpstr>Cordia New</vt:lpstr>
      <vt:lpstr>Wingdings 3</vt:lpstr>
      <vt:lpstr>อิออนสำหรับห้องประชุม</vt:lpstr>
      <vt:lpstr>Chess game</vt:lpstr>
      <vt:lpstr>Chess game concept</vt:lpstr>
      <vt:lpstr>tools</vt:lpstr>
      <vt:lpstr>Link github//trello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</dc:title>
  <dc:creator>pheeraphas kulsiriphongphan</dc:creator>
  <cp:lastModifiedBy>pheeraphas kulsiriphongphan</cp:lastModifiedBy>
  <cp:revision>7</cp:revision>
  <dcterms:created xsi:type="dcterms:W3CDTF">2019-10-09T02:19:40Z</dcterms:created>
  <dcterms:modified xsi:type="dcterms:W3CDTF">2019-10-09T03:22:46Z</dcterms:modified>
</cp:coreProperties>
</file>