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1" r:id="rId1"/>
  </p:sldMasterIdLst>
  <p:sldIdLst>
    <p:sldId id="256" r:id="rId2"/>
    <p:sldId id="257" r:id="rId3"/>
    <p:sldId id="258" r:id="rId4"/>
    <p:sldId id="264" r:id="rId5"/>
    <p:sldId id="263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h-TH" smtClean="0"/>
              <a:t>คลิกเพื่อแก้ไขสไตล์ชื่อเรื่องรองต้นแบบ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10/9/2019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802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รูปภาพพาโนราม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h-TH" smtClean="0"/>
              <a:t>คลิกไอคอนเพื่อเพิ่มรูปภาพ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136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ชื่อและคำอธิบา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9687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คำอ้างอิงพร้อมคำอธิบา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แก้ไขสไตล์ของข้อความต้นแบบ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1871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นามบัต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 smtClean="0"/>
              <a:t>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7876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คอลัมน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แก้ไขสไตล์ของข้อความต้นแบบ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แก้ไขสไตล์ของข้อความต้นแบบ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แก้ไขสไตล์ของข้อความต้นแบบ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แก้ไขสไตล์ของข้อความต้นแบบ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แก้ไขสไตล์ของข้อความต้นแบบ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แก้ไขสไตล์ของข้อความต้นแบบ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3791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คอลัมน์รูปภาพ 3 รูป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แก้ไขสไตล์ของข้อความต้นแบบ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h-TH" smtClean="0"/>
              <a:t>คลิกไอคอนเพื่อเพิ่มรูปภาพ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แก้ไขสไตล์ของข้อความต้นแบบ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แก้ไขสไตล์ของข้อความต้นแบบ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h-TH" smtClean="0"/>
              <a:t>คลิกไอคอนเพื่อเพิ่มรูปภาพ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แก้ไขสไตล์ของข้อความต้นแบบ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แก้ไขสไตล์ของข้อความต้นแบบ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h-TH" smtClean="0"/>
              <a:t>คลิกไอคอนเพื่อเพิ่มรูปภาพ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แก้ไขสไตล์ของข้อความต้นแบบ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3960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th-TH" smtClean="0"/>
              <a:t>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10/9/2019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9703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th-TH" smtClean="0"/>
              <a:t>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48A87A34-81AB-432B-8DAE-1953F412C126}" type="datetimeFigureOut">
              <a:rPr lang="en-US" smtClean="0"/>
              <a:pPr/>
              <a:t>10/9/2019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979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th-TH" smtClean="0"/>
              <a:t>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860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 smtClean="0"/>
              <a:t>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588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th-TH" smtClean="0"/>
              <a:t>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th-TH" smtClean="0"/>
              <a:t>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663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แก้ไขสไตล์ของข้อความต้นแบบ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th-TH" smtClean="0"/>
              <a:t>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แก้ไขสไตล์ของข้อความต้นแบบ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h-TH" smtClean="0"/>
              <a:t>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922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180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603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th-TH" smtClean="0"/>
              <a:t>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710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th-TH" smtClean="0"/>
              <a:t>คลิกไอคอนเพื่อเพิ่มรูปภาพ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481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 smtClean="0"/>
              <a:t>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10/9/2019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091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  <p:sldLayoutId id="2147483733" r:id="rId12"/>
    <p:sldLayoutId id="2147483734" r:id="rId13"/>
    <p:sldLayoutId id="2147483735" r:id="rId14"/>
    <p:sldLayoutId id="2147483736" r:id="rId15"/>
    <p:sldLayoutId id="2147483737" r:id="rId16"/>
    <p:sldLayoutId id="214748373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oglovehome/Chess" TargetMode="External"/><Relationship Id="rId2" Type="http://schemas.openxmlformats.org/officeDocument/2006/relationships/hyperlink" Target="https://trello.com/b/K8FSzVtn/1-62-sw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Chess game</a:t>
            </a:r>
            <a:endParaRPr lang="th-TH" dirty="0"/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66890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Chess game </a:t>
            </a:r>
            <a:endParaRPr lang="th-TH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sz="2000" dirty="0">
                <a:solidFill>
                  <a:schemeClr val="tx1"/>
                </a:solidFill>
                <a:cs typeface="+mj-cs"/>
              </a:rPr>
              <a:t>เป็นเกม</a:t>
            </a:r>
            <a:r>
              <a:rPr lang="th-TH" sz="2000" dirty="0" smtClean="0">
                <a:solidFill>
                  <a:schemeClr val="tx1"/>
                </a:solidFill>
                <a:cs typeface="+mj-cs"/>
              </a:rPr>
              <a:t>กระดานแนววางที่ใช้</a:t>
            </a:r>
            <a:r>
              <a:rPr lang="th-TH" sz="2000" dirty="0">
                <a:solidFill>
                  <a:schemeClr val="tx1"/>
                </a:solidFill>
                <a:cs typeface="+mj-cs"/>
              </a:rPr>
              <a:t>ผู้</a:t>
            </a:r>
            <a:r>
              <a:rPr lang="th-TH" sz="2000" dirty="0" smtClean="0">
                <a:solidFill>
                  <a:schemeClr val="tx1"/>
                </a:solidFill>
                <a:cs typeface="+mj-cs"/>
              </a:rPr>
              <a:t>เล่นสอง</a:t>
            </a:r>
            <a:r>
              <a:rPr lang="th-TH" sz="2000" dirty="0">
                <a:solidFill>
                  <a:schemeClr val="tx1"/>
                </a:solidFill>
                <a:cs typeface="+mj-cs"/>
              </a:rPr>
              <a:t>คน เล่นกัน</a:t>
            </a:r>
            <a:r>
              <a:rPr lang="th-TH" sz="2000" dirty="0" smtClean="0">
                <a:solidFill>
                  <a:schemeClr val="tx1"/>
                </a:solidFill>
                <a:cs typeface="+mj-cs"/>
              </a:rPr>
              <a:t>บนกระดาน</a:t>
            </a:r>
            <a:r>
              <a:rPr lang="th-TH" sz="2000" dirty="0">
                <a:solidFill>
                  <a:schemeClr val="tx1"/>
                </a:solidFill>
                <a:cs typeface="+mj-cs"/>
              </a:rPr>
              <a:t>หมากรุก ซึ่งเป็นกระดานสลับสีซึ่งมีจัตุรัส 64 ช่อง </a:t>
            </a:r>
            <a:r>
              <a:rPr lang="th-TH" sz="2000" dirty="0" smtClean="0">
                <a:solidFill>
                  <a:schemeClr val="tx1"/>
                </a:solidFill>
                <a:cs typeface="+mj-cs"/>
              </a:rPr>
              <a:t>แบบ 8*8 หมาก</a:t>
            </a:r>
            <a:r>
              <a:rPr lang="th-TH" sz="2000" dirty="0">
                <a:solidFill>
                  <a:schemeClr val="tx1"/>
                </a:solidFill>
                <a:cs typeface="+mj-cs"/>
              </a:rPr>
              <a:t>รุกใช้โจมตีและยึดตัวหมากรุกฝ่ายตรงข้าม โดยมีเป้าหมายเพื่อ "รุกจน" </a:t>
            </a:r>
            <a:r>
              <a:rPr lang="th-TH" sz="2000" dirty="0" smtClean="0">
                <a:solidFill>
                  <a:schemeClr val="tx1"/>
                </a:solidFill>
                <a:cs typeface="+mj-cs"/>
              </a:rPr>
              <a:t>(</a:t>
            </a:r>
            <a:r>
              <a:rPr lang="en-US" sz="2000" dirty="0" smtClean="0">
                <a:solidFill>
                  <a:schemeClr val="tx1"/>
                </a:solidFill>
                <a:cs typeface="+mj-cs"/>
              </a:rPr>
              <a:t>checkmate) </a:t>
            </a:r>
            <a:r>
              <a:rPr lang="th-TH" sz="2000" dirty="0" smtClean="0">
                <a:solidFill>
                  <a:schemeClr val="tx1"/>
                </a:solidFill>
                <a:cs typeface="+mj-cs"/>
              </a:rPr>
              <a:t>คิง</a:t>
            </a:r>
            <a:r>
              <a:rPr lang="th-TH" sz="2000" dirty="0">
                <a:solidFill>
                  <a:schemeClr val="tx1"/>
                </a:solidFill>
                <a:cs typeface="+mj-cs"/>
              </a:rPr>
              <a:t>ของฝ่ายตรงข้ามโดยทำให้คิงนั้นเสี่ยงต่อการถูกยึดและเดินหนี</a:t>
            </a:r>
            <a:r>
              <a:rPr lang="th-TH" sz="2000" dirty="0" smtClean="0">
                <a:solidFill>
                  <a:schemeClr val="tx1"/>
                </a:solidFill>
                <a:cs typeface="+mj-cs"/>
              </a:rPr>
              <a:t>ไม่ได้</a:t>
            </a:r>
          </a:p>
          <a:p>
            <a:r>
              <a:rPr lang="th-TH" sz="2000" dirty="0" smtClean="0">
                <a:solidFill>
                  <a:schemeClr val="tx1"/>
                </a:solidFill>
                <a:cs typeface="+mj-cs"/>
              </a:rPr>
              <a:t>ตัวหมากแต่ละฝ่ายมีทั้งหมด 16 ตัว แบ่งเป็น 6 ประเภท </a:t>
            </a:r>
            <a:r>
              <a:rPr lang="th-TH" sz="2000" dirty="0">
                <a:solidFill>
                  <a:schemeClr val="tx1"/>
                </a:solidFill>
                <a:cs typeface="+mj-cs"/>
              </a:rPr>
              <a:t>ได้แก่ </a:t>
            </a:r>
            <a:r>
              <a:rPr lang="th-TH" sz="2000" dirty="0" smtClean="0">
                <a:solidFill>
                  <a:schemeClr val="tx1"/>
                </a:solidFill>
                <a:cs typeface="+mj-cs"/>
              </a:rPr>
              <a:t>คิง </a:t>
            </a:r>
            <a:r>
              <a:rPr lang="th-TH" sz="2000" dirty="0">
                <a:solidFill>
                  <a:schemeClr val="tx1"/>
                </a:solidFill>
                <a:cs typeface="+mj-cs"/>
              </a:rPr>
              <a:t>1 ตัว </a:t>
            </a:r>
            <a:r>
              <a:rPr lang="th-TH" sz="2000" dirty="0" err="1">
                <a:solidFill>
                  <a:schemeClr val="tx1"/>
                </a:solidFill>
                <a:cs typeface="+mj-cs"/>
              </a:rPr>
              <a:t>ควีน</a:t>
            </a:r>
            <a:r>
              <a:rPr lang="th-TH" sz="2000" dirty="0">
                <a:solidFill>
                  <a:schemeClr val="tx1"/>
                </a:solidFill>
                <a:cs typeface="+mj-cs"/>
              </a:rPr>
              <a:t> 1 ตัว เรือ 2 ตัว อัศวิน 2 ตัว </a:t>
            </a:r>
            <a:r>
              <a:rPr lang="th-TH" sz="2000" dirty="0" err="1">
                <a:solidFill>
                  <a:schemeClr val="tx1"/>
                </a:solidFill>
                <a:cs typeface="+mj-cs"/>
              </a:rPr>
              <a:t>บิช</a:t>
            </a:r>
            <a:r>
              <a:rPr lang="th-TH" sz="2000" dirty="0">
                <a:solidFill>
                  <a:schemeClr val="tx1"/>
                </a:solidFill>
                <a:cs typeface="+mj-cs"/>
              </a:rPr>
              <a:t>อป 2 ตัวและเบี้ย 8 ตัว</a:t>
            </a:r>
            <a:endParaRPr lang="th-TH" sz="2000" dirty="0" smtClean="0">
              <a:solidFill>
                <a:schemeClr val="tx1"/>
              </a:solidFill>
              <a:cs typeface="+mj-cs"/>
            </a:endParaRPr>
          </a:p>
        </p:txBody>
      </p:sp>
      <p:pic>
        <p:nvPicPr>
          <p:cNvPr id="7" name="รูปภาพ 6" descr="File:&lt;strong&gt;Chess&lt;/strong&gt; &lt;strong&gt;bishop&lt;/strong&gt;.jpg - Wikimedia Common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6574" y="4536094"/>
            <a:ext cx="2353555" cy="175778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062718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tools</a:t>
            </a:r>
            <a:endParaRPr lang="th-TH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Java eclipse </a:t>
            </a:r>
            <a:r>
              <a:rPr lang="th-TH" sz="2000" dirty="0" smtClean="0"/>
              <a:t>ใช้เขียนโปรแกรม</a:t>
            </a:r>
            <a:endParaRPr lang="en-US" sz="2000" dirty="0" smtClean="0"/>
          </a:p>
          <a:p>
            <a:r>
              <a:rPr lang="en-US" sz="2000" dirty="0" smtClean="0"/>
              <a:t>Trello </a:t>
            </a:r>
            <a:r>
              <a:rPr lang="th-TH" sz="2000" dirty="0" smtClean="0"/>
              <a:t>ใช้แบ่งหน้าที่ความรับผิดชอบ</a:t>
            </a:r>
            <a:r>
              <a:rPr lang="en-US" sz="2000" dirty="0" smtClean="0"/>
              <a:t> task </a:t>
            </a:r>
            <a:r>
              <a:rPr lang="th-TH" sz="2000" dirty="0" smtClean="0"/>
              <a:t>ใน</a:t>
            </a:r>
            <a:r>
              <a:rPr lang="en-US" sz="2000" dirty="0" smtClean="0"/>
              <a:t> scrum board</a:t>
            </a:r>
          </a:p>
          <a:p>
            <a:r>
              <a:rPr lang="en-US" sz="2000" dirty="0" err="1" smtClean="0"/>
              <a:t>github</a:t>
            </a:r>
            <a:r>
              <a:rPr lang="th-TH" sz="2000" dirty="0" smtClean="0"/>
              <a:t> ใช้</a:t>
            </a:r>
            <a:r>
              <a:rPr lang="th-TH" sz="2000" dirty="0" err="1" smtClean="0"/>
              <a:t>อัพ</a:t>
            </a:r>
            <a:r>
              <a:rPr lang="th-TH" sz="2000" dirty="0" smtClean="0"/>
              <a:t>ไฟล์งาน</a:t>
            </a:r>
            <a:endParaRPr lang="en-US" sz="2000" dirty="0" smtClean="0"/>
          </a:p>
          <a:p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413573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h-TH" dirty="0" smtClean="0"/>
              <a:t>การเดินของตัวหมาก</a:t>
            </a:r>
            <a:endParaRPr lang="th-TH" dirty="0"/>
          </a:p>
        </p:txBody>
      </p:sp>
      <p:pic>
        <p:nvPicPr>
          <p:cNvPr id="4" name="Picture 2" descr="ผลการค้นหารูปภาพสำหรับ rook chess mov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040" y="2992889"/>
            <a:ext cx="3183366" cy="3161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รูปภาพที่เกี่ยวข้อง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4850" y="2992889"/>
            <a:ext cx="2986918" cy="2966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ผลการค้นหารูปภาพสำหรับ queen chess mov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7211" y="2992889"/>
            <a:ext cx="3235481" cy="2759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1619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800" dirty="0" smtClean="0"/>
              <a:t>Link </a:t>
            </a:r>
            <a:r>
              <a:rPr lang="en-US" sz="2800" dirty="0" err="1" smtClean="0"/>
              <a:t>github</a:t>
            </a:r>
            <a:r>
              <a:rPr lang="en-US" sz="2800" dirty="0" smtClean="0"/>
              <a:t>//</a:t>
            </a:r>
            <a:r>
              <a:rPr lang="en-US" sz="2800" dirty="0" err="1" smtClean="0"/>
              <a:t>trello</a:t>
            </a:r>
            <a:endParaRPr lang="th-TH" sz="2800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https://trello.com/b/K8FSzVtn/1-62-sw</a:t>
            </a:r>
            <a:r>
              <a:rPr lang="en-US" dirty="0" smtClean="0"/>
              <a:t> </a:t>
            </a:r>
          </a:p>
          <a:p>
            <a:r>
              <a:rPr lang="en-US" dirty="0">
                <a:hlinkClick r:id="rId3"/>
              </a:rPr>
              <a:t>https://github.com/doglovehome/Chess</a:t>
            </a:r>
            <a:endParaRPr lang="th-TH" dirty="0"/>
          </a:p>
        </p:txBody>
      </p:sp>
      <p:sp>
        <p:nvSpPr>
          <p:cNvPr id="6" name="AutoShape 6" descr="ผลการค้นหารูปภาพสำหรับ github"/>
          <p:cNvSpPr>
            <a:spLocks noChangeAspect="1" noChangeArrowheads="1"/>
          </p:cNvSpPr>
          <p:nvPr/>
        </p:nvSpPr>
        <p:spPr bwMode="auto">
          <a:xfrm>
            <a:off x="190500" y="-2127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pic>
        <p:nvPicPr>
          <p:cNvPr id="7" name="รูปภาพ 6" descr="Quickly post gists to &lt;strong&gt;GitHub&lt;/strong&gt; Enterprise and &lt;strong&gt;github&lt;/strong&gt;.com ...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946" y="4131425"/>
            <a:ext cx="1997825" cy="1997825"/>
          </a:xfrm>
          <a:prstGeom prst="rect">
            <a:avLst/>
          </a:prstGeom>
        </p:spPr>
      </p:pic>
      <p:pic>
        <p:nvPicPr>
          <p:cNvPr id="8" name="รูปภาพ 7" descr="Global Voices Community Blog » &lt;strong&gt;Trello&lt;/strong&gt; Task Management Guid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8544" y="4664014"/>
            <a:ext cx="3915295" cy="1084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404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อิออนสำหรับห้องประชุม">
  <a:themeElements>
    <a:clrScheme name="อิออนสำหรับห้องประชุม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อิออนสำหรับห้องประชุม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อิออนสำหรับห้องประชุม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134</TotalTime>
  <Words>142</Words>
  <Application>Microsoft Office PowerPoint</Application>
  <PresentationFormat>แบบจอกว้าง</PresentationFormat>
  <Paragraphs>12</Paragraphs>
  <Slides>5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5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5</vt:i4>
      </vt:variant>
    </vt:vector>
  </HeadingPairs>
  <TitlesOfParts>
    <vt:vector size="11" baseType="lpstr">
      <vt:lpstr>Angsana New</vt:lpstr>
      <vt:lpstr>Arial</vt:lpstr>
      <vt:lpstr>Century Gothic</vt:lpstr>
      <vt:lpstr>Cordia New</vt:lpstr>
      <vt:lpstr>Wingdings 3</vt:lpstr>
      <vt:lpstr>อิออนสำหรับห้องประชุม</vt:lpstr>
      <vt:lpstr>Chess game</vt:lpstr>
      <vt:lpstr>Chess game </vt:lpstr>
      <vt:lpstr>tools</vt:lpstr>
      <vt:lpstr>การเดินของตัวหมาก</vt:lpstr>
      <vt:lpstr>Link github//trello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Chess game</dc:title>
  <dc:creator>pheeraphas kulsiriphongphan</dc:creator>
  <cp:lastModifiedBy>pheeraphas kulsiriphongphan</cp:lastModifiedBy>
  <cp:revision>9</cp:revision>
  <dcterms:created xsi:type="dcterms:W3CDTF">2019-10-09T02:19:40Z</dcterms:created>
  <dcterms:modified xsi:type="dcterms:W3CDTF">2019-10-09T04:33:52Z</dcterms:modified>
</cp:coreProperties>
</file>