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29184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45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4489452"/>
            <a:ext cx="27980640" cy="955040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4408152"/>
            <a:ext cx="24688800" cy="662304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3CDC-2DE2-4E6C-99AD-79DFC95514F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79-2101-43D2-85B3-D84B06CD0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3CDC-2DE2-4E6C-99AD-79DFC95514F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79-2101-43D2-85B3-D84B06CD0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6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460500"/>
            <a:ext cx="709803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460500"/>
            <a:ext cx="2088261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3CDC-2DE2-4E6C-99AD-79DFC95514F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79-2101-43D2-85B3-D84B06CD0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3CDC-2DE2-4E6C-99AD-79DFC95514F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79-2101-43D2-85B3-D84B06CD0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8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6838958"/>
            <a:ext cx="28392120" cy="1141094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8357858"/>
            <a:ext cx="28392120" cy="600074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3CDC-2DE2-4E6C-99AD-79DFC95514F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79-2101-43D2-85B3-D84B06CD0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7302500"/>
            <a:ext cx="1399032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7302500"/>
            <a:ext cx="1399032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3CDC-2DE2-4E6C-99AD-79DFC95514F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79-2101-43D2-85B3-D84B06CD0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1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0506"/>
            <a:ext cx="2839212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6724652"/>
            <a:ext cx="13926024" cy="329564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0020300"/>
            <a:ext cx="1392602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6724652"/>
            <a:ext cx="13994608" cy="329564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0020300"/>
            <a:ext cx="1399460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3CDC-2DE2-4E6C-99AD-79DFC95514F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79-2101-43D2-85B3-D84B06CD0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3CDC-2DE2-4E6C-99AD-79DFC95514F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79-2101-43D2-85B3-D84B06CD0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3CDC-2DE2-4E6C-99AD-79DFC95514F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79-2101-43D2-85B3-D84B06CD0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2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828800"/>
            <a:ext cx="10617041" cy="640080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949706"/>
            <a:ext cx="16664940" cy="194945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8229600"/>
            <a:ext cx="10617041" cy="1524635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3CDC-2DE2-4E6C-99AD-79DFC95514F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79-2101-43D2-85B3-D84B06CD0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828800"/>
            <a:ext cx="10617041" cy="640080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949706"/>
            <a:ext cx="16664940" cy="194945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8229600"/>
            <a:ext cx="10617041" cy="1524635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3CDC-2DE2-4E6C-99AD-79DFC95514F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79-2101-43D2-85B3-D84B06CD0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460506"/>
            <a:ext cx="2839212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7302500"/>
            <a:ext cx="2839212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3CDC-2DE2-4E6C-99AD-79DFC95514F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F279-2101-43D2-85B3-D84B06CD0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lack, dark&#10;&#10;Description automatically generated">
            <a:extLst>
              <a:ext uri="{FF2B5EF4-FFF2-40B4-BE49-F238E27FC236}">
                <a16:creationId xmlns:a16="http://schemas.microsoft.com/office/drawing/2014/main" id="{9C6A9294-6240-4001-94C9-9D50E98343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122" y="6610199"/>
            <a:ext cx="12192000" cy="9753600"/>
          </a:xfrm>
          <a:prstGeom prst="rect">
            <a:avLst/>
          </a:prstGeom>
        </p:spPr>
      </p:pic>
      <p:pic>
        <p:nvPicPr>
          <p:cNvPr id="11" name="Picture 10" descr="A picture containing light, dark&#10;&#10;Description automatically generated">
            <a:extLst>
              <a:ext uri="{FF2B5EF4-FFF2-40B4-BE49-F238E27FC236}">
                <a16:creationId xmlns:a16="http://schemas.microsoft.com/office/drawing/2014/main" id="{07A39513-D537-4795-93B7-A9F80E1132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500" y="4290805"/>
            <a:ext cx="12192000" cy="9753600"/>
          </a:xfrm>
          <a:prstGeom prst="rect">
            <a:avLst/>
          </a:prstGeom>
        </p:spPr>
      </p:pic>
      <p:pic>
        <p:nvPicPr>
          <p:cNvPr id="5" name="Picture 4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113FC5AB-4911-4D0A-A54B-219C6A60DC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00" y="1143000"/>
            <a:ext cx="12192000" cy="975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E00064-8CF3-45B0-BE84-DB59C2714CD6}"/>
              </a:ext>
            </a:extLst>
          </p:cNvPr>
          <p:cNvSpPr txBox="1"/>
          <p:nvPr/>
        </p:nvSpPr>
        <p:spPr>
          <a:xfrm>
            <a:off x="18649950" y="2114550"/>
            <a:ext cx="3926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Saved as dots123.tif</a:t>
            </a:r>
          </a:p>
        </p:txBody>
      </p:sp>
    </p:spTree>
    <p:extLst>
      <p:ext uri="{BB962C8B-B14F-4D97-AF65-F5344CB8AC3E}">
        <p14:creationId xmlns:p14="http://schemas.microsoft.com/office/powerpoint/2010/main" val="31616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8C489F3-FB40-4EC7-9033-D84970E74E53}"/>
              </a:ext>
            </a:extLst>
          </p:cNvPr>
          <p:cNvGrpSpPr/>
          <p:nvPr/>
        </p:nvGrpSpPr>
        <p:grpSpPr>
          <a:xfrm>
            <a:off x="3240900" y="988200"/>
            <a:ext cx="20054850" cy="12537300"/>
            <a:chOff x="5336400" y="969150"/>
            <a:chExt cx="20054850" cy="12537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DFF9E2-F2F7-4D1C-AF9A-659A191E0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9250" y="3752850"/>
              <a:ext cx="12192000" cy="9753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31E1CC-295B-4FB9-B804-E6874AB4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400" y="969150"/>
              <a:ext cx="12192000" cy="97536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D6940D-518F-4CE5-955B-4F92A0061F40}"/>
              </a:ext>
            </a:extLst>
          </p:cNvPr>
          <p:cNvSpPr txBox="1"/>
          <p:nvPr/>
        </p:nvSpPr>
        <p:spPr>
          <a:xfrm>
            <a:off x="18649950" y="2114550"/>
            <a:ext cx="3769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Saved as dots4.png</a:t>
            </a:r>
          </a:p>
        </p:txBody>
      </p:sp>
    </p:spTree>
    <p:extLst>
      <p:ext uri="{BB962C8B-B14F-4D97-AF65-F5344CB8AC3E}">
        <p14:creationId xmlns:p14="http://schemas.microsoft.com/office/powerpoint/2010/main" val="409387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10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Diddams, Scott</dc:creator>
  <cp:lastModifiedBy>Diddams, Scott</cp:lastModifiedBy>
  <cp:revision>6</cp:revision>
  <dcterms:created xsi:type="dcterms:W3CDTF">2021-07-20T21:34:20Z</dcterms:created>
  <dcterms:modified xsi:type="dcterms:W3CDTF">2021-07-21T15:24:22Z</dcterms:modified>
</cp:coreProperties>
</file>