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03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41" r:id="rId13"/>
    <p:sldId id="342" r:id="rId14"/>
    <p:sldId id="343" r:id="rId15"/>
    <p:sldId id="345" r:id="rId16"/>
    <p:sldId id="346" r:id="rId17"/>
    <p:sldId id="347" r:id="rId18"/>
    <p:sldId id="348" r:id="rId19"/>
    <p:sldId id="349" r:id="rId20"/>
    <p:sldId id="351" r:id="rId21"/>
    <p:sldId id="352" r:id="rId22"/>
    <p:sldId id="350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3" r:id="rId33"/>
    <p:sldId id="364" r:id="rId34"/>
    <p:sldId id="362" r:id="rId35"/>
    <p:sldId id="365" r:id="rId36"/>
    <p:sldId id="368" r:id="rId37"/>
    <p:sldId id="366" r:id="rId38"/>
    <p:sldId id="430" r:id="rId39"/>
    <p:sldId id="431" r:id="rId40"/>
    <p:sldId id="426" r:id="rId41"/>
    <p:sldId id="427" r:id="rId42"/>
    <p:sldId id="428" r:id="rId43"/>
    <p:sldId id="429" r:id="rId44"/>
    <p:sldId id="367" r:id="rId45"/>
    <p:sldId id="369" r:id="rId46"/>
    <p:sldId id="371" r:id="rId47"/>
    <p:sldId id="374" r:id="rId48"/>
    <p:sldId id="372" r:id="rId49"/>
    <p:sldId id="373" r:id="rId50"/>
    <p:sldId id="432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01" r:id="rId78"/>
    <p:sldId id="402" r:id="rId79"/>
    <p:sldId id="403" r:id="rId80"/>
    <p:sldId id="404" r:id="rId81"/>
    <p:sldId id="405" r:id="rId82"/>
    <p:sldId id="406" r:id="rId83"/>
    <p:sldId id="407" r:id="rId84"/>
    <p:sldId id="408" r:id="rId85"/>
    <p:sldId id="409" r:id="rId86"/>
    <p:sldId id="410" r:id="rId87"/>
    <p:sldId id="411" r:id="rId88"/>
    <p:sldId id="412" r:id="rId89"/>
    <p:sldId id="413" r:id="rId90"/>
    <p:sldId id="414" r:id="rId91"/>
    <p:sldId id="415" r:id="rId92"/>
    <p:sldId id="416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5" r:id="rId10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25/08/2023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25/08/2023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80FDD2-C1B5-4968-8D16-2ACA95CE573D}"/>
              </a:ext>
            </a:extLst>
          </p:cNvPr>
          <p:cNvSpPr txBox="1"/>
          <p:nvPr/>
        </p:nvSpPr>
        <p:spPr>
          <a:xfrm>
            <a:off x="1768415" y="1880558"/>
            <a:ext cx="9273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/>
              <a:t>Mídias </a:t>
            </a:r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pPr algn="ctr"/>
            <a:r>
              <a:rPr lang="pt-BR" sz="4800" dirty="0"/>
              <a:t>Executando sons</a:t>
            </a:r>
          </a:p>
        </p:txBody>
      </p:sp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C1F0F0-F937-4901-99EE-3B7BB649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90" y="2357437"/>
            <a:ext cx="4380247" cy="21431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FA22BF3-47C2-4971-94A1-B65D37F1CFFC}"/>
              </a:ext>
            </a:extLst>
          </p:cNvPr>
          <p:cNvCxnSpPr>
            <a:cxnSpLocks/>
          </p:cNvCxnSpPr>
          <p:nvPr/>
        </p:nvCxnSpPr>
        <p:spPr>
          <a:xfrm flipH="1" flipV="1">
            <a:off x="6362700" y="3343275"/>
            <a:ext cx="1005338" cy="163991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611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402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4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B1E085-C056-4561-83D9-1FED0C74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44" y="2162175"/>
            <a:ext cx="5594206" cy="16859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12D5FB1-448A-4375-8664-7DA794A5051D}"/>
              </a:ext>
            </a:extLst>
          </p:cNvPr>
          <p:cNvCxnSpPr>
            <a:cxnSpLocks/>
          </p:cNvCxnSpPr>
          <p:nvPr/>
        </p:nvCxnSpPr>
        <p:spPr>
          <a:xfrm flipH="1" flipV="1">
            <a:off x="5600700" y="3219450"/>
            <a:ext cx="1767338" cy="17637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8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6DB5DD-42F6-4A81-AC4C-9F11793F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59" y="1619250"/>
            <a:ext cx="3163609" cy="36195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6B347DA-9DEF-4B5C-8EEB-4BAF5021F258}"/>
              </a:ext>
            </a:extLst>
          </p:cNvPr>
          <p:cNvCxnSpPr>
            <a:cxnSpLocks/>
          </p:cNvCxnSpPr>
          <p:nvPr/>
        </p:nvCxnSpPr>
        <p:spPr>
          <a:xfrm flipH="1" flipV="1">
            <a:off x="6088272" y="2547128"/>
            <a:ext cx="1767338" cy="17637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8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C3AB19-432C-4611-979A-693F3D4A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72352"/>
            <a:ext cx="8120062" cy="654754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2D9DE58-256B-4B6E-AF6D-40C8E3607A36}"/>
              </a:ext>
            </a:extLst>
          </p:cNvPr>
          <p:cNvCxnSpPr>
            <a:cxnSpLocks/>
          </p:cNvCxnSpPr>
          <p:nvPr/>
        </p:nvCxnSpPr>
        <p:spPr>
          <a:xfrm flipH="1" flipV="1">
            <a:off x="5495925" y="4592607"/>
            <a:ext cx="1767338" cy="17637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0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DB9E91-34BC-4EB6-9F9C-38555541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1576387"/>
            <a:ext cx="4029075" cy="418246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9144EB6-16B4-4691-AD92-8E4F8450D77E}"/>
              </a:ext>
            </a:extLst>
          </p:cNvPr>
          <p:cNvCxnSpPr>
            <a:cxnSpLocks/>
          </p:cNvCxnSpPr>
          <p:nvPr/>
        </p:nvCxnSpPr>
        <p:spPr>
          <a:xfrm flipH="1" flipV="1">
            <a:off x="5124450" y="5143500"/>
            <a:ext cx="2138813" cy="121285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2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2A864C-A9B3-4A3F-81EE-9E355238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2309812"/>
            <a:ext cx="3686175" cy="22383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70CAEA4-8193-4B6C-AF96-A7EBA53B0139}"/>
              </a:ext>
            </a:extLst>
          </p:cNvPr>
          <p:cNvCxnSpPr>
            <a:cxnSpLocks/>
          </p:cNvCxnSpPr>
          <p:nvPr/>
        </p:nvCxnSpPr>
        <p:spPr>
          <a:xfrm flipH="1" flipV="1">
            <a:off x="5212330" y="4364007"/>
            <a:ext cx="1767338" cy="17637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5B55353-8231-40F0-B9E8-7E974C5DA87A}"/>
              </a:ext>
            </a:extLst>
          </p:cNvPr>
          <p:cNvCxnSpPr>
            <a:cxnSpLocks/>
          </p:cNvCxnSpPr>
          <p:nvPr/>
        </p:nvCxnSpPr>
        <p:spPr>
          <a:xfrm flipH="1" flipV="1">
            <a:off x="6238875" y="4364006"/>
            <a:ext cx="1767338" cy="17637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C51ECD8-B744-4798-8E88-31FB513B8905}"/>
              </a:ext>
            </a:extLst>
          </p:cNvPr>
          <p:cNvCxnSpPr>
            <a:cxnSpLocks/>
          </p:cNvCxnSpPr>
          <p:nvPr/>
        </p:nvCxnSpPr>
        <p:spPr>
          <a:xfrm flipH="1" flipV="1">
            <a:off x="7535128" y="4364005"/>
            <a:ext cx="1767338" cy="17637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1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E73605-8464-46EE-B3E1-6B669A1C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190625"/>
            <a:ext cx="4471988" cy="271554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9AF5D15-20DF-4014-A55D-714424092734}"/>
              </a:ext>
            </a:extLst>
          </p:cNvPr>
          <p:cNvCxnSpPr>
            <a:cxnSpLocks/>
          </p:cNvCxnSpPr>
          <p:nvPr/>
        </p:nvCxnSpPr>
        <p:spPr>
          <a:xfrm flipH="1" flipV="1">
            <a:off x="6419850" y="3790950"/>
            <a:ext cx="1162050" cy="13049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C21348-9182-44A6-89CC-2E7A3AA23A3A}"/>
              </a:ext>
            </a:extLst>
          </p:cNvPr>
          <p:cNvSpPr txBox="1"/>
          <p:nvPr/>
        </p:nvSpPr>
        <p:spPr>
          <a:xfrm>
            <a:off x="7762875" y="5086350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todos os botões</a:t>
            </a:r>
          </a:p>
        </p:txBody>
      </p:sp>
    </p:spTree>
    <p:extLst>
      <p:ext uri="{BB962C8B-B14F-4D97-AF65-F5344CB8AC3E}">
        <p14:creationId xmlns:p14="http://schemas.microsoft.com/office/powerpoint/2010/main" val="114774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D196B6-8F95-4C70-9E2A-4C973AE1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419225"/>
            <a:ext cx="6524625" cy="40195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C254D6E-3467-41B4-80BF-BB49F3422567}"/>
              </a:ext>
            </a:extLst>
          </p:cNvPr>
          <p:cNvCxnSpPr>
            <a:cxnSpLocks/>
          </p:cNvCxnSpPr>
          <p:nvPr/>
        </p:nvCxnSpPr>
        <p:spPr>
          <a:xfrm flipH="1" flipV="1">
            <a:off x="8820150" y="2686050"/>
            <a:ext cx="1162050" cy="13049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81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E417A7-40A1-4AF9-AF0A-A67AF2E5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833562"/>
            <a:ext cx="36004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7EEF9B-6722-4CCD-9C12-BC44BB5D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30" y="1411250"/>
            <a:ext cx="10184772" cy="10515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A6491FF-0F73-487E-8382-EC3513281A45}"/>
              </a:ext>
            </a:extLst>
          </p:cNvPr>
          <p:cNvCxnSpPr>
            <a:cxnSpLocks/>
          </p:cNvCxnSpPr>
          <p:nvPr/>
        </p:nvCxnSpPr>
        <p:spPr>
          <a:xfrm flipH="1" flipV="1">
            <a:off x="8203721" y="2139351"/>
            <a:ext cx="1778479" cy="1851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0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64DB6B-EA07-4AEF-9539-3FD71239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92" y="0"/>
            <a:ext cx="3785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20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570F1C-3A41-4D26-951E-587439F4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59" y="1408904"/>
            <a:ext cx="11251029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Bundle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.onCreate(savedInstanceState);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setContentView(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(getApplicationContext(),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raw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teste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39CD1A3-B758-48D6-9405-81610ECC756B}"/>
              </a:ext>
            </a:extLst>
          </p:cNvPr>
          <p:cNvCxnSpPr>
            <a:cxnSpLocks/>
          </p:cNvCxnSpPr>
          <p:nvPr/>
        </p:nvCxnSpPr>
        <p:spPr>
          <a:xfrm flipH="1">
            <a:off x="6096001" y="1992702"/>
            <a:ext cx="3634595" cy="27604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A942732-244E-43D7-A3A4-5D10FE24284E}"/>
              </a:ext>
            </a:extLst>
          </p:cNvPr>
          <p:cNvCxnSpPr>
            <a:cxnSpLocks/>
          </p:cNvCxnSpPr>
          <p:nvPr/>
        </p:nvCxnSpPr>
        <p:spPr>
          <a:xfrm flipH="1" flipV="1">
            <a:off x="7897483" y="4408098"/>
            <a:ext cx="1778479" cy="1851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4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0E3A70-AB0E-4B43-8400-96F4240C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992" y="1793364"/>
            <a:ext cx="641938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de método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executarSom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view){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.start();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56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B3E350-7E2C-4FFD-BDDA-CB414D66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77" y="2173857"/>
            <a:ext cx="4440573" cy="187426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065CA73-A4E8-4C14-B597-1B0D8F6BFB27}"/>
              </a:ext>
            </a:extLst>
          </p:cNvPr>
          <p:cNvCxnSpPr>
            <a:cxnSpLocks/>
          </p:cNvCxnSpPr>
          <p:nvPr/>
        </p:nvCxnSpPr>
        <p:spPr>
          <a:xfrm flipH="1" flipV="1">
            <a:off x="6952891" y="3536830"/>
            <a:ext cx="1778479" cy="1851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4ABE21-05F9-4A79-8ECF-6AFBD6FCC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79" y="1426375"/>
            <a:ext cx="601145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//pause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pausarMusica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view){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.isPlaying() ){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.pause();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2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6B68D3-39DB-4902-82A0-9DD79427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01" y="2518913"/>
            <a:ext cx="5990661" cy="1181549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5054BFC-FB35-4EC7-9C30-01E9FB4426D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9000"/>
            <a:ext cx="1778479" cy="1851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23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25</a:t>
            </a:fld>
            <a:endParaRPr 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98AE13-D24E-4111-A013-4E6BFAE2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607" y="1745118"/>
            <a:ext cx="966078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//stop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pararMusica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view){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.isPlaying()){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.stop();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(getApplicationContext(),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raw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teste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7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2DB590-3BCF-4F71-B73D-9360E77A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993150"/>
            <a:ext cx="5473820" cy="179314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6675CD6-E98D-497F-8009-7A57D50C55F2}"/>
              </a:ext>
            </a:extLst>
          </p:cNvPr>
          <p:cNvCxnSpPr>
            <a:cxnSpLocks/>
          </p:cNvCxnSpPr>
          <p:nvPr/>
        </p:nvCxnSpPr>
        <p:spPr>
          <a:xfrm flipH="1" flipV="1">
            <a:off x="6832121" y="3487477"/>
            <a:ext cx="1778479" cy="1851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79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27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33143A-B158-4AD5-9BC1-0FBF7E6F8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7" y="1971313"/>
            <a:ext cx="921880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seekVolume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EB72F63-95B3-4775-B439-CCE208BB03AF}"/>
              </a:ext>
            </a:extLst>
          </p:cNvPr>
          <p:cNvCxnSpPr>
            <a:cxnSpLocks/>
          </p:cNvCxnSpPr>
          <p:nvPr/>
        </p:nvCxnSpPr>
        <p:spPr>
          <a:xfrm flipH="1" flipV="1">
            <a:off x="5287993" y="3540973"/>
            <a:ext cx="1778479" cy="1851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7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28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4D6186-CBDC-4343-AC92-F409425B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19" y="1917428"/>
            <a:ext cx="1092401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Bundle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.onCreate(savedInstanceState);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setContentView(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(getApplicationContext(),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raw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teste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incializarSeekBar();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B4D7F35-A70C-40C9-A460-F0623482AE76}"/>
              </a:ext>
            </a:extLst>
          </p:cNvPr>
          <p:cNvCxnSpPr>
            <a:cxnSpLocks/>
          </p:cNvCxnSpPr>
          <p:nvPr/>
        </p:nvCxnSpPr>
        <p:spPr>
          <a:xfrm flipH="1" flipV="1">
            <a:off x="3743865" y="4164197"/>
            <a:ext cx="1778479" cy="1851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37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29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EB480E-6E4F-414A-895F-2A6779FE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82" y="1265246"/>
            <a:ext cx="11967379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void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incializarSeekBar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seekVolume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seekVolume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//configurar o audio manager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audioManager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AudioManager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getSystemService(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Context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AUDIO_SERVICE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//recupera os valores de volume máximo e o volume atual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volumeMaximo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audioManager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.getStreamMaxVolume(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AudioManager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STREAM_MUSIC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volumeAtual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audioManager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.getStreamVolume(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AudioManager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STREAM_MUSIC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//configurar os valores máximos para o SeekBar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seekVolume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.setMax(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volumeMaximo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//configurar o progresso atual do seekBar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seekVolume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.setProgress(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volumeAtual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7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9A79D4-206E-4361-971C-F1CABE4D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83" y="1814962"/>
            <a:ext cx="3371850" cy="27622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64157FB-190E-4729-A3EC-622EF316EB82}"/>
              </a:ext>
            </a:extLst>
          </p:cNvPr>
          <p:cNvCxnSpPr/>
          <p:nvPr/>
        </p:nvCxnSpPr>
        <p:spPr>
          <a:xfrm flipH="1" flipV="1">
            <a:off x="3536830" y="2950234"/>
            <a:ext cx="4459857" cy="188055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B44C1-E218-4D94-90B8-7A28BB942646}"/>
              </a:ext>
            </a:extLst>
          </p:cNvPr>
          <p:cNvSpPr txBox="1"/>
          <p:nvPr/>
        </p:nvSpPr>
        <p:spPr>
          <a:xfrm>
            <a:off x="8115300" y="432435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colar as imagens que estão no bit.ly</a:t>
            </a:r>
          </a:p>
        </p:txBody>
      </p:sp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30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E4FFFE-7D3A-4680-AC36-B0D656D41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30" y="617962"/>
            <a:ext cx="9099222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//permitir arrastar</a:t>
            </a:r>
            <a:br>
              <a:rPr kumimoji="0" lang="pt-BR" altLang="pt-BR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seekVolume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.setOnSeekBarChangeListener(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OnSeekBarChangeListener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onProgressChanged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seekBar,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b) {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audioManager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.setStreamVolume(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AudioManager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STREAM_MUSIC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,i,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onStartTrackingTouch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seekBar) {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onStopTrackingTouch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seekBar) {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6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746F40-FFB1-4CF1-8D29-DCD5D04B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79" y="1702203"/>
            <a:ext cx="708341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método pausar  a musica quando sair do app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onStop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.onStop();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.isPlaying() ){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.pause();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8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BEFE2C-D142-44C2-9263-5FB186367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64" y="1166842"/>
            <a:ext cx="679589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//detruir uma activity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onDestroy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.onDestroy();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.isPlaying()){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.stop();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.release();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mediaPlayer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37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33</a:t>
            </a:fld>
            <a:endParaRPr 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E3851B-57DA-40F1-B687-E33EEA94F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07" y="1805501"/>
            <a:ext cx="1025441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onProgressChanged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seekBar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b)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//alteração da flag</a:t>
            </a:r>
            <a:b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audioManager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.setStreamVolume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AudioManager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STREAM_MUSIC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,i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AudioManager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FLAG_SHOW_UI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0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783020-8142-4BDE-9888-F5346B244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92" y="0"/>
            <a:ext cx="3785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72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DA36CE-BDFA-455A-B38E-979C86D17AE2}"/>
              </a:ext>
            </a:extLst>
          </p:cNvPr>
          <p:cNvSpPr txBox="1"/>
          <p:nvPr/>
        </p:nvSpPr>
        <p:spPr>
          <a:xfrm>
            <a:off x="1598762" y="2659559"/>
            <a:ext cx="915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App utilizando vídeos </a:t>
            </a:r>
          </a:p>
        </p:txBody>
      </p:sp>
    </p:spTree>
    <p:extLst>
      <p:ext uri="{BB962C8B-B14F-4D97-AF65-F5344CB8AC3E}">
        <p14:creationId xmlns:p14="http://schemas.microsoft.com/office/powerpoint/2010/main" val="1804736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5AFB71-99E2-4885-83A5-804DEE12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4" y="81717"/>
            <a:ext cx="3562350" cy="63341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2CBA042-36D9-4DBC-9603-4E30FF055E2D}"/>
              </a:ext>
            </a:extLst>
          </p:cNvPr>
          <p:cNvCxnSpPr>
            <a:cxnSpLocks/>
          </p:cNvCxnSpPr>
          <p:nvPr/>
        </p:nvCxnSpPr>
        <p:spPr>
          <a:xfrm flipH="1">
            <a:off x="916532" y="2977850"/>
            <a:ext cx="3415905" cy="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FA20B5-C835-439A-BE03-5389FBF72302}"/>
              </a:ext>
            </a:extLst>
          </p:cNvPr>
          <p:cNvSpPr txBox="1"/>
          <p:nvPr/>
        </p:nvSpPr>
        <p:spPr>
          <a:xfrm>
            <a:off x="4332437" y="2793184"/>
            <a:ext cx="185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RatingBar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77E1C2-7801-4628-A24D-6277FB57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32" y="1098071"/>
            <a:ext cx="3991116" cy="132595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C9CA012-8B85-4849-892C-88F00DDBC248}"/>
              </a:ext>
            </a:extLst>
          </p:cNvPr>
          <p:cNvCxnSpPr>
            <a:cxnSpLocks/>
          </p:cNvCxnSpPr>
          <p:nvPr/>
        </p:nvCxnSpPr>
        <p:spPr>
          <a:xfrm flipH="1">
            <a:off x="9678156" y="1655135"/>
            <a:ext cx="2160584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7124D87-EA2A-4229-9874-3AC90F37BDE3}"/>
              </a:ext>
            </a:extLst>
          </p:cNvPr>
          <p:cNvCxnSpPr>
            <a:cxnSpLocks/>
          </p:cNvCxnSpPr>
          <p:nvPr/>
        </p:nvCxnSpPr>
        <p:spPr>
          <a:xfrm flipH="1">
            <a:off x="9678156" y="2247482"/>
            <a:ext cx="2160584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4A62B2B-CAA8-47CE-8A18-FFE065AFBCB8}"/>
              </a:ext>
            </a:extLst>
          </p:cNvPr>
          <p:cNvCxnSpPr>
            <a:cxnSpLocks/>
          </p:cNvCxnSpPr>
          <p:nvPr/>
        </p:nvCxnSpPr>
        <p:spPr>
          <a:xfrm flipH="1">
            <a:off x="10194303" y="1928304"/>
            <a:ext cx="1159497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534F6F94-EAE5-4619-A7A9-D79EFCEEA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96" y="5202865"/>
            <a:ext cx="8077200" cy="247650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0CE8A61-8C8B-4457-B1D7-2FCF57A3F554}"/>
              </a:ext>
            </a:extLst>
          </p:cNvPr>
          <p:cNvCxnSpPr>
            <a:cxnSpLocks/>
          </p:cNvCxnSpPr>
          <p:nvPr/>
        </p:nvCxnSpPr>
        <p:spPr>
          <a:xfrm flipH="1">
            <a:off x="8462514" y="4153319"/>
            <a:ext cx="829297" cy="95351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81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EF9A76-F97D-4725-BE3B-5D8D0840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048" y="2027208"/>
            <a:ext cx="6602391" cy="277770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E257BE4-5328-499E-B2C5-3AF8BB38DF28}"/>
              </a:ext>
            </a:extLst>
          </p:cNvPr>
          <p:cNvCxnSpPr>
            <a:cxnSpLocks/>
          </p:cNvCxnSpPr>
          <p:nvPr/>
        </p:nvCxnSpPr>
        <p:spPr>
          <a:xfrm flipH="1" flipV="1">
            <a:off x="5176003" y="4504725"/>
            <a:ext cx="1778479" cy="1851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AB212B2-B516-494D-B813-D17D090BA6D5}"/>
              </a:ext>
            </a:extLst>
          </p:cNvPr>
          <p:cNvCxnSpPr>
            <a:cxnSpLocks/>
          </p:cNvCxnSpPr>
          <p:nvPr/>
        </p:nvCxnSpPr>
        <p:spPr>
          <a:xfrm flipH="1" flipV="1">
            <a:off x="5598545" y="3241171"/>
            <a:ext cx="1778479" cy="1851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99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6B4F054-2B2F-4E94-8CA5-F8ECC875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C75716-4A44-4E15-A1BD-7AE565A2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00" y="765054"/>
            <a:ext cx="3562350" cy="5143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2BC9D0A-F4C9-4879-A590-E1BF872A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61" y="1369263"/>
            <a:ext cx="3552825" cy="1752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11AA5A-C7C6-4827-A580-F65CC6BF8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225" y="2147766"/>
            <a:ext cx="3514725" cy="16097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95C886B-2D06-46EA-848B-938440DF0D2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22082" y="1022229"/>
            <a:ext cx="4757518" cy="992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9C0AE8B-F70A-40EA-9A52-AAF4C8596897}"/>
              </a:ext>
            </a:extLst>
          </p:cNvPr>
          <p:cNvCxnSpPr>
            <a:cxnSpLocks/>
          </p:cNvCxnSpPr>
          <p:nvPr/>
        </p:nvCxnSpPr>
        <p:spPr>
          <a:xfrm flipH="1" flipV="1">
            <a:off x="3274482" y="2166969"/>
            <a:ext cx="4508434" cy="95489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37850D81-B313-499D-A65D-408DCBE04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841" y="5022850"/>
            <a:ext cx="3600450" cy="1333500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9A7F563-79A8-4FC1-85C9-E276061747EC}"/>
              </a:ext>
            </a:extLst>
          </p:cNvPr>
          <p:cNvCxnSpPr>
            <a:cxnSpLocks/>
          </p:cNvCxnSpPr>
          <p:nvPr/>
        </p:nvCxnSpPr>
        <p:spPr>
          <a:xfrm flipH="1" flipV="1">
            <a:off x="4778417" y="3385421"/>
            <a:ext cx="722424" cy="159052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15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26BCBF4-7040-41E0-83AE-D2F6BE60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DF1BA9-1334-4F05-BD7C-A4D0B3B3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4" y="1567492"/>
            <a:ext cx="4089336" cy="20556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69519D-A5EC-43AB-B11D-98FD08EB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841" y="5022850"/>
            <a:ext cx="3600450" cy="133350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7C7E121-1EE2-4B30-856E-9BADDF68A7C0}"/>
              </a:ext>
            </a:extLst>
          </p:cNvPr>
          <p:cNvCxnSpPr>
            <a:cxnSpLocks/>
          </p:cNvCxnSpPr>
          <p:nvPr/>
        </p:nvCxnSpPr>
        <p:spPr>
          <a:xfrm flipH="1" flipV="1">
            <a:off x="4977442" y="3623094"/>
            <a:ext cx="523399" cy="135284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2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0A4951-36C5-4C30-94D8-87387C082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20" y="1447801"/>
            <a:ext cx="5692624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1601F5-C3FA-4334-B034-8027FD2D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98" y="904875"/>
            <a:ext cx="4483252" cy="23383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6F602F0-6CEB-4DDF-A443-551D597F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1114425"/>
            <a:ext cx="5372100" cy="57435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AB2D5DB-5D3D-4191-9FD8-E28E20F519F5}"/>
              </a:ext>
            </a:extLst>
          </p:cNvPr>
          <p:cNvCxnSpPr>
            <a:cxnSpLocks/>
          </p:cNvCxnSpPr>
          <p:nvPr/>
        </p:nvCxnSpPr>
        <p:spPr>
          <a:xfrm flipV="1">
            <a:off x="1885950" y="1323975"/>
            <a:ext cx="3629025" cy="952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75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CECBD7-0E3D-4EB0-A4A0-EA0019F1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857250"/>
            <a:ext cx="7886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63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08F71A-D0A0-4D5A-9FC0-33C0C3DA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C6F5B8B-BFF9-4BFE-B2C6-7A1DDD38E3FD}"/>
              </a:ext>
            </a:extLst>
          </p:cNvPr>
          <p:cNvCxnSpPr>
            <a:cxnSpLocks/>
          </p:cNvCxnSpPr>
          <p:nvPr/>
        </p:nvCxnSpPr>
        <p:spPr>
          <a:xfrm flipH="1" flipV="1">
            <a:off x="3866072" y="1997734"/>
            <a:ext cx="4649278" cy="143126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A08D99-71DB-4769-8FCB-3C2111B4B811}"/>
              </a:ext>
            </a:extLst>
          </p:cNvPr>
          <p:cNvSpPr txBox="1"/>
          <p:nvPr/>
        </p:nvSpPr>
        <p:spPr>
          <a:xfrm>
            <a:off x="8572500" y="318135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trocar para </a:t>
            </a:r>
            <a:r>
              <a:rPr lang="pt-BR" dirty="0" err="1"/>
              <a:t>raw</a:t>
            </a:r>
            <a:r>
              <a:rPr lang="pt-BR" dirty="0"/>
              <a:t> é utilizado para guardar arquivos de mídia</a:t>
            </a:r>
          </a:p>
        </p:txBody>
      </p:sp>
    </p:spTree>
    <p:extLst>
      <p:ext uri="{BB962C8B-B14F-4D97-AF65-F5344CB8AC3E}">
        <p14:creationId xmlns:p14="http://schemas.microsoft.com/office/powerpoint/2010/main" val="1915860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70E8CA-AF34-4033-B782-FC52E82D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238250"/>
            <a:ext cx="3669506" cy="26289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1AB6DC8-9446-48BA-A748-1466B8A47F95}"/>
              </a:ext>
            </a:extLst>
          </p:cNvPr>
          <p:cNvCxnSpPr/>
          <p:nvPr/>
        </p:nvCxnSpPr>
        <p:spPr>
          <a:xfrm flipH="1" flipV="1">
            <a:off x="2908180" y="3102634"/>
            <a:ext cx="4459857" cy="188055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39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52BBAD-62C0-41F7-9D80-078B1F5B7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24" y="1385259"/>
            <a:ext cx="5102076" cy="3966504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42B0012-ECDF-4A9B-83E8-3A4627362A21}"/>
              </a:ext>
            </a:extLst>
          </p:cNvPr>
          <p:cNvCxnSpPr>
            <a:cxnSpLocks/>
          </p:cNvCxnSpPr>
          <p:nvPr/>
        </p:nvCxnSpPr>
        <p:spPr>
          <a:xfrm flipH="1" flipV="1">
            <a:off x="4546121" y="4511615"/>
            <a:ext cx="2821917" cy="47157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80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EF7B45-7384-48C5-A0FF-ED073718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6" y="1250022"/>
            <a:ext cx="3254495" cy="32864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2CF45C3-A686-4EF1-A9E5-EAEDD6EC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14" y="757057"/>
            <a:ext cx="7419975" cy="58959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5FCFF0E-7CAE-4E75-9053-85EFF2A25E94}"/>
              </a:ext>
            </a:extLst>
          </p:cNvPr>
          <p:cNvCxnSpPr>
            <a:cxnSpLocks/>
          </p:cNvCxnSpPr>
          <p:nvPr/>
        </p:nvCxnSpPr>
        <p:spPr>
          <a:xfrm flipH="1">
            <a:off x="2208366" y="1026543"/>
            <a:ext cx="2170348" cy="26980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81638E9-EDE1-4369-B850-4E16E6B6BA40}"/>
              </a:ext>
            </a:extLst>
          </p:cNvPr>
          <p:cNvCxnSpPr>
            <a:cxnSpLocks/>
          </p:cNvCxnSpPr>
          <p:nvPr/>
        </p:nvCxnSpPr>
        <p:spPr>
          <a:xfrm flipV="1">
            <a:off x="8911087" y="4631315"/>
            <a:ext cx="836763" cy="22347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31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46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44724C-8C7A-4015-AEEA-0FE99F73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319087"/>
            <a:ext cx="8620125" cy="621982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C843101-6CD5-4E60-8542-0C850D6A4C0B}"/>
              </a:ext>
            </a:extLst>
          </p:cNvPr>
          <p:cNvCxnSpPr>
            <a:cxnSpLocks/>
          </p:cNvCxnSpPr>
          <p:nvPr/>
        </p:nvCxnSpPr>
        <p:spPr>
          <a:xfrm flipH="1" flipV="1">
            <a:off x="3441940" y="1871932"/>
            <a:ext cx="2821917" cy="47157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72ED15-75E2-44EB-843D-B8697F9F67E8}"/>
              </a:ext>
            </a:extLst>
          </p:cNvPr>
          <p:cNvSpPr txBox="1"/>
          <p:nvPr/>
        </p:nvSpPr>
        <p:spPr>
          <a:xfrm>
            <a:off x="6263857" y="2158843"/>
            <a:ext cx="23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activity_player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235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729B37-4903-486A-B7C9-96A9B799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49" y="1469096"/>
            <a:ext cx="1419225" cy="6762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7343AD-8BE4-4CBD-A955-EA678B761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90" y="82550"/>
            <a:ext cx="3752850" cy="663892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DAD8EA6-80AE-46A1-9200-70EBA167D5AD}"/>
              </a:ext>
            </a:extLst>
          </p:cNvPr>
          <p:cNvCxnSpPr>
            <a:cxnSpLocks/>
          </p:cNvCxnSpPr>
          <p:nvPr/>
        </p:nvCxnSpPr>
        <p:spPr>
          <a:xfrm>
            <a:off x="2613174" y="1673525"/>
            <a:ext cx="4289216" cy="1725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48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78FFB9-72D9-4658-83B0-FE98FC25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45" y="1509083"/>
            <a:ext cx="7083425" cy="70790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BE2FA63-23CA-414F-9120-FCCB1014C908}"/>
              </a:ext>
            </a:extLst>
          </p:cNvPr>
          <p:cNvCxnSpPr>
            <a:cxnSpLocks/>
          </p:cNvCxnSpPr>
          <p:nvPr/>
        </p:nvCxnSpPr>
        <p:spPr>
          <a:xfrm flipH="1" flipV="1">
            <a:off x="5365630" y="2139351"/>
            <a:ext cx="2002409" cy="284384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54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49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24789E-D0BD-455C-A167-5298A557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13" y="1012954"/>
            <a:ext cx="836594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Bundle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.onCreate(savedInstanceState);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setContentView(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abrirVideo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view){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startActivity(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Intent(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PlayerActivity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1601F5-C3FA-4334-B034-8027FD2D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98" y="904875"/>
            <a:ext cx="4483252" cy="23383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6F602F0-6CEB-4DDF-A443-551D597F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1114425"/>
            <a:ext cx="5372100" cy="57435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AB2D5DB-5D3D-4191-9FD8-E28E20F519F5}"/>
              </a:ext>
            </a:extLst>
          </p:cNvPr>
          <p:cNvCxnSpPr>
            <a:cxnSpLocks/>
          </p:cNvCxnSpPr>
          <p:nvPr/>
        </p:nvCxnSpPr>
        <p:spPr>
          <a:xfrm flipV="1">
            <a:off x="1885950" y="1323975"/>
            <a:ext cx="3629025" cy="952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78FFB9-72D9-4658-83B0-FE98FC25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45" y="1509083"/>
            <a:ext cx="7083425" cy="70790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BE2FA63-23CA-414F-9120-FCCB1014C908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2096219"/>
            <a:ext cx="2002409" cy="284384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93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E637FF-3947-46C0-9BE5-EE78D56A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91" y="1047029"/>
            <a:ext cx="954864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PlayerActivity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VideoView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videoView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Bundle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savedInstanceState) 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.onCreate(savedInstanceState);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setContentView(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activity_player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95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42E302-6262-4253-89BC-ECD7A3DF6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19" y="1143825"/>
            <a:ext cx="997491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videoView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videoView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//modo fullscreem</a:t>
            </a:r>
            <a:br>
              <a:rPr kumimoji="0" lang="pt-BR" altLang="pt-BR" sz="3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decorView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getWindow().getDecorView();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uiOpcoes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SYSTEM_UI_FLAG_FULLSCREEN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decorView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.setSystemUiVisibility(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uiOpcoes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62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E51595-6DFF-46A4-9257-0FD014846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97" y="920621"/>
            <a:ext cx="1074339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executaro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o 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video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videoView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.setMediaController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MediaController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//executa os controles padrão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videoView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.setVideoPath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android.resource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://"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getPackageName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+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video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define o caminho do 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video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videoView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.start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//executa o 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video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90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544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06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5636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993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347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73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CECBD7-0E3D-4EB0-A4A0-EA0019F1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857250"/>
            <a:ext cx="7886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38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0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794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13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802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526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819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438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71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5881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9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08F71A-D0A0-4D5A-9FC0-33C0C3DA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C6F5B8B-BFF9-4BFE-B2C6-7A1DDD38E3FD}"/>
              </a:ext>
            </a:extLst>
          </p:cNvPr>
          <p:cNvCxnSpPr>
            <a:cxnSpLocks/>
          </p:cNvCxnSpPr>
          <p:nvPr/>
        </p:nvCxnSpPr>
        <p:spPr>
          <a:xfrm flipH="1" flipV="1">
            <a:off x="3866072" y="1997734"/>
            <a:ext cx="4649278" cy="143126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A08D99-71DB-4769-8FCB-3C2111B4B811}"/>
              </a:ext>
            </a:extLst>
          </p:cNvPr>
          <p:cNvSpPr txBox="1"/>
          <p:nvPr/>
        </p:nvSpPr>
        <p:spPr>
          <a:xfrm>
            <a:off x="8572500" y="318135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trocar para </a:t>
            </a:r>
            <a:r>
              <a:rPr lang="pt-BR" dirty="0" err="1"/>
              <a:t>raw</a:t>
            </a:r>
            <a:r>
              <a:rPr lang="pt-BR" dirty="0"/>
              <a:t> é utilizado para guardar arquivos de mídia</a:t>
            </a:r>
          </a:p>
        </p:txBody>
      </p:sp>
    </p:spTree>
    <p:extLst>
      <p:ext uri="{BB962C8B-B14F-4D97-AF65-F5344CB8AC3E}">
        <p14:creationId xmlns:p14="http://schemas.microsoft.com/office/powerpoint/2010/main" val="3830948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4914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7152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304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04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90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8263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8046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4835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8661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0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70E8CA-AF34-4033-B782-FC52E82D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238250"/>
            <a:ext cx="3669506" cy="26289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1AB6DC8-9446-48BA-A748-1466B8A47F95}"/>
              </a:ext>
            </a:extLst>
          </p:cNvPr>
          <p:cNvCxnSpPr/>
          <p:nvPr/>
        </p:nvCxnSpPr>
        <p:spPr>
          <a:xfrm flipH="1" flipV="1">
            <a:off x="2908180" y="3102634"/>
            <a:ext cx="4459857" cy="188055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9478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6198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522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156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9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939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1801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2513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4253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499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9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8C9401-9403-47CF-A995-D444297B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019175"/>
            <a:ext cx="3669506" cy="26289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081BA8B-52A4-4376-894D-81166C77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37" y="821236"/>
            <a:ext cx="3669506" cy="351740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A9D0335-B07E-40E9-ACAB-5752F1A36FF6}"/>
              </a:ext>
            </a:extLst>
          </p:cNvPr>
          <p:cNvCxnSpPr>
            <a:cxnSpLocks/>
          </p:cNvCxnSpPr>
          <p:nvPr/>
        </p:nvCxnSpPr>
        <p:spPr>
          <a:xfrm>
            <a:off x="2209800" y="2790825"/>
            <a:ext cx="6400800" cy="3143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1DDBB16-6967-4FB2-83CB-9728EC5912D1}"/>
              </a:ext>
            </a:extLst>
          </p:cNvPr>
          <p:cNvCxnSpPr>
            <a:cxnSpLocks/>
          </p:cNvCxnSpPr>
          <p:nvPr/>
        </p:nvCxnSpPr>
        <p:spPr>
          <a:xfrm flipV="1">
            <a:off x="6096001" y="3257550"/>
            <a:ext cx="2295524" cy="19812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E91DDE-25AB-4103-AA4C-5294AC728534}"/>
              </a:ext>
            </a:extLst>
          </p:cNvPr>
          <p:cNvSpPr txBox="1"/>
          <p:nvPr/>
        </p:nvSpPr>
        <p:spPr>
          <a:xfrm>
            <a:off x="3438525" y="4819650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colar os arquivos de mp3</a:t>
            </a:r>
          </a:p>
        </p:txBody>
      </p:sp>
    </p:spTree>
    <p:extLst>
      <p:ext uri="{BB962C8B-B14F-4D97-AF65-F5344CB8AC3E}">
        <p14:creationId xmlns:p14="http://schemas.microsoft.com/office/powerpoint/2010/main" val="37761644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3564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221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4111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2831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5949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4109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76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773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686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685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969</Words>
  <Application>Microsoft Office PowerPoint</Application>
  <PresentationFormat>Widescreen</PresentationFormat>
  <Paragraphs>131</Paragraphs>
  <Slides>101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JetBrains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Douglas Dos Reis</cp:lastModifiedBy>
  <cp:revision>146</cp:revision>
  <dcterms:created xsi:type="dcterms:W3CDTF">2022-04-06T16:27:10Z</dcterms:created>
  <dcterms:modified xsi:type="dcterms:W3CDTF">2023-08-26T00:13:53Z</dcterms:modified>
</cp:coreProperties>
</file>