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37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426" r:id="rId10"/>
    <p:sldId id="427" r:id="rId11"/>
    <p:sldId id="428" r:id="rId12"/>
    <p:sldId id="334" r:id="rId13"/>
    <p:sldId id="429" r:id="rId14"/>
    <p:sldId id="430" r:id="rId15"/>
    <p:sldId id="335" r:id="rId16"/>
    <p:sldId id="336" r:id="rId17"/>
    <p:sldId id="337" r:id="rId18"/>
    <p:sldId id="338" r:id="rId19"/>
    <p:sldId id="339" r:id="rId20"/>
    <p:sldId id="431" r:id="rId21"/>
    <p:sldId id="432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94" r:id="rId77"/>
    <p:sldId id="433" r:id="rId78"/>
    <p:sldId id="434" r:id="rId79"/>
    <p:sldId id="435" r:id="rId80"/>
    <p:sldId id="395" r:id="rId81"/>
    <p:sldId id="396" r:id="rId82"/>
    <p:sldId id="397" r:id="rId83"/>
    <p:sldId id="398" r:id="rId84"/>
    <p:sldId id="399" r:id="rId85"/>
    <p:sldId id="400" r:id="rId86"/>
    <p:sldId id="437" r:id="rId87"/>
    <p:sldId id="438" r:id="rId88"/>
    <p:sldId id="402" r:id="rId89"/>
    <p:sldId id="401" r:id="rId90"/>
    <p:sldId id="405" r:id="rId91"/>
    <p:sldId id="403" r:id="rId92"/>
    <p:sldId id="404" r:id="rId93"/>
    <p:sldId id="406" r:id="rId94"/>
    <p:sldId id="407" r:id="rId95"/>
    <p:sldId id="408" r:id="rId96"/>
    <p:sldId id="439" r:id="rId97"/>
    <p:sldId id="409" r:id="rId98"/>
    <p:sldId id="410" r:id="rId99"/>
    <p:sldId id="411" r:id="rId100"/>
    <p:sldId id="412" r:id="rId101"/>
    <p:sldId id="413" r:id="rId102"/>
    <p:sldId id="414" r:id="rId103"/>
    <p:sldId id="415" r:id="rId104"/>
    <p:sldId id="416" r:id="rId105"/>
    <p:sldId id="417" r:id="rId106"/>
    <p:sldId id="418" r:id="rId107"/>
    <p:sldId id="440" r:id="rId108"/>
    <p:sldId id="419" r:id="rId109"/>
    <p:sldId id="420" r:id="rId110"/>
    <p:sldId id="421" r:id="rId111"/>
    <p:sldId id="422" r:id="rId112"/>
    <p:sldId id="423" r:id="rId113"/>
    <p:sldId id="424" r:id="rId114"/>
    <p:sldId id="425" r:id="rId115"/>
    <p:sldId id="441" r:id="rId116"/>
    <p:sldId id="442" r:id="rId117"/>
    <p:sldId id="467" r:id="rId118"/>
    <p:sldId id="468" r:id="rId119"/>
    <p:sldId id="469" r:id="rId120"/>
    <p:sldId id="443" r:id="rId121"/>
    <p:sldId id="470" r:id="rId122"/>
    <p:sldId id="471" r:id="rId123"/>
    <p:sldId id="444" r:id="rId124"/>
    <p:sldId id="445" r:id="rId125"/>
    <p:sldId id="472" r:id="rId126"/>
    <p:sldId id="446" r:id="rId127"/>
    <p:sldId id="447" r:id="rId128"/>
    <p:sldId id="448" r:id="rId129"/>
    <p:sldId id="473" r:id="rId130"/>
    <p:sldId id="450" r:id="rId131"/>
    <p:sldId id="451" r:id="rId132"/>
    <p:sldId id="452" r:id="rId133"/>
    <p:sldId id="474" r:id="rId134"/>
    <p:sldId id="454" r:id="rId135"/>
    <p:sldId id="455" r:id="rId1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E107-2813-4B24-BB95-1CA4371AD2D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B271-E007-43E7-A682-7A50D8531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3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DD6E4-7816-4B61-8E82-FBA043C4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23076-52E5-4018-82C9-42BA64B0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D6804-F35C-4825-9751-F5D61EE3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AA2-4D09-454A-99D9-0E87C149710B}" type="datetime1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2F49F-229A-4CBD-9CBB-5C27C8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0DEDB-3856-43AD-87EC-3B24FD8A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4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F118-C93B-4749-BF3F-CF19C12B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DEF80-2780-4F80-8C73-09ADFC9E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75CA6-E158-407E-8FE0-D60409BE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D6E8-6AC2-4ACC-85DE-6C19C04D3E31}" type="datetime1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A67DF-E8A7-4745-9077-C229E108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2B35D-9292-4E82-8039-E3354CA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69F6A-5325-4529-9A71-094AE930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B4B60B-F36F-4A68-9688-29986957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E9358-9BD8-48AA-A9E3-D7099063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FAEE-04AA-4939-8FF6-D203DFA6EF48}" type="datetime1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13DFA-F94D-4188-9DE5-8D203253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EFD92-B981-4A09-8C65-029B332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0A867-FC09-4DF7-AB43-E841652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0AA0C-47DA-4149-9421-C35CB23C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6592B-2F77-4D07-B4DE-B01B0F20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3F7C-6C37-4600-B2C0-C00949B9023A}" type="datetime1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7CD22-0D70-42E7-9C5F-E397BE69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95880-6CFE-4BCE-ACEC-70D74D4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73447-AC51-480B-8E0E-F974E4A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A1C16-AF0F-4E1B-B408-F0168197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C565E-1074-4910-BEB8-266AD1BE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0578-3BCF-4716-860F-F031C87FAB81}" type="datetime1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FF88C-68E1-45CC-A532-E46E54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C21F8-7A65-4E0D-A483-2DF15FC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B025-2918-4A76-B591-9A1F2197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96410-587B-4FA9-8EDC-6309A031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7E112-F203-48FF-B5D5-F3922DCA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83974-97BA-4D11-B1C0-9D80C8D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701-00E7-463F-8BC0-D40B55CA37A6}" type="datetime1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E7059-2C68-4BD9-B8D4-B7C4617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D1E2A-304F-4124-8A98-89ABF79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57F8C-4DF0-47E3-B1E4-E0F1B34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2BEAD-A4BB-4032-B3C3-E258B7B4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4862F7-357C-4CBD-9FC2-78304965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4EA4EB-4794-4485-AA28-F013A9A1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B88B47-EA08-4E29-8B25-87CEFD9E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B7B76-0BCA-4392-B1C4-F2AD7ADA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CDB-4634-4BAB-84ED-F2C4CB65B0A2}" type="datetime1">
              <a:rPr lang="pt-BR" smtClean="0"/>
              <a:t>24/08/2023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4E79A6-BA9D-4E67-B1AF-A83AB0A6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391ECB-5F15-42D8-AB94-978BFA9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058B-2C9D-4D65-A958-B475878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2CA5FC-249E-4CD5-9CFC-4A3AFE6C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B6F-B5F6-4272-96E7-A7AB6D81B1FB}" type="datetime1">
              <a:rPr lang="pt-BR" smtClean="0"/>
              <a:t>24/08/2023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CA320-236C-4B8C-8C67-B1EAEB59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F857A-FE4D-4EA9-AA57-29942CE6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34C800-1D8B-4C60-BD21-9260E625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CFA0-81ED-4255-9D8B-56A26DDEF55B}" type="datetime1">
              <a:rPr lang="pt-BR" smtClean="0"/>
              <a:t>24/08/2023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E51171-3A1D-47FA-9517-1288397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C1BC6-78A2-4F0E-92C1-B0385C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9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1BDAE-BAC1-45FE-92AA-7D58657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E3016-E529-41A6-9122-236EF045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8F9E8A-FC7E-45B8-83CF-FF860A0B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762B0-C119-4FB2-94B5-831AE013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66BE-183D-4416-BC84-57834865887D}" type="datetime1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46914-B9FA-47AB-98B5-2C0D763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34A7C-300B-4103-B524-C65FAF3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743C-6ADA-422D-947F-25C419D5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31507-DA59-4F95-80BA-8583F512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65D0CA-112F-4000-93A2-42D4DA93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94053B-AF4C-4798-A564-3F8F438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5F7-270F-46ED-8F37-F6B34773D015}" type="datetime1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AC4A5-9043-4A8C-B881-C6D1B513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B6A3B-3F85-4BF5-918C-3565DEE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2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5CEF06-F9B0-4C0C-96FC-278594A0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905AA-065B-4004-81B6-4D2FA4E9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EBF9-72D8-4FF7-8329-F541B7D1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4845-A640-486C-A2F6-26F77D5A34BE}" type="datetime1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CFD8C-A346-4CD3-B655-39FF57711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FEA84-19D0-4768-98DA-C7EA8518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740856-E5CC-439B-9CA8-A3252EFE4022}"/>
              </a:ext>
            </a:extLst>
          </p:cNvPr>
          <p:cNvSpPr txBox="1"/>
          <p:nvPr/>
        </p:nvSpPr>
        <p:spPr>
          <a:xfrm>
            <a:off x="1429109" y="1708030"/>
            <a:ext cx="93337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/>
              <a:t>CardView</a:t>
            </a:r>
            <a:endParaRPr lang="pt-BR" sz="3600" dirty="0"/>
          </a:p>
          <a:p>
            <a:pPr algn="ctr"/>
            <a:endParaRPr lang="pt-BR" sz="3600" dirty="0"/>
          </a:p>
          <a:p>
            <a:pPr algn="ctr"/>
            <a:endParaRPr lang="pt-BR" sz="3600" dirty="0"/>
          </a:p>
          <a:p>
            <a:r>
              <a:rPr lang="pt-BR" dirty="0"/>
              <a:t>O sistema fornece a API </a:t>
            </a:r>
            <a:r>
              <a:rPr lang="pt-BR" dirty="0" err="1"/>
              <a:t>CardView</a:t>
            </a:r>
            <a:r>
              <a:rPr lang="pt-BR" dirty="0"/>
              <a:t> como uma maneira fácil de mostrar informações dentro de </a:t>
            </a:r>
            <a:r>
              <a:rPr lang="pt-BR" dirty="0" err="1"/>
              <a:t>cards</a:t>
            </a:r>
            <a:r>
              <a:rPr lang="pt-BR" dirty="0"/>
              <a:t> que têm uma aparência consistente em toda a plataforma. Esses </a:t>
            </a:r>
            <a:r>
              <a:rPr lang="pt-BR" dirty="0" err="1"/>
              <a:t>cards</a:t>
            </a:r>
            <a:r>
              <a:rPr lang="pt-BR" dirty="0"/>
              <a:t> têm uma elevação padrão acima da visualização em grupo que os contém, fazendo com que o sistema exiba sombras abaixo deles.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187083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EE9EF3-4689-4422-A983-A00A0E21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4" y="1971674"/>
            <a:ext cx="6017898" cy="231457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3FD01CF-EB6E-4CBC-8649-8BA23B77B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885948"/>
            <a:ext cx="4724405" cy="914401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319C4AF-E117-48CA-AA13-71DCD419D10C}"/>
              </a:ext>
            </a:extLst>
          </p:cNvPr>
          <p:cNvCxnSpPr>
            <a:cxnSpLocks/>
          </p:cNvCxnSpPr>
          <p:nvPr/>
        </p:nvCxnSpPr>
        <p:spPr>
          <a:xfrm flipH="1" flipV="1">
            <a:off x="2247900" y="2745947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EB62A7-C299-4C0B-AF41-559DD59CCC14}"/>
              </a:ext>
            </a:extLst>
          </p:cNvPr>
          <p:cNvSpPr txBox="1"/>
          <p:nvPr/>
        </p:nvSpPr>
        <p:spPr>
          <a:xfrm>
            <a:off x="4257676" y="357102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Dê o nome para o pacote neste caso chamei de </a:t>
            </a:r>
            <a:r>
              <a:rPr lang="pt-BR" dirty="0" err="1"/>
              <a:t>activity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9864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100</a:t>
            </a:fld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4309F17-420F-4A31-BD2C-70C2A3B895B4}"/>
              </a:ext>
            </a:extLst>
          </p:cNvPr>
          <p:cNvCxnSpPr>
            <a:cxnSpLocks/>
          </p:cNvCxnSpPr>
          <p:nvPr/>
        </p:nvCxnSpPr>
        <p:spPr>
          <a:xfrm flipH="1">
            <a:off x="7686136" y="2467155"/>
            <a:ext cx="2406769" cy="132113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F2F265-34CC-4C60-A635-FE8A5438ED60}"/>
              </a:ext>
            </a:extLst>
          </p:cNvPr>
          <p:cNvSpPr txBox="1"/>
          <p:nvPr/>
        </p:nvSpPr>
        <p:spPr>
          <a:xfrm>
            <a:off x="8065698" y="5434642"/>
            <a:ext cx="212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Feito este método temos o método lista pronto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BA1E645-6F4E-478B-8A07-1021BA6C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09" y="1933812"/>
            <a:ext cx="1129187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onCreateViewHolder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@NonNull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ViewGroup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parent,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viewType) {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//criar o método inflate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itemLista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LayoutInflater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from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(parent.getContext()).inflate(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postagem_detalhe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,parent,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MyViewHolder(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itemLista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6B4F9E0-21FB-4896-A5CE-96EA1D5C7C8B}"/>
              </a:ext>
            </a:extLst>
          </p:cNvPr>
          <p:cNvCxnSpPr>
            <a:cxnSpLocks/>
          </p:cNvCxnSpPr>
          <p:nvPr/>
        </p:nvCxnSpPr>
        <p:spPr>
          <a:xfrm flipH="1" flipV="1">
            <a:off x="6465446" y="4461665"/>
            <a:ext cx="1499737" cy="88671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499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101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2CE2F6E-121D-4F15-B576-32828ED06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83" y="1944695"/>
            <a:ext cx="1048780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ViewHolder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//atributos</a:t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nome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pt-BR" altLang="pt-BR" sz="3200" dirty="0">
                <a:solidFill>
                  <a:srgbClr val="871094"/>
                </a:solidFill>
                <a:latin typeface="JetBrains Mono"/>
              </a:rPr>
              <a:t>p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ostagem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ImageView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imagem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908D85-4D81-4742-BC03-AB1AB8BA636C}"/>
              </a:ext>
            </a:extLst>
          </p:cNvPr>
          <p:cNvSpPr txBox="1"/>
          <p:nvPr/>
        </p:nvSpPr>
        <p:spPr>
          <a:xfrm>
            <a:off x="7815532" y="4942936"/>
            <a:ext cx="2924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Vamos trocar para:</a:t>
            </a:r>
          </a:p>
          <a:p>
            <a:r>
              <a:rPr lang="pt-BR" sz="2000" dirty="0" err="1"/>
              <a:t>textNome</a:t>
            </a:r>
            <a:r>
              <a:rPr lang="pt-BR" sz="2000" dirty="0"/>
              <a:t>,</a:t>
            </a:r>
          </a:p>
          <a:p>
            <a:r>
              <a:rPr lang="pt-BR" sz="2000" dirty="0" err="1"/>
              <a:t>textPostagem</a:t>
            </a:r>
            <a:r>
              <a:rPr lang="pt-BR" sz="2000" dirty="0"/>
              <a:t>,</a:t>
            </a:r>
          </a:p>
          <a:p>
            <a:r>
              <a:rPr lang="pt-BR" sz="2000" dirty="0" err="1"/>
              <a:t>imagePostagem</a:t>
            </a:r>
            <a:endParaRPr lang="pt-BR" sz="2000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F8C02F6-E8E2-4E93-90FB-6E055C0196CE}"/>
              </a:ext>
            </a:extLst>
          </p:cNvPr>
          <p:cNvCxnSpPr>
            <a:cxnSpLocks/>
          </p:cNvCxnSpPr>
          <p:nvPr/>
        </p:nvCxnSpPr>
        <p:spPr>
          <a:xfrm flipH="1" flipV="1">
            <a:off x="6215280" y="3969959"/>
            <a:ext cx="1499737" cy="88671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99575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102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147DF5B-23B5-4FC8-8108-F757D542D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60" y="1461616"/>
            <a:ext cx="1048780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ViewHolder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//atributos</a:t>
            </a: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textnome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textPostagem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ImageView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imagePostagem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564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103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38073D0-D137-41F5-8E64-79921296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302" y="1693576"/>
            <a:ext cx="9831794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itemView) 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(itemView);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textnome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itemView.findViewById(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textNome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textPostagem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itemView.findViewById(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textPostagem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imagePostagem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itemView.findViewById(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imagePostagem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5221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104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64242A-AB57-4288-A6CB-CD908E6A3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25" y="2269812"/>
            <a:ext cx="996625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onBindViewHolder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@NonNull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holder,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position) {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//criar a exibição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textnome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"Douglas dos Reis"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textPostagem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"#tbt Viagem legal!"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imagePostagem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.setImageResource(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drawable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imagem1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4111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105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BCD8BC-4D09-448B-BF94-40D1C1117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049" y="862450"/>
            <a:ext cx="4602607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getItemCount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3EC618-7ABE-4574-B9A9-B1D350619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296" y="4025469"/>
            <a:ext cx="4602607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getItemCount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pt-BR" altLang="pt-BR" sz="3200" dirty="0">
                <a:solidFill>
                  <a:srgbClr val="1750EB"/>
                </a:solidFill>
                <a:latin typeface="JetBrains Mono"/>
              </a:rPr>
              <a:t>6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2D231ED-7D98-4EE3-8712-B12229AC532A}"/>
              </a:ext>
            </a:extLst>
          </p:cNvPr>
          <p:cNvCxnSpPr>
            <a:cxnSpLocks/>
          </p:cNvCxnSpPr>
          <p:nvPr/>
        </p:nvCxnSpPr>
        <p:spPr>
          <a:xfrm>
            <a:off x="3157268" y="2173857"/>
            <a:ext cx="3088257" cy="198407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B2587F-F630-4BFF-A882-1B9C9B3C1B0E}"/>
              </a:ext>
            </a:extLst>
          </p:cNvPr>
          <p:cNvSpPr txBox="1"/>
          <p:nvPr/>
        </p:nvSpPr>
        <p:spPr>
          <a:xfrm>
            <a:off x="1373966" y="4610244"/>
            <a:ext cx="2725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Troque agora o </a:t>
            </a:r>
            <a:r>
              <a:rPr lang="pt-BR" dirty="0" err="1"/>
              <a:t>return</a:t>
            </a:r>
            <a:r>
              <a:rPr lang="pt-BR" dirty="0"/>
              <a:t> 0 para 6.</a:t>
            </a:r>
          </a:p>
          <a:p>
            <a:r>
              <a:rPr lang="pt-BR" dirty="0"/>
              <a:t>Para pode aparecer 6 itens em nosso </a:t>
            </a:r>
            <a:r>
              <a:rPr lang="pt-BR" dirty="0" err="1"/>
              <a:t>carView</a:t>
            </a:r>
            <a:r>
              <a:rPr lang="pt-BR" dirty="0"/>
              <a:t> para nossa exibição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EEA4F2E-2B9D-4DD9-95A0-C07616EDCB9D}"/>
              </a:ext>
            </a:extLst>
          </p:cNvPr>
          <p:cNvCxnSpPr>
            <a:cxnSpLocks/>
          </p:cNvCxnSpPr>
          <p:nvPr/>
        </p:nvCxnSpPr>
        <p:spPr>
          <a:xfrm flipH="1">
            <a:off x="4313208" y="5499876"/>
            <a:ext cx="1782793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831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B227A4-50E1-43EC-AFDB-F9A0EFFC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67" y="0"/>
            <a:ext cx="4086776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B8CFE07-108E-4738-B88B-1D420A4EA961}"/>
              </a:ext>
            </a:extLst>
          </p:cNvPr>
          <p:cNvSpPr txBox="1"/>
          <p:nvPr/>
        </p:nvSpPr>
        <p:spPr>
          <a:xfrm>
            <a:off x="6495691" y="2311879"/>
            <a:ext cx="2725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executar podemos ver os 6 itens aparecendo.</a:t>
            </a:r>
          </a:p>
          <a:p>
            <a:r>
              <a:rPr lang="pt-BR" dirty="0" err="1"/>
              <a:t>Obs</a:t>
            </a:r>
            <a:r>
              <a:rPr lang="pt-BR" dirty="0"/>
              <a:t>: eles estão repetindo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4AB2405-37DB-4AA9-A8BA-5AB98AB240CE}"/>
              </a:ext>
            </a:extLst>
          </p:cNvPr>
          <p:cNvCxnSpPr>
            <a:cxnSpLocks/>
          </p:cNvCxnSpPr>
          <p:nvPr/>
        </p:nvCxnSpPr>
        <p:spPr>
          <a:xfrm flipH="1">
            <a:off x="4563375" y="3231128"/>
            <a:ext cx="1782793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949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760780-AC69-4004-AD0B-5FF49CA36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58" y="2117066"/>
            <a:ext cx="9807470" cy="574376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EFF0305-8DEB-4D5D-9C69-AE68B2599F67}"/>
              </a:ext>
            </a:extLst>
          </p:cNvPr>
          <p:cNvCxnSpPr>
            <a:cxnSpLocks/>
          </p:cNvCxnSpPr>
          <p:nvPr/>
        </p:nvCxnSpPr>
        <p:spPr>
          <a:xfrm flipH="1" flipV="1">
            <a:off x="3855649" y="2569374"/>
            <a:ext cx="2240351" cy="171925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C9CBDC9-F038-4662-81A9-35DCDB4234DA}"/>
              </a:ext>
            </a:extLst>
          </p:cNvPr>
          <p:cNvSpPr txBox="1"/>
          <p:nvPr/>
        </p:nvSpPr>
        <p:spPr>
          <a:xfrm>
            <a:off x="6280030" y="4114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agora criar um </a:t>
            </a:r>
            <a:r>
              <a:rPr lang="pt-BR" dirty="0" err="1"/>
              <a:t>array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745971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108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C6500A-D9B5-4C3B-93D1-EDE850F8C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34" y="1620836"/>
            <a:ext cx="921880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AppCompatActivity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//criação de atributo para o </a:t>
            </a:r>
            <a:r>
              <a:rPr kumimoji="0" lang="pt-BR" altLang="pt-BR" sz="3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RecyclerView</a:t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recyclerPostagem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//criação de lista de postagens</a:t>
            </a:r>
            <a:b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postagens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A002277-A111-4C0B-BF0F-DF6549CEC07D}"/>
              </a:ext>
            </a:extLst>
          </p:cNvPr>
          <p:cNvCxnSpPr>
            <a:cxnSpLocks/>
          </p:cNvCxnSpPr>
          <p:nvPr/>
        </p:nvCxnSpPr>
        <p:spPr>
          <a:xfrm flipH="1" flipV="1">
            <a:off x="5166865" y="4570988"/>
            <a:ext cx="2240351" cy="171925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41091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F0F184-9262-4123-AFB6-F825FD7B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32" y="1116671"/>
            <a:ext cx="3636905" cy="187669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D633585-16D3-44DE-AC3D-F98246EE8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2912"/>
            <a:ext cx="5457825" cy="597217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54D8DD7-521D-446B-A11D-26858BBBA824}"/>
              </a:ext>
            </a:extLst>
          </p:cNvPr>
          <p:cNvCxnSpPr>
            <a:cxnSpLocks/>
          </p:cNvCxnSpPr>
          <p:nvPr/>
        </p:nvCxnSpPr>
        <p:spPr>
          <a:xfrm flipV="1">
            <a:off x="2237103" y="707366"/>
            <a:ext cx="3939410" cy="217007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B6412486-9C2B-459F-B632-3DDC01C9F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51" y="4059716"/>
            <a:ext cx="4850035" cy="2296634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DA2207E-5BDA-4203-8FF0-E38317FEF221}"/>
              </a:ext>
            </a:extLst>
          </p:cNvPr>
          <p:cNvCxnSpPr>
            <a:cxnSpLocks/>
          </p:cNvCxnSpPr>
          <p:nvPr/>
        </p:nvCxnSpPr>
        <p:spPr>
          <a:xfrm flipH="1">
            <a:off x="2237103" y="707366"/>
            <a:ext cx="7036293" cy="408892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C1A5F3-F051-4BF5-9D40-71088332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6725"/>
            <a:ext cx="63246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84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48A650-A659-413D-A7F5-F06518308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18" y="1251818"/>
            <a:ext cx="3675213" cy="3148031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8F6C95D-3658-4C28-80C4-37CFF3F7AD11}"/>
              </a:ext>
            </a:extLst>
          </p:cNvPr>
          <p:cNvCxnSpPr>
            <a:cxnSpLocks/>
          </p:cNvCxnSpPr>
          <p:nvPr/>
        </p:nvCxnSpPr>
        <p:spPr>
          <a:xfrm flipH="1">
            <a:off x="4356340" y="1994000"/>
            <a:ext cx="3490823" cy="205178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33F336-B978-4352-893C-1AC40CCFA5D7}"/>
              </a:ext>
            </a:extLst>
          </p:cNvPr>
          <p:cNvSpPr txBox="1"/>
          <p:nvPr/>
        </p:nvSpPr>
        <p:spPr>
          <a:xfrm>
            <a:off x="8031192" y="182017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dar o nome de Postagem</a:t>
            </a:r>
          </a:p>
        </p:txBody>
      </p:sp>
    </p:spTree>
    <p:extLst>
      <p:ext uri="{BB962C8B-B14F-4D97-AF65-F5344CB8AC3E}">
        <p14:creationId xmlns:p14="http://schemas.microsoft.com/office/powerpoint/2010/main" val="334147730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0823F4-CC40-4840-B04D-FF7D4CD8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20" y="1186312"/>
            <a:ext cx="9722852" cy="10220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9C139D3-960E-4E89-841E-2EE429BACF04}"/>
              </a:ext>
            </a:extLst>
          </p:cNvPr>
          <p:cNvCxnSpPr>
            <a:cxnSpLocks/>
          </p:cNvCxnSpPr>
          <p:nvPr/>
        </p:nvCxnSpPr>
        <p:spPr>
          <a:xfrm flipH="1" flipV="1">
            <a:off x="5365631" y="2031342"/>
            <a:ext cx="2475781" cy="328252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686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112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F542E6F-BD7E-43DC-AA61-53136348B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940" y="1492252"/>
            <a:ext cx="547777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nome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postagem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imagem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1D98E5F-73C5-4E2A-A0EE-F89773678102}"/>
              </a:ext>
            </a:extLst>
          </p:cNvPr>
          <p:cNvCxnSpPr>
            <a:cxnSpLocks/>
          </p:cNvCxnSpPr>
          <p:nvPr/>
        </p:nvCxnSpPr>
        <p:spPr>
          <a:xfrm flipH="1" flipV="1">
            <a:off x="4735903" y="3355676"/>
            <a:ext cx="2708693" cy="116456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85D626-599B-44F8-9DCB-AC4B4DCD8CCB}"/>
              </a:ext>
            </a:extLst>
          </p:cNvPr>
          <p:cNvSpPr txBox="1"/>
          <p:nvPr/>
        </p:nvSpPr>
        <p:spPr>
          <a:xfrm>
            <a:off x="7530860" y="4335576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criar métodos </a:t>
            </a:r>
            <a:r>
              <a:rPr lang="pt-BR" dirty="0" err="1"/>
              <a:t>private</a:t>
            </a:r>
            <a:r>
              <a:rPr lang="pt-BR" dirty="0"/>
              <a:t> para criação de um </a:t>
            </a:r>
            <a:r>
              <a:rPr lang="pt-BR" dirty="0" err="1"/>
              <a:t>array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68509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44F0D6-8FB5-4762-B3F8-3796AA4D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91" y="983860"/>
            <a:ext cx="2959207" cy="3777921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E2E3E916-CCAD-42D8-BBDC-0F9ABC2DCBAF}"/>
              </a:ext>
            </a:extLst>
          </p:cNvPr>
          <p:cNvCxnSpPr>
            <a:cxnSpLocks/>
          </p:cNvCxnSpPr>
          <p:nvPr/>
        </p:nvCxnSpPr>
        <p:spPr>
          <a:xfrm flipH="1" flipV="1">
            <a:off x="2484408" y="3735238"/>
            <a:ext cx="4960189" cy="78500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B911CE-4064-430B-BA0D-A8F97817CCAF}"/>
              </a:ext>
            </a:extLst>
          </p:cNvPr>
          <p:cNvSpPr txBox="1"/>
          <p:nvPr/>
        </p:nvSpPr>
        <p:spPr>
          <a:xfrm>
            <a:off x="7530860" y="433557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Precisamos agora criar um construtor</a:t>
            </a:r>
          </a:p>
        </p:txBody>
      </p:sp>
    </p:spTree>
    <p:extLst>
      <p:ext uri="{BB962C8B-B14F-4D97-AF65-F5344CB8AC3E}">
        <p14:creationId xmlns:p14="http://schemas.microsoft.com/office/powerpoint/2010/main" val="8017402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E13DE5-795C-44A6-B4A0-03548137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29" y="1221086"/>
            <a:ext cx="2824932" cy="3169759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C9AC001-3D78-4D7D-A12D-82D357B0224B}"/>
              </a:ext>
            </a:extLst>
          </p:cNvPr>
          <p:cNvCxnSpPr>
            <a:cxnSpLocks/>
          </p:cNvCxnSpPr>
          <p:nvPr/>
        </p:nvCxnSpPr>
        <p:spPr>
          <a:xfrm flipH="1" flipV="1">
            <a:off x="3726613" y="1828800"/>
            <a:ext cx="4408096" cy="192369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54145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4E8545E-86F1-4986-A0A6-99E43E0F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5E6F01-541B-4B19-A397-6FEBDAB4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04" y="889599"/>
            <a:ext cx="3648075" cy="53721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EFDC0245-542A-4A57-B243-5AA5B0E7B3F9}"/>
              </a:ext>
            </a:extLst>
          </p:cNvPr>
          <p:cNvCxnSpPr>
            <a:cxnSpLocks/>
          </p:cNvCxnSpPr>
          <p:nvPr/>
        </p:nvCxnSpPr>
        <p:spPr>
          <a:xfrm flipH="1" flipV="1">
            <a:off x="3165895" y="2225615"/>
            <a:ext cx="4960189" cy="78500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27A692-3007-4C2E-821E-63E86E7A2706}"/>
              </a:ext>
            </a:extLst>
          </p:cNvPr>
          <p:cNvSpPr txBox="1"/>
          <p:nvPr/>
        </p:nvSpPr>
        <p:spPr>
          <a:xfrm>
            <a:off x="8153400" y="282595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Construir um construtor vazio </a:t>
            </a:r>
          </a:p>
        </p:txBody>
      </p:sp>
    </p:spTree>
    <p:extLst>
      <p:ext uri="{BB962C8B-B14F-4D97-AF65-F5344CB8AC3E}">
        <p14:creationId xmlns:p14="http://schemas.microsoft.com/office/powerpoint/2010/main" val="20723039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4E234DE-0405-4CF0-80DE-6DB1725D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116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601A61-E2B2-4EAA-9486-CAE4D1FCC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40" y="834360"/>
            <a:ext cx="463300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nome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postagem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imagem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Postagem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AA95172-4F58-44E7-9D3B-9BE3E196701F}"/>
              </a:ext>
            </a:extLst>
          </p:cNvPr>
          <p:cNvCxnSpPr>
            <a:cxnSpLocks/>
          </p:cNvCxnSpPr>
          <p:nvPr/>
        </p:nvCxnSpPr>
        <p:spPr>
          <a:xfrm flipH="1">
            <a:off x="4658264" y="3752492"/>
            <a:ext cx="3476445" cy="34505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24469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44F0D6-8FB5-4762-B3F8-3796AA4D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91" y="983860"/>
            <a:ext cx="2959207" cy="3777921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E2E3E916-CCAD-42D8-BBDC-0F9ABC2DCBAF}"/>
              </a:ext>
            </a:extLst>
          </p:cNvPr>
          <p:cNvCxnSpPr>
            <a:cxnSpLocks/>
          </p:cNvCxnSpPr>
          <p:nvPr/>
        </p:nvCxnSpPr>
        <p:spPr>
          <a:xfrm flipH="1" flipV="1">
            <a:off x="2484408" y="3735238"/>
            <a:ext cx="4960189" cy="78500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B911CE-4064-430B-BA0D-A8F97817CCAF}"/>
              </a:ext>
            </a:extLst>
          </p:cNvPr>
          <p:cNvSpPr txBox="1"/>
          <p:nvPr/>
        </p:nvSpPr>
        <p:spPr>
          <a:xfrm>
            <a:off x="7530860" y="433557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Precisamos agora criar um construtor</a:t>
            </a:r>
          </a:p>
        </p:txBody>
      </p:sp>
    </p:spTree>
    <p:extLst>
      <p:ext uri="{BB962C8B-B14F-4D97-AF65-F5344CB8AC3E}">
        <p14:creationId xmlns:p14="http://schemas.microsoft.com/office/powerpoint/2010/main" val="124073078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E13DE5-795C-44A6-B4A0-03548137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29" y="1221086"/>
            <a:ext cx="2824932" cy="3169759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C9AC001-3D78-4D7D-A12D-82D357B0224B}"/>
              </a:ext>
            </a:extLst>
          </p:cNvPr>
          <p:cNvCxnSpPr>
            <a:cxnSpLocks/>
          </p:cNvCxnSpPr>
          <p:nvPr/>
        </p:nvCxnSpPr>
        <p:spPr>
          <a:xfrm flipH="1" flipV="1">
            <a:off x="3726613" y="1828800"/>
            <a:ext cx="4408096" cy="192369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9859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4E8545E-86F1-4986-A0A6-99E43E0F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5E6F01-541B-4B19-A397-6FEBDAB4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04" y="889599"/>
            <a:ext cx="3648075" cy="53721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EFDC0245-542A-4A57-B243-5AA5B0E7B3F9}"/>
              </a:ext>
            </a:extLst>
          </p:cNvPr>
          <p:cNvCxnSpPr>
            <a:cxnSpLocks/>
          </p:cNvCxnSpPr>
          <p:nvPr/>
        </p:nvCxnSpPr>
        <p:spPr>
          <a:xfrm flipH="1" flipV="1">
            <a:off x="3165895" y="2225615"/>
            <a:ext cx="4960189" cy="78500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27A692-3007-4C2E-821E-63E86E7A2706}"/>
              </a:ext>
            </a:extLst>
          </p:cNvPr>
          <p:cNvSpPr txBox="1"/>
          <p:nvPr/>
        </p:nvSpPr>
        <p:spPr>
          <a:xfrm>
            <a:off x="8153400" y="282595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Selecione todos os itens e clique ok </a:t>
            </a:r>
          </a:p>
        </p:txBody>
      </p:sp>
    </p:spTree>
    <p:extLst>
      <p:ext uri="{BB962C8B-B14F-4D97-AF65-F5344CB8AC3E}">
        <p14:creationId xmlns:p14="http://schemas.microsoft.com/office/powerpoint/2010/main" val="257162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DCBC9C-6F76-48FA-AC3A-DBBDD64C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796" y="1495424"/>
            <a:ext cx="6567607" cy="2162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673682A-106B-478E-9308-5E18D6B00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97" y="1914523"/>
            <a:ext cx="4724405" cy="914401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4A0EA63-4F02-431D-8A07-489B6F10B908}"/>
              </a:ext>
            </a:extLst>
          </p:cNvPr>
          <p:cNvCxnSpPr>
            <a:cxnSpLocks/>
          </p:cNvCxnSpPr>
          <p:nvPr/>
        </p:nvCxnSpPr>
        <p:spPr>
          <a:xfrm flipH="1" flipV="1">
            <a:off x="1492985" y="2774522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C23813-32E6-49A8-80F0-C8542F72C3F9}"/>
              </a:ext>
            </a:extLst>
          </p:cNvPr>
          <p:cNvSpPr txBox="1"/>
          <p:nvPr/>
        </p:nvSpPr>
        <p:spPr>
          <a:xfrm>
            <a:off x="3502761" y="3599595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Dê o nome para o pacote neste caso chamei de </a:t>
            </a:r>
            <a:r>
              <a:rPr lang="pt-BR" dirty="0" err="1"/>
              <a:t>adpater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616445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5CC818-0A51-42EE-B97A-3F75A96A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120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D94A77-EF3A-4E16-AFA6-ED8FBAE1E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32" y="1796876"/>
            <a:ext cx="910608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criar outro construtor</a:t>
            </a:r>
            <a:br>
              <a:rPr kumimoji="0" lang="pt-BR" altLang="pt-BR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Postagem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nome,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postagem,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imagem) 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nome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nome;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postagem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postagem;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imagem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imagem;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787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44F0D6-8FB5-4762-B3F8-3796AA4D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91" y="983860"/>
            <a:ext cx="2959207" cy="3777921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E2E3E916-CCAD-42D8-BBDC-0F9ABC2DCBAF}"/>
              </a:ext>
            </a:extLst>
          </p:cNvPr>
          <p:cNvCxnSpPr>
            <a:cxnSpLocks/>
          </p:cNvCxnSpPr>
          <p:nvPr/>
        </p:nvCxnSpPr>
        <p:spPr>
          <a:xfrm flipH="1" flipV="1">
            <a:off x="2484408" y="3735238"/>
            <a:ext cx="4960189" cy="78500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B911CE-4064-430B-BA0D-A8F97817CCAF}"/>
              </a:ext>
            </a:extLst>
          </p:cNvPr>
          <p:cNvSpPr txBox="1"/>
          <p:nvPr/>
        </p:nvSpPr>
        <p:spPr>
          <a:xfrm>
            <a:off x="7530860" y="433557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agora criar o método </a:t>
            </a:r>
            <a:r>
              <a:rPr lang="pt-BR" dirty="0" err="1"/>
              <a:t>get</a:t>
            </a:r>
            <a:r>
              <a:rPr lang="pt-BR" dirty="0"/>
              <a:t> e set</a:t>
            </a:r>
          </a:p>
        </p:txBody>
      </p:sp>
    </p:spTree>
    <p:extLst>
      <p:ext uri="{BB962C8B-B14F-4D97-AF65-F5344CB8AC3E}">
        <p14:creationId xmlns:p14="http://schemas.microsoft.com/office/powerpoint/2010/main" val="55077495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E13DE5-795C-44A6-B4A0-03548137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29" y="1221086"/>
            <a:ext cx="2824932" cy="3169759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C9AC001-3D78-4D7D-A12D-82D357B0224B}"/>
              </a:ext>
            </a:extLst>
          </p:cNvPr>
          <p:cNvCxnSpPr>
            <a:cxnSpLocks/>
          </p:cNvCxnSpPr>
          <p:nvPr/>
        </p:nvCxnSpPr>
        <p:spPr>
          <a:xfrm flipH="1" flipV="1">
            <a:off x="3416062" y="2691442"/>
            <a:ext cx="4408096" cy="192369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69438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5CC818-0A51-42EE-B97A-3F75A96A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0DED71-850F-4C14-9F5E-1A7AE6D9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76" y="384175"/>
            <a:ext cx="3638550" cy="597217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BD10BE3-0EA0-4C82-9B4B-720E3E40F708}"/>
              </a:ext>
            </a:extLst>
          </p:cNvPr>
          <p:cNvCxnSpPr>
            <a:cxnSpLocks/>
          </p:cNvCxnSpPr>
          <p:nvPr/>
        </p:nvCxnSpPr>
        <p:spPr>
          <a:xfrm flipH="1" flipV="1">
            <a:off x="3312544" y="2260121"/>
            <a:ext cx="4960189" cy="78500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40AA52-13CB-4F94-867A-3B3D1FEFDAE8}"/>
              </a:ext>
            </a:extLst>
          </p:cNvPr>
          <p:cNvSpPr txBox="1"/>
          <p:nvPr/>
        </p:nvSpPr>
        <p:spPr>
          <a:xfrm>
            <a:off x="8358996" y="28604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Selecione todos os itens e clique ok</a:t>
            </a:r>
          </a:p>
        </p:txBody>
      </p:sp>
    </p:spTree>
    <p:extLst>
      <p:ext uri="{BB962C8B-B14F-4D97-AF65-F5344CB8AC3E}">
        <p14:creationId xmlns:p14="http://schemas.microsoft.com/office/powerpoint/2010/main" val="20737631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5CC818-0A51-42EE-B97A-3F75A96A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124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2C0A84-CA00-4604-AB59-63A7C387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1179"/>
            <a:ext cx="648619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getPostagem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postagem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setPostagem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postagem) 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postagem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postagem;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getImagem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imagem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setImagem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imagem) 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imagem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imagem;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6635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0823F4-CC40-4840-B04D-FF7D4CD8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20" y="1186312"/>
            <a:ext cx="9722852" cy="10220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9C139D3-960E-4E89-841E-2EE429BACF04}"/>
              </a:ext>
            </a:extLst>
          </p:cNvPr>
          <p:cNvCxnSpPr>
            <a:cxnSpLocks/>
          </p:cNvCxnSpPr>
          <p:nvPr/>
        </p:nvCxnSpPr>
        <p:spPr>
          <a:xfrm flipH="1" flipV="1">
            <a:off x="3620219" y="1979584"/>
            <a:ext cx="2475781" cy="328252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079760-AD09-4828-B60A-6C354A1B25D5}"/>
              </a:ext>
            </a:extLst>
          </p:cNvPr>
          <p:cNvSpPr txBox="1"/>
          <p:nvPr/>
        </p:nvSpPr>
        <p:spPr>
          <a:xfrm>
            <a:off x="6340415" y="5184475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voltar para a MainActivity.java</a:t>
            </a:r>
          </a:p>
        </p:txBody>
      </p:sp>
    </p:spTree>
    <p:extLst>
      <p:ext uri="{BB962C8B-B14F-4D97-AF65-F5344CB8AC3E}">
        <p14:creationId xmlns:p14="http://schemas.microsoft.com/office/powerpoint/2010/main" val="130966989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5CC818-0A51-42EE-B97A-3F75A96A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126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2E8C03-1770-4237-A9E4-F228643A8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36" y="1027194"/>
            <a:ext cx="7609071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recyclerPostagem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//criação de lista de postagens</a:t>
            </a:r>
            <a:br>
              <a:rPr kumimoji="0" lang="pt-BR" altLang="pt-BR" sz="3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postagens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pt-BR" altLang="pt-B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FC6A12B-C6E0-4CE9-B9C7-9AA013E7768F}"/>
              </a:ext>
            </a:extLst>
          </p:cNvPr>
          <p:cNvCxnSpPr>
            <a:cxnSpLocks/>
          </p:cNvCxnSpPr>
          <p:nvPr/>
        </p:nvCxnSpPr>
        <p:spPr>
          <a:xfrm flipV="1">
            <a:off x="2691441" y="2587925"/>
            <a:ext cx="439948" cy="209621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64B5D6-7D75-4D4B-B822-2E5505D3F4B4}"/>
              </a:ext>
            </a:extLst>
          </p:cNvPr>
          <p:cNvSpPr txBox="1"/>
          <p:nvPr/>
        </p:nvSpPr>
        <p:spPr>
          <a:xfrm>
            <a:off x="1397479" y="4684143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coloque a classe Postagem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C36192C-63ED-479A-9D7A-255E8EC60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055" y="3636034"/>
            <a:ext cx="679109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recyclerPostagem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//criação de lista de postagens</a:t>
            </a: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postagens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D3E368F-3A70-4DE8-B8C7-20333C55F30C}"/>
              </a:ext>
            </a:extLst>
          </p:cNvPr>
          <p:cNvCxnSpPr>
            <a:cxnSpLocks/>
          </p:cNvCxnSpPr>
          <p:nvPr/>
        </p:nvCxnSpPr>
        <p:spPr>
          <a:xfrm flipV="1">
            <a:off x="2613804" y="4934309"/>
            <a:ext cx="2633406" cy="16390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818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5CC818-0A51-42EE-B97A-3F75A96A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127</a:t>
            </a:fld>
            <a:endParaRPr lang="pt-B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1AADA6-4756-4CA9-B051-CAB5A1422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76" y="906601"/>
            <a:ext cx="9087424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//preparar postagem de forma automatica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//criação da listagem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prepararPostagens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 p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Postagem(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"Douglas dos Reis"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"#tbt Viagem legal"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drawable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imagem1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postagens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Postagem(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"Hotel JM"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"Viaje, aproveite os descontos"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drawable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imagem2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postagens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Postagem(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"Hotel RD"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"Paris"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drawable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imagem3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postagens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Postagem(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"Hotel EO"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"Linda foto"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drawable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imagem4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postagens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63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FA0A338-8430-4926-987D-F21F7D5AB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08" y="2369729"/>
            <a:ext cx="811196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//definição de 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adapter</a:t>
            </a: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//após ter criado o 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PostagemAdpater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podemos utilizar 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recyclerPostagem.setAdapter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 );</a:t>
            </a: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.prepararPostagens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PostagemAdapter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PostagemAdapter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postagens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recyclerPostagem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.setAdapter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5CC818-0A51-42EE-B97A-3F75A96A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128</a:t>
            </a:fld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DBE50AB-15E6-4495-9BF5-D39ADB0E27BD}"/>
              </a:ext>
            </a:extLst>
          </p:cNvPr>
          <p:cNvCxnSpPr>
            <a:cxnSpLocks/>
          </p:cNvCxnSpPr>
          <p:nvPr/>
        </p:nvCxnSpPr>
        <p:spPr>
          <a:xfrm flipH="1">
            <a:off x="3424687" y="931985"/>
            <a:ext cx="5095059" cy="272561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9E4B1C-A381-4465-889B-096420E839D1}"/>
              </a:ext>
            </a:extLst>
          </p:cNvPr>
          <p:cNvSpPr txBox="1"/>
          <p:nvPr/>
        </p:nvSpPr>
        <p:spPr>
          <a:xfrm>
            <a:off x="8468264" y="608819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chamar o método preparar postagens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8708F6E-F83E-4336-9E39-2FF797A2BD96}"/>
              </a:ext>
            </a:extLst>
          </p:cNvPr>
          <p:cNvCxnSpPr>
            <a:cxnSpLocks/>
          </p:cNvCxnSpPr>
          <p:nvPr/>
        </p:nvCxnSpPr>
        <p:spPr>
          <a:xfrm flipH="1" flipV="1">
            <a:off x="7604241" y="4266868"/>
            <a:ext cx="2012718" cy="163875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4033DA-68E6-420E-8A6D-83E1836E91E5}"/>
              </a:ext>
            </a:extLst>
          </p:cNvPr>
          <p:cNvSpPr txBox="1"/>
          <p:nvPr/>
        </p:nvSpPr>
        <p:spPr>
          <a:xfrm>
            <a:off x="8468264" y="5807822"/>
            <a:ext cx="30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chamar  postagens</a:t>
            </a:r>
          </a:p>
        </p:txBody>
      </p:sp>
    </p:spTree>
    <p:extLst>
      <p:ext uri="{BB962C8B-B14F-4D97-AF65-F5344CB8AC3E}">
        <p14:creationId xmlns:p14="http://schemas.microsoft.com/office/powerpoint/2010/main" val="40149465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0823F4-CC40-4840-B04D-FF7D4CD8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20" y="1186312"/>
            <a:ext cx="9722852" cy="10220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9C139D3-960E-4E89-841E-2EE429BACF04}"/>
              </a:ext>
            </a:extLst>
          </p:cNvPr>
          <p:cNvCxnSpPr>
            <a:cxnSpLocks/>
          </p:cNvCxnSpPr>
          <p:nvPr/>
        </p:nvCxnSpPr>
        <p:spPr>
          <a:xfrm flipV="1">
            <a:off x="7418717" y="1901947"/>
            <a:ext cx="1636145" cy="328252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079760-AD09-4828-B60A-6C354A1B25D5}"/>
              </a:ext>
            </a:extLst>
          </p:cNvPr>
          <p:cNvSpPr txBox="1"/>
          <p:nvPr/>
        </p:nvSpPr>
        <p:spPr>
          <a:xfrm>
            <a:off x="6340415" y="5184475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voltar para PostagemAdapter.java</a:t>
            </a:r>
          </a:p>
        </p:txBody>
      </p:sp>
    </p:spTree>
    <p:extLst>
      <p:ext uri="{BB962C8B-B14F-4D97-AF65-F5344CB8AC3E}">
        <p14:creationId xmlns:p14="http://schemas.microsoft.com/office/powerpoint/2010/main" val="271308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C1A5F3-F051-4BF5-9D40-71088332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6725"/>
            <a:ext cx="63246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4970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5CC818-0A51-42EE-B97A-3F75A96A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130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522BBE8-ABD8-43A5-95A8-C48FC3593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8" y="1874728"/>
            <a:ext cx="9002208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PostagemAdapter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PostagemAdapter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postagens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PostagemAdapter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listasPostagens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postagens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listaPostagens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A6DE874-C944-49A6-9F2E-08B2728E4221}"/>
              </a:ext>
            </a:extLst>
          </p:cNvPr>
          <p:cNvCxnSpPr>
            <a:cxnSpLocks/>
          </p:cNvCxnSpPr>
          <p:nvPr/>
        </p:nvCxnSpPr>
        <p:spPr>
          <a:xfrm flipH="1">
            <a:off x="5845890" y="1371600"/>
            <a:ext cx="2892668" cy="16099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3E548BE-D11E-4012-B396-BCB1BDD14E93}"/>
              </a:ext>
            </a:extLst>
          </p:cNvPr>
          <p:cNvCxnSpPr>
            <a:cxnSpLocks/>
          </p:cNvCxnSpPr>
          <p:nvPr/>
        </p:nvCxnSpPr>
        <p:spPr>
          <a:xfrm flipH="1" flipV="1">
            <a:off x="4008435" y="4120848"/>
            <a:ext cx="2087565" cy="133463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7419036-237A-4DE2-8DD8-DC2B58081924}"/>
              </a:ext>
            </a:extLst>
          </p:cNvPr>
          <p:cNvCxnSpPr>
            <a:cxnSpLocks/>
          </p:cNvCxnSpPr>
          <p:nvPr/>
        </p:nvCxnSpPr>
        <p:spPr>
          <a:xfrm flipH="1">
            <a:off x="7864582" y="1567502"/>
            <a:ext cx="2892668" cy="16099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2854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5CC818-0A51-42EE-B97A-3F75A96A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131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A1252A-DC02-436D-9DF3-AA89BDEFB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03" y="1763541"/>
            <a:ext cx="8343438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onBindViewHolder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@NonNull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holder,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position) {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//recuperar postagens</a:t>
            </a:r>
            <a:br>
              <a:rPr kumimoji="0" lang="pt-BR" altLang="pt-BR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 postagem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postagens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.get(position);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holder.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textnome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.getNome());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holder.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textPostagem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.getPostagem());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holder.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imagePostagem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.setImageResource(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.getImagem());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08E1C7C-E722-443C-96DF-5B42A4FDF32D}"/>
              </a:ext>
            </a:extLst>
          </p:cNvPr>
          <p:cNvCxnSpPr>
            <a:cxnSpLocks/>
          </p:cNvCxnSpPr>
          <p:nvPr/>
        </p:nvCxnSpPr>
        <p:spPr>
          <a:xfrm flipH="1" flipV="1">
            <a:off x="4408098" y="3735238"/>
            <a:ext cx="1687903" cy="172025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9628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5CC818-0A51-42EE-B97A-3F75A96A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132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0DD8CB-8AE5-4BBF-9DC2-42536DAA9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28" y="1613119"/>
            <a:ext cx="924124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recyclerPostagem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//criação de lista de postagens</a:t>
            </a: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//criar um atributo private</a:t>
            </a:r>
            <a:br>
              <a:rPr kumimoji="0" lang="pt-BR" altLang="pt-BR" sz="3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postagens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endParaRPr kumimoji="0" lang="pt-BR" altLang="pt-BR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21867C6-F705-4C7C-B886-EE9229844DE6}"/>
              </a:ext>
            </a:extLst>
          </p:cNvPr>
          <p:cNvCxnSpPr>
            <a:cxnSpLocks/>
          </p:cNvCxnSpPr>
          <p:nvPr/>
        </p:nvCxnSpPr>
        <p:spPr>
          <a:xfrm flipV="1">
            <a:off x="7418717" y="3675222"/>
            <a:ext cx="543464" cy="150925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0719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0823F4-CC40-4840-B04D-FF7D4CD8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86" y="1162500"/>
            <a:ext cx="9722852" cy="10220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9C139D3-960E-4E89-841E-2EE429BACF04}"/>
              </a:ext>
            </a:extLst>
          </p:cNvPr>
          <p:cNvCxnSpPr>
            <a:cxnSpLocks/>
          </p:cNvCxnSpPr>
          <p:nvPr/>
        </p:nvCxnSpPr>
        <p:spPr>
          <a:xfrm flipV="1">
            <a:off x="7145518" y="1742537"/>
            <a:ext cx="1465082" cy="329137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079760-AD09-4828-B60A-6C354A1B25D5}"/>
              </a:ext>
            </a:extLst>
          </p:cNvPr>
          <p:cNvSpPr txBox="1"/>
          <p:nvPr/>
        </p:nvSpPr>
        <p:spPr>
          <a:xfrm>
            <a:off x="6340415" y="5184475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voltar para PostagemAdapter.java</a:t>
            </a:r>
          </a:p>
        </p:txBody>
      </p:sp>
    </p:spTree>
    <p:extLst>
      <p:ext uri="{BB962C8B-B14F-4D97-AF65-F5344CB8AC3E}">
        <p14:creationId xmlns:p14="http://schemas.microsoft.com/office/powerpoint/2010/main" val="322066432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5CC818-0A51-42EE-B97A-3F75A96A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134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B707F1D-CF07-4DF3-9AF1-EF4C1EB4A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445" y="3280402"/>
            <a:ext cx="403892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getItemCount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postagens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.size();</a:t>
            </a:r>
            <a:b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F0EBA0-7373-4ABE-987E-E9109D2F7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819" y="1710742"/>
            <a:ext cx="348313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getItemCount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2B54BD7-94B3-43AE-AAAB-677505D37385}"/>
              </a:ext>
            </a:extLst>
          </p:cNvPr>
          <p:cNvCxnSpPr>
            <a:cxnSpLocks/>
          </p:cNvCxnSpPr>
          <p:nvPr/>
        </p:nvCxnSpPr>
        <p:spPr>
          <a:xfrm>
            <a:off x="2803585" y="2700068"/>
            <a:ext cx="4960189" cy="214797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978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5CC818-0A51-42EE-B97A-3F75A96A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61E3B6-8084-436B-A773-5C947D64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937" y="129396"/>
            <a:ext cx="4086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3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14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73682A-106B-478E-9308-5E18D6B0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7" y="1914523"/>
            <a:ext cx="4724405" cy="914401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4A0EA63-4F02-431D-8A07-489B6F10B908}"/>
              </a:ext>
            </a:extLst>
          </p:cNvPr>
          <p:cNvCxnSpPr>
            <a:cxnSpLocks/>
          </p:cNvCxnSpPr>
          <p:nvPr/>
        </p:nvCxnSpPr>
        <p:spPr>
          <a:xfrm flipH="1" flipV="1">
            <a:off x="1492985" y="2774522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C23813-32E6-49A8-80F0-C8542F72C3F9}"/>
              </a:ext>
            </a:extLst>
          </p:cNvPr>
          <p:cNvSpPr txBox="1"/>
          <p:nvPr/>
        </p:nvSpPr>
        <p:spPr>
          <a:xfrm>
            <a:off x="3502761" y="3599595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Dê o nome para o pacote neste caso chamei de </a:t>
            </a:r>
            <a:r>
              <a:rPr lang="pt-BR" dirty="0" err="1"/>
              <a:t>model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57A1C1-F2C4-4A6D-868E-4E397179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4" y="1356456"/>
            <a:ext cx="5135685" cy="25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4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2D3DD7-B1AA-443D-BAE5-65C60D976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428750"/>
            <a:ext cx="4887058" cy="17526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3439A2B-4BBF-47B7-9988-9908A06249AD}"/>
              </a:ext>
            </a:extLst>
          </p:cNvPr>
          <p:cNvCxnSpPr>
            <a:cxnSpLocks/>
          </p:cNvCxnSpPr>
          <p:nvPr/>
        </p:nvCxnSpPr>
        <p:spPr>
          <a:xfrm flipH="1" flipV="1">
            <a:off x="3340835" y="2389913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9B66F2-F11D-4071-BB72-21560456F79E}"/>
              </a:ext>
            </a:extLst>
          </p:cNvPr>
          <p:cNvSpPr txBox="1"/>
          <p:nvPr/>
        </p:nvSpPr>
        <p:spPr>
          <a:xfrm>
            <a:off x="5350611" y="3214986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Arraste o arquivo </a:t>
            </a:r>
            <a:r>
              <a:rPr lang="pt-BR" dirty="0" err="1"/>
              <a:t>MainActivity</a:t>
            </a:r>
            <a:r>
              <a:rPr lang="pt-BR" dirty="0"/>
              <a:t> para dentro da pasta </a:t>
            </a:r>
            <a:r>
              <a:rPr lang="pt-BR" dirty="0" err="1"/>
              <a:t>activity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96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0818C5-8AD7-4683-A8CF-405F2927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1" y="528637"/>
            <a:ext cx="5829300" cy="601027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D25B132-E40E-409A-ACC0-E5C0D274ACCC}"/>
              </a:ext>
            </a:extLst>
          </p:cNvPr>
          <p:cNvCxnSpPr>
            <a:cxnSpLocks/>
          </p:cNvCxnSpPr>
          <p:nvPr/>
        </p:nvCxnSpPr>
        <p:spPr>
          <a:xfrm flipH="1" flipV="1">
            <a:off x="5845910" y="723038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8D18BB-96AB-4E72-9193-F144BDC33FF1}"/>
              </a:ext>
            </a:extLst>
          </p:cNvPr>
          <p:cNvSpPr txBox="1"/>
          <p:nvPr/>
        </p:nvSpPr>
        <p:spPr>
          <a:xfrm>
            <a:off x="7855686" y="154811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Clique com o botão direito na pasta </a:t>
            </a:r>
            <a:r>
              <a:rPr lang="pt-BR" dirty="0" err="1"/>
              <a:t>adapter</a:t>
            </a:r>
            <a:r>
              <a:rPr lang="pt-BR" dirty="0"/>
              <a:t> e siga os procedimentos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498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502BC6-A3FA-44FD-8539-ED4C52B7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600200"/>
            <a:ext cx="4512784" cy="22098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60508E0-7216-4912-B7F4-6C5985EB51CC}"/>
              </a:ext>
            </a:extLst>
          </p:cNvPr>
          <p:cNvCxnSpPr>
            <a:cxnSpLocks/>
          </p:cNvCxnSpPr>
          <p:nvPr/>
        </p:nvCxnSpPr>
        <p:spPr>
          <a:xfrm flipH="1" flipV="1">
            <a:off x="6600824" y="2180363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BFF505-4438-4572-B760-54813E480424}"/>
              </a:ext>
            </a:extLst>
          </p:cNvPr>
          <p:cNvSpPr txBox="1"/>
          <p:nvPr/>
        </p:nvSpPr>
        <p:spPr>
          <a:xfrm>
            <a:off x="8610600" y="3005436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dar o nome de </a:t>
            </a:r>
            <a:r>
              <a:rPr lang="pt-BR" dirty="0" err="1"/>
              <a:t>postagemAdapter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067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76DD1E-5FB8-4AFB-8F8D-FF73EF0A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49" y="2071165"/>
            <a:ext cx="5040953" cy="243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9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34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5FDF07-BF0A-4DED-BBB8-F6BF21A6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172" y="461962"/>
            <a:ext cx="3448050" cy="59340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E90CDB1-E10F-43CE-89E2-A6FBE498F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2" y="1228185"/>
            <a:ext cx="2619465" cy="1800161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C6FDA2C-A4ED-485E-9571-73B91B73C91F}"/>
              </a:ext>
            </a:extLst>
          </p:cNvPr>
          <p:cNvCxnSpPr>
            <a:cxnSpLocks/>
          </p:cNvCxnSpPr>
          <p:nvPr/>
        </p:nvCxnSpPr>
        <p:spPr>
          <a:xfrm flipH="1" flipV="1">
            <a:off x="2122099" y="2009955"/>
            <a:ext cx="2297501" cy="113329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52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0818C5-8AD7-4683-A8CF-405F2927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1" y="528637"/>
            <a:ext cx="5829300" cy="601027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D25B132-E40E-409A-ACC0-E5C0D274ACCC}"/>
              </a:ext>
            </a:extLst>
          </p:cNvPr>
          <p:cNvCxnSpPr>
            <a:cxnSpLocks/>
          </p:cNvCxnSpPr>
          <p:nvPr/>
        </p:nvCxnSpPr>
        <p:spPr>
          <a:xfrm flipH="1" flipV="1">
            <a:off x="5845910" y="723038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8D18BB-96AB-4E72-9193-F144BDC33FF1}"/>
              </a:ext>
            </a:extLst>
          </p:cNvPr>
          <p:cNvSpPr txBox="1"/>
          <p:nvPr/>
        </p:nvSpPr>
        <p:spPr>
          <a:xfrm>
            <a:off x="7855686" y="154811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Clique com o botão direito na pasta </a:t>
            </a:r>
            <a:r>
              <a:rPr lang="pt-BR" dirty="0" err="1"/>
              <a:t>adapter</a:t>
            </a:r>
            <a:r>
              <a:rPr lang="pt-BR" dirty="0"/>
              <a:t> e siga os procedimentos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934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502BC6-A3FA-44FD-8539-ED4C52B7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600200"/>
            <a:ext cx="4512784" cy="22098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60508E0-7216-4912-B7F4-6C5985EB51CC}"/>
              </a:ext>
            </a:extLst>
          </p:cNvPr>
          <p:cNvCxnSpPr>
            <a:cxnSpLocks/>
          </p:cNvCxnSpPr>
          <p:nvPr/>
        </p:nvCxnSpPr>
        <p:spPr>
          <a:xfrm flipH="1" flipV="1">
            <a:off x="6600824" y="2180363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BFF505-4438-4572-B760-54813E480424}"/>
              </a:ext>
            </a:extLst>
          </p:cNvPr>
          <p:cNvSpPr txBox="1"/>
          <p:nvPr/>
        </p:nvSpPr>
        <p:spPr>
          <a:xfrm>
            <a:off x="8610600" y="3005436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dar o nome de </a:t>
            </a:r>
            <a:r>
              <a:rPr lang="pt-BR" dirty="0" err="1"/>
              <a:t>postagemAdapter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845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22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2B41C7-E65E-4034-BCE9-CC2BF77EB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83088"/>
            <a:ext cx="956563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postagemAdapter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.Adapter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 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ViewHolder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//atributos</a:t>
            </a:r>
            <a:b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nome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postagem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ImageView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imagem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2ADB3B3-83BB-4A4F-9ED5-5D83643CCBC4}"/>
              </a:ext>
            </a:extLst>
          </p:cNvPr>
          <p:cNvCxnSpPr>
            <a:cxnSpLocks/>
          </p:cNvCxnSpPr>
          <p:nvPr/>
        </p:nvCxnSpPr>
        <p:spPr>
          <a:xfrm flipH="1">
            <a:off x="3257550" y="3164861"/>
            <a:ext cx="5353050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E9DDBAD-9D64-4594-87C2-80A445B69D78}"/>
              </a:ext>
            </a:extLst>
          </p:cNvPr>
          <p:cNvCxnSpPr>
            <a:cxnSpLocks/>
          </p:cNvCxnSpPr>
          <p:nvPr/>
        </p:nvCxnSpPr>
        <p:spPr>
          <a:xfrm flipH="1">
            <a:off x="6096000" y="1284451"/>
            <a:ext cx="3771900" cy="46814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AE481BE-277D-404B-B306-FAD4296C932C}"/>
              </a:ext>
            </a:extLst>
          </p:cNvPr>
          <p:cNvCxnSpPr>
            <a:cxnSpLocks/>
          </p:cNvCxnSpPr>
          <p:nvPr/>
        </p:nvCxnSpPr>
        <p:spPr>
          <a:xfrm flipH="1" flipV="1">
            <a:off x="8863012" y="2945310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779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23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E83436-4A69-4D27-8E0F-5A7E12BDA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211858"/>
            <a:ext cx="837742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pt-BR" altLang="pt-BR" sz="4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4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pt-BR" altLang="pt-BR" sz="4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itemView) {</a:t>
            </a:r>
            <a:br>
              <a:rPr kumimoji="0" lang="pt-BR" altLang="pt-BR" sz="4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4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4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pt-BR" altLang="pt-BR" sz="4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(itemView);</a:t>
            </a:r>
            <a:br>
              <a:rPr kumimoji="0" lang="pt-BR" altLang="pt-BR" sz="4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4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7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958E440-F7F0-425B-B76F-0B4CEA49E570}"/>
              </a:ext>
            </a:extLst>
          </p:cNvPr>
          <p:cNvCxnSpPr>
            <a:cxnSpLocks/>
          </p:cNvCxnSpPr>
          <p:nvPr/>
        </p:nvCxnSpPr>
        <p:spPr>
          <a:xfrm flipH="1" flipV="1">
            <a:off x="6600824" y="2936751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6541B8-D3EE-4291-9430-9B2D9EA936DA}"/>
              </a:ext>
            </a:extLst>
          </p:cNvPr>
          <p:cNvSpPr txBox="1"/>
          <p:nvPr/>
        </p:nvSpPr>
        <p:spPr>
          <a:xfrm>
            <a:off x="8610600" y="3761824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Precisamos criar um construtor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5983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24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ADA4FE-C53B-4B14-A27B-6E1E0573F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708402"/>
            <a:ext cx="10348667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PostagemAdapter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PostagemAdapter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ViewHolder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//atributos</a:t>
            </a:r>
            <a:br>
              <a:rPr kumimoji="0" lang="pt-BR" altLang="pt-B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postagem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ImageView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imagem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776438B-DEC8-4257-81B8-1978D0FC944E}"/>
              </a:ext>
            </a:extLst>
          </p:cNvPr>
          <p:cNvCxnSpPr>
            <a:cxnSpLocks/>
          </p:cNvCxnSpPr>
          <p:nvPr/>
        </p:nvCxnSpPr>
        <p:spPr>
          <a:xfrm flipH="1" flipV="1">
            <a:off x="7277099" y="2339731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BEAC9901-9F3F-4B61-954B-697936FE6A4E}"/>
              </a:ext>
            </a:extLst>
          </p:cNvPr>
          <p:cNvSpPr txBox="1"/>
          <p:nvPr/>
        </p:nvSpPr>
        <p:spPr>
          <a:xfrm>
            <a:off x="9286875" y="3269575"/>
            <a:ext cx="268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Usamos o próprio </a:t>
            </a:r>
            <a:r>
              <a:rPr lang="pt-BR" altLang="pt-BR" dirty="0" err="1">
                <a:solidFill>
                  <a:srgbClr val="000000"/>
                </a:solidFill>
                <a:latin typeface="JetBrains Mono"/>
              </a:rPr>
              <a:t>PostagemAdapter</a:t>
            </a:r>
            <a:r>
              <a:rPr lang="pt-BR" altLang="pt-BR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pt-BR" altLang="pt-BR" dirty="0" err="1">
                <a:solidFill>
                  <a:srgbClr val="000000"/>
                </a:solidFill>
                <a:latin typeface="JetBrains Mono"/>
              </a:rPr>
              <a:t>MyViewHolder</a:t>
            </a:r>
            <a:r>
              <a:rPr lang="pt-BR" altLang="pt-BR" dirty="0">
                <a:solidFill>
                  <a:srgbClr val="000000"/>
                </a:solidFill>
                <a:latin typeface="JetBrains Mono"/>
              </a:rPr>
              <a:t> para acessar o </a:t>
            </a:r>
          </a:p>
          <a:p>
            <a:r>
              <a:rPr lang="pt-BR" altLang="pt-BR" dirty="0" err="1">
                <a:solidFill>
                  <a:srgbClr val="000000"/>
                </a:solidFill>
                <a:latin typeface="JetBrains Mono"/>
              </a:rPr>
              <a:t>MyViewHolder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5704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A09DA8-6456-4A3A-BFAA-5922293F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600325"/>
            <a:ext cx="9915525" cy="16573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0D95BD6-F5B9-45AA-855C-5819886C27F4}"/>
              </a:ext>
            </a:extLst>
          </p:cNvPr>
          <p:cNvCxnSpPr>
            <a:cxnSpLocks/>
          </p:cNvCxnSpPr>
          <p:nvPr/>
        </p:nvCxnSpPr>
        <p:spPr>
          <a:xfrm flipH="1">
            <a:off x="3048000" y="2209800"/>
            <a:ext cx="1971675" cy="12192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FF3EE3-5113-49CF-BDF9-A7D70346113D}"/>
              </a:ext>
            </a:extLst>
          </p:cNvPr>
          <p:cNvSpPr txBox="1"/>
          <p:nvPr/>
        </p:nvSpPr>
        <p:spPr>
          <a:xfrm>
            <a:off x="4943475" y="1748135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Precisamos implementar os métodos construtor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6325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0AE57C-B53C-41CA-8B6A-E6E4B9EB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14312"/>
            <a:ext cx="4114800" cy="6337619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A8FBD79-AA40-41E3-B064-6D2C177FA033}"/>
              </a:ext>
            </a:extLst>
          </p:cNvPr>
          <p:cNvCxnSpPr>
            <a:cxnSpLocks/>
          </p:cNvCxnSpPr>
          <p:nvPr/>
        </p:nvCxnSpPr>
        <p:spPr>
          <a:xfrm flipH="1" flipV="1">
            <a:off x="5534024" y="1634881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577DBD-4069-4539-882F-6C4F8D9001D7}"/>
              </a:ext>
            </a:extLst>
          </p:cNvPr>
          <p:cNvSpPr txBox="1"/>
          <p:nvPr/>
        </p:nvSpPr>
        <p:spPr>
          <a:xfrm>
            <a:off x="7543800" y="2564725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JetBrains Mono"/>
              </a:rPr>
              <a:t>Deixe todos selecionados e clique ok</a:t>
            </a:r>
          </a:p>
        </p:txBody>
      </p:sp>
    </p:spTree>
    <p:extLst>
      <p:ext uri="{BB962C8B-B14F-4D97-AF65-F5344CB8AC3E}">
        <p14:creationId xmlns:p14="http://schemas.microsoft.com/office/powerpoint/2010/main" val="3521867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27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F33ED3-99E0-407B-9700-542F6EADA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19" y="1493480"/>
            <a:ext cx="9952106" cy="48628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NonNull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onCreateViewHolder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NonNull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ViewGroup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parent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viewType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onBindViewHolder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NonNull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MyViewHolder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holder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position) {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getItemCount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33E7C83-BDB3-4E10-8F0A-539AEB85ECFC}"/>
              </a:ext>
            </a:extLst>
          </p:cNvPr>
          <p:cNvCxnSpPr>
            <a:cxnSpLocks/>
          </p:cNvCxnSpPr>
          <p:nvPr/>
        </p:nvCxnSpPr>
        <p:spPr>
          <a:xfrm flipH="1" flipV="1">
            <a:off x="6543674" y="4263781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D2E387-6471-4182-A8A5-3F030F291A19}"/>
              </a:ext>
            </a:extLst>
          </p:cNvPr>
          <p:cNvSpPr txBox="1"/>
          <p:nvPr/>
        </p:nvSpPr>
        <p:spPr>
          <a:xfrm>
            <a:off x="8553450" y="5193625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JetBrains Mono"/>
              </a:rPr>
              <a:t>Serão criados os três métodos</a:t>
            </a:r>
          </a:p>
        </p:txBody>
      </p:sp>
    </p:spTree>
    <p:extLst>
      <p:ext uri="{BB962C8B-B14F-4D97-AF65-F5344CB8AC3E}">
        <p14:creationId xmlns:p14="http://schemas.microsoft.com/office/powerpoint/2010/main" val="1606518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28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4BB65EC-67AB-4D72-AFB1-F081C828D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29797"/>
            <a:ext cx="1125519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//definição de adapter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//após ter criado o PostagemAdpater podemos utilizar o recyclerPostagem.setAdapter( );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PostagemAdapter adapter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PostagemAdapter();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recyclerPostagem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.setAdapter(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adapter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E230AD6-04B8-459C-BAB7-6C48FFF36EE7}"/>
              </a:ext>
            </a:extLst>
          </p:cNvPr>
          <p:cNvCxnSpPr>
            <a:cxnSpLocks/>
          </p:cNvCxnSpPr>
          <p:nvPr/>
        </p:nvCxnSpPr>
        <p:spPr>
          <a:xfrm flipH="1" flipV="1">
            <a:off x="5819774" y="3155318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F841AA-2DFB-498E-A3E9-C751944755C9}"/>
              </a:ext>
            </a:extLst>
          </p:cNvPr>
          <p:cNvSpPr txBox="1"/>
          <p:nvPr/>
        </p:nvSpPr>
        <p:spPr>
          <a:xfrm>
            <a:off x="7829550" y="4085162"/>
            <a:ext cx="268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JetBrains Mono"/>
              </a:rPr>
              <a:t>No MainActivity.java precisamos configurar nosso </a:t>
            </a:r>
            <a:r>
              <a:rPr lang="pt-BR" altLang="pt-BR" dirty="0" err="1">
                <a:solidFill>
                  <a:srgbClr val="000000"/>
                </a:solidFill>
                <a:latin typeface="JetBrains Mono"/>
              </a:rPr>
              <a:t>adapter</a:t>
            </a:r>
            <a:endParaRPr lang="pt-BR" altLang="pt-BR" dirty="0">
              <a:solidFill>
                <a:srgbClr val="000000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147746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7AFBE0B-5BBD-4B3D-BCC7-092C5869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2266950"/>
            <a:ext cx="4014271" cy="25146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29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CF2309-919C-48B9-B1C7-FF54BEFFA7AE}"/>
              </a:ext>
            </a:extLst>
          </p:cNvPr>
          <p:cNvSpPr txBox="1"/>
          <p:nvPr/>
        </p:nvSpPr>
        <p:spPr>
          <a:xfrm>
            <a:off x="2190750" y="1524000"/>
            <a:ext cx="802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precisar inflar o layout fazer com que ele seja chamado para isso precisamos criar um layout.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E5F009F-8CBE-4968-A52D-F4E638D33BEE}"/>
              </a:ext>
            </a:extLst>
          </p:cNvPr>
          <p:cNvCxnSpPr>
            <a:cxnSpLocks/>
          </p:cNvCxnSpPr>
          <p:nvPr/>
        </p:nvCxnSpPr>
        <p:spPr>
          <a:xfrm flipH="1" flipV="1">
            <a:off x="3557328" y="3797052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119DC1-398F-412C-A278-16A07A2B1C7D}"/>
              </a:ext>
            </a:extLst>
          </p:cNvPr>
          <p:cNvSpPr txBox="1"/>
          <p:nvPr/>
        </p:nvSpPr>
        <p:spPr>
          <a:xfrm>
            <a:off x="5657850" y="4687670"/>
            <a:ext cx="268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JetBrains Mono"/>
              </a:rPr>
              <a:t>Em cima da pasta layout clique com o botão direito do mouse</a:t>
            </a:r>
          </a:p>
        </p:txBody>
      </p:sp>
    </p:spTree>
    <p:extLst>
      <p:ext uri="{BB962C8B-B14F-4D97-AF65-F5344CB8AC3E}">
        <p14:creationId xmlns:p14="http://schemas.microsoft.com/office/powerpoint/2010/main" val="242381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657D4A-E9B4-4254-A641-760788ED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07975"/>
            <a:ext cx="3543300" cy="60483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98F5C6B-5027-4F3C-AA4A-6309CCA3C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4" y="1800225"/>
            <a:ext cx="3616601" cy="135255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1C58F37-8815-4913-A0A1-9FBB1E30BADB}"/>
              </a:ext>
            </a:extLst>
          </p:cNvPr>
          <p:cNvCxnSpPr>
            <a:cxnSpLocks/>
          </p:cNvCxnSpPr>
          <p:nvPr/>
        </p:nvCxnSpPr>
        <p:spPr>
          <a:xfrm flipH="1" flipV="1">
            <a:off x="8610600" y="2971980"/>
            <a:ext cx="2297501" cy="113329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592853C-1856-41F4-BE22-D3D0ECC7F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90208"/>
              </p:ext>
            </p:extLst>
          </p:nvPr>
        </p:nvGraphicFramePr>
        <p:xfrm>
          <a:off x="6394450" y="4530058"/>
          <a:ext cx="4064000" cy="74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227703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5385361"/>
                    </a:ext>
                  </a:extLst>
                </a:gridCol>
              </a:tblGrid>
              <a:tr h="373486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28505"/>
                  </a:ext>
                </a:extLst>
              </a:tr>
              <a:tr h="373486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recyclerPostagem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83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64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D5EACF-47E9-4501-890D-2E085B75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785812"/>
            <a:ext cx="5381625" cy="57531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8FDE6A4-E383-4B9E-9022-EEF482C798D3}"/>
              </a:ext>
            </a:extLst>
          </p:cNvPr>
          <p:cNvCxnSpPr>
            <a:cxnSpLocks/>
          </p:cNvCxnSpPr>
          <p:nvPr/>
        </p:nvCxnSpPr>
        <p:spPr>
          <a:xfrm flipH="1" flipV="1">
            <a:off x="7691178" y="1120527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05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A278AF-DF1C-4899-9EF5-DF8D398B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366837"/>
            <a:ext cx="7886700" cy="465772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00480F3-B748-48C5-9A2E-30D4B2A97675}"/>
              </a:ext>
            </a:extLst>
          </p:cNvPr>
          <p:cNvCxnSpPr>
            <a:cxnSpLocks/>
          </p:cNvCxnSpPr>
          <p:nvPr/>
        </p:nvCxnSpPr>
        <p:spPr>
          <a:xfrm flipH="1" flipV="1">
            <a:off x="8110278" y="1863477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08969B9-C207-49DE-A7E7-7E4412735FC5}"/>
              </a:ext>
            </a:extLst>
          </p:cNvPr>
          <p:cNvCxnSpPr>
            <a:cxnSpLocks/>
          </p:cNvCxnSpPr>
          <p:nvPr/>
        </p:nvCxnSpPr>
        <p:spPr>
          <a:xfrm flipH="1" flipV="1">
            <a:off x="5776653" y="2206377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11C0BA-8A66-4975-AC3E-57F6E789F633}"/>
              </a:ext>
            </a:extLst>
          </p:cNvPr>
          <p:cNvSpPr txBox="1"/>
          <p:nvPr/>
        </p:nvSpPr>
        <p:spPr>
          <a:xfrm>
            <a:off x="10120054" y="2562225"/>
            <a:ext cx="181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Dê um nome para o layout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2A62B6-CE76-4654-9837-EC31949ED058}"/>
              </a:ext>
            </a:extLst>
          </p:cNvPr>
          <p:cNvSpPr txBox="1"/>
          <p:nvPr/>
        </p:nvSpPr>
        <p:spPr>
          <a:xfrm>
            <a:off x="7600950" y="3199497"/>
            <a:ext cx="216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Troque para </a:t>
            </a:r>
            <a:r>
              <a:rPr lang="pt-BR" dirty="0" err="1"/>
              <a:t>LinearLayout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809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184ED2-E1B7-455A-BDB9-1FCA6C67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4" y="1785937"/>
            <a:ext cx="4890123" cy="2081213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9EB6B17-D1D1-406F-9FBE-6033E7B3D606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787527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63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33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83C9927-8F18-488F-B714-BB108F5F9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7224"/>
            <a:ext cx="99032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&lt;?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 version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="1.0"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encoding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="utf-8"</a:t>
            </a:r>
            <a: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?&gt;</a:t>
            </a:r>
            <a:br>
              <a:rPr kumimoji="0" lang="pt-BR" altLang="pt-BR" sz="2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LinearLayout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xmlns: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="http://schemas.android.com/apk/res/android"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:orientation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="vertical"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="match_parent"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="match_parent"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LinearLayout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pt-BR" altLang="pt-B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247CEA0-A029-4301-8D7C-F81722B5143A}"/>
              </a:ext>
            </a:extLst>
          </p:cNvPr>
          <p:cNvCxnSpPr>
            <a:cxnSpLocks/>
          </p:cNvCxnSpPr>
          <p:nvPr/>
        </p:nvCxnSpPr>
        <p:spPr>
          <a:xfrm flipH="1" flipV="1">
            <a:off x="5748078" y="2214999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BAB54E-B7D0-424E-A049-E2194A041AEE}"/>
              </a:ext>
            </a:extLst>
          </p:cNvPr>
          <p:cNvSpPr txBox="1"/>
          <p:nvPr/>
        </p:nvSpPr>
        <p:spPr>
          <a:xfrm>
            <a:off x="7600950" y="3199497"/>
            <a:ext cx="2162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Temos agora um </a:t>
            </a:r>
            <a:r>
              <a:rPr lang="pt-BR" dirty="0" err="1"/>
              <a:t>CardView</a:t>
            </a:r>
            <a:r>
              <a:rPr lang="pt-BR" dirty="0"/>
              <a:t> e dentro dele um </a:t>
            </a:r>
            <a:r>
              <a:rPr lang="pt-BR" dirty="0" err="1"/>
              <a:t>LinearLayout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243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79C790-7D54-41F6-BB99-26CA9AF5C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2738437"/>
            <a:ext cx="6094979" cy="957263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1D9A851-5A6D-48D2-A715-B72DB9BFBDD2}"/>
              </a:ext>
            </a:extLst>
          </p:cNvPr>
          <p:cNvCxnSpPr>
            <a:cxnSpLocks/>
          </p:cNvCxnSpPr>
          <p:nvPr/>
        </p:nvCxnSpPr>
        <p:spPr>
          <a:xfrm flipH="1" flipV="1">
            <a:off x="5662353" y="3387477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56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7F9CAA-7200-4842-8356-9850F07B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501650"/>
            <a:ext cx="3562350" cy="62198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185C614-1B55-423A-AF4D-F34CD690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08" y="1792287"/>
            <a:ext cx="4112917" cy="1585913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DEBA659-3FB5-430E-93C1-8CDD454FDFEE}"/>
              </a:ext>
            </a:extLst>
          </p:cNvPr>
          <p:cNvCxnSpPr>
            <a:cxnSpLocks/>
          </p:cNvCxnSpPr>
          <p:nvPr/>
        </p:nvCxnSpPr>
        <p:spPr>
          <a:xfrm flipH="1" flipV="1">
            <a:off x="4238625" y="2393702"/>
            <a:ext cx="3238500" cy="4637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23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36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B976E3D-CB54-4280-9BA4-6EB035107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1607315"/>
            <a:ext cx="748839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LinearLayout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xmlns: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="http://schemas.android.com/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apk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/res/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:orientation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="vertical"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match_parent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match_parent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androidx.cardview.widget.CardView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xmlns: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="http://schemas.android.com/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apk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/res/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match_parent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match_parent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LinearLayout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0D8A098-BE47-46C7-8CB1-63C2B388EB93}"/>
              </a:ext>
            </a:extLst>
          </p:cNvPr>
          <p:cNvCxnSpPr>
            <a:cxnSpLocks/>
          </p:cNvCxnSpPr>
          <p:nvPr/>
        </p:nvCxnSpPr>
        <p:spPr>
          <a:xfrm flipH="1" flipV="1">
            <a:off x="5748078" y="2214999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BE19F3C1-CEB4-4D41-BFFE-001B25B6D49D}"/>
              </a:ext>
            </a:extLst>
          </p:cNvPr>
          <p:cNvSpPr txBox="1"/>
          <p:nvPr/>
        </p:nvSpPr>
        <p:spPr>
          <a:xfrm>
            <a:off x="7600950" y="3199497"/>
            <a:ext cx="216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Nosso código </a:t>
            </a:r>
            <a:r>
              <a:rPr lang="pt-BR" dirty="0" err="1"/>
              <a:t>xml</a:t>
            </a:r>
            <a:r>
              <a:rPr lang="pt-BR" dirty="0"/>
              <a:t> pronto </a:t>
            </a:r>
          </a:p>
        </p:txBody>
      </p:sp>
    </p:spTree>
    <p:extLst>
      <p:ext uri="{BB962C8B-B14F-4D97-AF65-F5344CB8AC3E}">
        <p14:creationId xmlns:p14="http://schemas.microsoft.com/office/powerpoint/2010/main" val="2300238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37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CF045E-4AAE-46AA-AC14-10F705E0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349" y="1200405"/>
            <a:ext cx="462665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androidx.cardview.widget.CardView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xmlns: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="http://schemas.android.com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apk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/res/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match_parent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match_parent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androidx.cardview.widget.CardView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7D6E84B-710D-4164-A0F5-ACF1914B06D9}"/>
              </a:ext>
            </a:extLst>
          </p:cNvPr>
          <p:cNvCxnSpPr>
            <a:cxnSpLocks/>
          </p:cNvCxnSpPr>
          <p:nvPr/>
        </p:nvCxnSpPr>
        <p:spPr>
          <a:xfrm flipH="1" flipV="1">
            <a:off x="5257801" y="2143125"/>
            <a:ext cx="300036" cy="290512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B00827-3A34-43C0-8945-19B88A7EF219}"/>
              </a:ext>
            </a:extLst>
          </p:cNvPr>
          <p:cNvSpPr txBox="1"/>
          <p:nvPr/>
        </p:nvSpPr>
        <p:spPr>
          <a:xfrm>
            <a:off x="4476750" y="5145045"/>
            <a:ext cx="216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agora fazer algumas alterações no código </a:t>
            </a:r>
            <a:r>
              <a:rPr lang="pt-BR" dirty="0" err="1"/>
              <a:t>xml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1C97CA-A4A4-48F0-910B-09D6EA1D4B2B}"/>
              </a:ext>
            </a:extLst>
          </p:cNvPr>
          <p:cNvSpPr/>
          <p:nvPr/>
        </p:nvSpPr>
        <p:spPr>
          <a:xfrm>
            <a:off x="723900" y="125129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pt-BR" altLang="pt-BR" dirty="0" err="1">
                <a:solidFill>
                  <a:srgbClr val="0033B3"/>
                </a:solidFill>
                <a:latin typeface="JetBrains Mono"/>
              </a:rPr>
              <a:t>LinearLayout</a:t>
            </a:r>
            <a:r>
              <a:rPr lang="pt-BR" altLang="pt-B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pt-BR" altLang="pt-BR" dirty="0" err="1">
                <a:solidFill>
                  <a:srgbClr val="174AD4"/>
                </a:solidFill>
                <a:latin typeface="JetBrains Mono"/>
              </a:rPr>
              <a:t>xmlns:</a:t>
            </a:r>
            <a:r>
              <a:rPr lang="pt-BR" altLang="pt-BR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pt-BR" altLang="pt-BR" dirty="0">
                <a:solidFill>
                  <a:srgbClr val="067D17"/>
                </a:solidFill>
                <a:latin typeface="JetBrains Mono"/>
              </a:rPr>
              <a:t>="http://schemas.android.com/</a:t>
            </a:r>
            <a:r>
              <a:rPr lang="pt-BR" altLang="pt-BR" dirty="0" err="1">
                <a:solidFill>
                  <a:srgbClr val="067D17"/>
                </a:solidFill>
                <a:latin typeface="JetBrains Mono"/>
              </a:rPr>
              <a:t>apk</a:t>
            </a:r>
            <a:r>
              <a:rPr lang="pt-BR" altLang="pt-BR" dirty="0">
                <a:solidFill>
                  <a:srgbClr val="067D17"/>
                </a:solidFill>
                <a:latin typeface="JetBrains Mono"/>
              </a:rPr>
              <a:t>/res/</a:t>
            </a:r>
            <a:r>
              <a:rPr lang="pt-BR" altLang="pt-BR" dirty="0" err="1">
                <a:solidFill>
                  <a:srgbClr val="067D17"/>
                </a:solidFill>
                <a:latin typeface="JetBrains Mono"/>
              </a:rPr>
              <a:t>android</a:t>
            </a:r>
            <a:r>
              <a:rPr lang="pt-BR" altLang="pt-BR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pt-BR" altLang="pt-BR" dirty="0">
                <a:solidFill>
                  <a:srgbClr val="067D17"/>
                </a:solidFill>
                <a:latin typeface="JetBrains Mono"/>
              </a:rPr>
            </a:br>
            <a:r>
              <a:rPr lang="pt-BR" altLang="pt-BR" dirty="0">
                <a:solidFill>
                  <a:srgbClr val="067D17"/>
                </a:solidFill>
                <a:latin typeface="JetBrains Mono"/>
              </a:rPr>
              <a:t>    </a:t>
            </a:r>
            <a:r>
              <a:rPr lang="pt-BR" altLang="pt-BR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pt-BR" altLang="pt-BR" dirty="0" err="1">
                <a:solidFill>
                  <a:srgbClr val="174AD4"/>
                </a:solidFill>
                <a:latin typeface="JetBrains Mono"/>
              </a:rPr>
              <a:t>:orientation</a:t>
            </a:r>
            <a:r>
              <a:rPr lang="pt-BR" altLang="pt-BR" dirty="0">
                <a:solidFill>
                  <a:srgbClr val="067D17"/>
                </a:solidFill>
                <a:latin typeface="JetBrains Mono"/>
              </a:rPr>
              <a:t>="vertical"</a:t>
            </a:r>
            <a:br>
              <a:rPr lang="pt-BR" altLang="pt-BR" dirty="0">
                <a:solidFill>
                  <a:srgbClr val="067D17"/>
                </a:solidFill>
                <a:latin typeface="JetBrains Mono"/>
              </a:rPr>
            </a:br>
            <a:r>
              <a:rPr lang="pt-BR" altLang="pt-BR" dirty="0">
                <a:solidFill>
                  <a:srgbClr val="067D17"/>
                </a:solidFill>
                <a:latin typeface="JetBrains Mono"/>
              </a:rPr>
              <a:t>    </a:t>
            </a:r>
            <a:r>
              <a:rPr lang="pt-BR" altLang="pt-BR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pt-BR" altLang="pt-BR" dirty="0" err="1">
                <a:solidFill>
                  <a:srgbClr val="174AD4"/>
                </a:solidFill>
                <a:latin typeface="JetBrains Mono"/>
              </a:rPr>
              <a:t>:layout_width</a:t>
            </a:r>
            <a:r>
              <a:rPr lang="pt-BR" altLang="pt-BR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pt-BR" altLang="pt-BR" dirty="0" err="1">
                <a:solidFill>
                  <a:srgbClr val="067D17"/>
                </a:solidFill>
                <a:latin typeface="JetBrains Mono"/>
              </a:rPr>
              <a:t>match_parent</a:t>
            </a:r>
            <a:r>
              <a:rPr lang="pt-BR" altLang="pt-BR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pt-BR" altLang="pt-BR" dirty="0">
                <a:solidFill>
                  <a:srgbClr val="067D17"/>
                </a:solidFill>
                <a:latin typeface="JetBrains Mono"/>
              </a:rPr>
            </a:br>
            <a:r>
              <a:rPr lang="pt-BR" altLang="pt-BR" dirty="0">
                <a:solidFill>
                  <a:srgbClr val="067D17"/>
                </a:solidFill>
                <a:latin typeface="JetBrains Mono"/>
              </a:rPr>
              <a:t>    </a:t>
            </a:r>
            <a:r>
              <a:rPr lang="pt-BR" altLang="pt-BR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pt-BR" altLang="pt-BR" dirty="0" err="1">
                <a:solidFill>
                  <a:srgbClr val="174AD4"/>
                </a:solidFill>
                <a:latin typeface="JetBrains Mono"/>
              </a:rPr>
              <a:t>:layout_height</a:t>
            </a:r>
            <a:r>
              <a:rPr lang="pt-BR" altLang="pt-BR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pt-BR" altLang="pt-BR" dirty="0" err="1">
                <a:solidFill>
                  <a:srgbClr val="067D17"/>
                </a:solidFill>
                <a:latin typeface="JetBrains Mono"/>
              </a:rPr>
              <a:t>match_parent</a:t>
            </a:r>
            <a:r>
              <a:rPr lang="pt-BR" altLang="pt-BR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pt-BR" altLang="pt-BR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pt-BR" altLang="pt-BR" dirty="0">
                <a:solidFill>
                  <a:srgbClr val="080808"/>
                </a:solidFill>
                <a:latin typeface="JetBrains Mono"/>
              </a:rPr>
            </a:br>
            <a:br>
              <a:rPr lang="pt-BR" altLang="pt-BR" dirty="0">
                <a:solidFill>
                  <a:srgbClr val="080808"/>
                </a:solidFill>
                <a:latin typeface="JetBrains Mono"/>
              </a:rPr>
            </a:br>
            <a:r>
              <a:rPr lang="pt-BR" altLang="pt-BR" dirty="0">
                <a:solidFill>
                  <a:srgbClr val="080808"/>
                </a:solidFill>
                <a:latin typeface="JetBrains Mono"/>
              </a:rPr>
              <a:t>    &lt;</a:t>
            </a:r>
            <a:r>
              <a:rPr lang="pt-BR" altLang="pt-BR" dirty="0" err="1">
                <a:solidFill>
                  <a:srgbClr val="0033B3"/>
                </a:solidFill>
                <a:latin typeface="JetBrains Mono"/>
              </a:rPr>
              <a:t>androidx.cardview.widget.CardView</a:t>
            </a:r>
            <a:br>
              <a:rPr lang="pt-BR" altLang="pt-BR" dirty="0">
                <a:solidFill>
                  <a:srgbClr val="067D17"/>
                </a:solidFill>
                <a:latin typeface="JetBrains Mono"/>
              </a:rPr>
            </a:br>
            <a:r>
              <a:rPr lang="pt-BR" altLang="pt-BR" dirty="0">
                <a:solidFill>
                  <a:srgbClr val="067D17"/>
                </a:solidFill>
                <a:latin typeface="JetBrains Mono"/>
              </a:rPr>
              <a:t>        </a:t>
            </a:r>
            <a:r>
              <a:rPr lang="pt-BR" altLang="pt-BR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pt-BR" altLang="pt-BR" dirty="0" err="1">
                <a:solidFill>
                  <a:srgbClr val="174AD4"/>
                </a:solidFill>
                <a:latin typeface="JetBrains Mono"/>
              </a:rPr>
              <a:t>:layout_width</a:t>
            </a:r>
            <a:r>
              <a:rPr lang="pt-BR" altLang="pt-BR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pt-BR" altLang="pt-BR" dirty="0" err="1">
                <a:solidFill>
                  <a:srgbClr val="067D17"/>
                </a:solidFill>
                <a:latin typeface="JetBrains Mono"/>
              </a:rPr>
              <a:t>match_parent</a:t>
            </a:r>
            <a:r>
              <a:rPr lang="pt-BR" altLang="pt-BR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pt-BR" altLang="pt-BR" dirty="0">
                <a:solidFill>
                  <a:srgbClr val="067D17"/>
                </a:solidFill>
                <a:latin typeface="JetBrains Mono"/>
              </a:rPr>
            </a:br>
            <a:r>
              <a:rPr lang="pt-BR" altLang="pt-BR" dirty="0">
                <a:solidFill>
                  <a:srgbClr val="067D17"/>
                </a:solidFill>
                <a:latin typeface="JetBrains Mono"/>
              </a:rPr>
              <a:t>        </a:t>
            </a:r>
            <a:r>
              <a:rPr lang="pt-BR" altLang="pt-BR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pt-BR" altLang="pt-BR" dirty="0" err="1">
                <a:solidFill>
                  <a:srgbClr val="174AD4"/>
                </a:solidFill>
                <a:latin typeface="JetBrains Mono"/>
              </a:rPr>
              <a:t>:layout_height</a:t>
            </a:r>
            <a:r>
              <a:rPr lang="pt-BR" altLang="pt-BR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pt-BR" altLang="pt-BR" dirty="0" err="1">
                <a:solidFill>
                  <a:srgbClr val="067D17"/>
                </a:solidFill>
                <a:latin typeface="JetBrains Mono"/>
              </a:rPr>
              <a:t>match_parent</a:t>
            </a:r>
            <a:r>
              <a:rPr lang="pt-BR" altLang="pt-BR" dirty="0">
                <a:solidFill>
                  <a:srgbClr val="067D17"/>
                </a:solidFill>
                <a:latin typeface="JetBrains Mono"/>
              </a:rPr>
              <a:t>" </a:t>
            </a:r>
            <a:r>
              <a:rPr lang="pt-BR" altLang="pt-BR" dirty="0">
                <a:solidFill>
                  <a:srgbClr val="080808"/>
                </a:solidFill>
                <a:latin typeface="JetBrains Mono"/>
              </a:rPr>
              <a:t>/&gt;</a:t>
            </a:r>
            <a:br>
              <a:rPr lang="pt-BR" altLang="pt-BR" dirty="0">
                <a:solidFill>
                  <a:srgbClr val="080808"/>
                </a:solidFill>
                <a:latin typeface="JetBrains Mono"/>
              </a:rPr>
            </a:br>
            <a:r>
              <a:rPr lang="pt-BR" altLang="pt-BR" dirty="0">
                <a:solidFill>
                  <a:srgbClr val="080808"/>
                </a:solidFill>
                <a:latin typeface="JetBrains Mono"/>
              </a:rPr>
              <a:t>&lt;/</a:t>
            </a:r>
            <a:r>
              <a:rPr lang="pt-BR" altLang="pt-BR" dirty="0" err="1">
                <a:solidFill>
                  <a:srgbClr val="0033B3"/>
                </a:solidFill>
                <a:latin typeface="JetBrains Mono"/>
              </a:rPr>
              <a:t>LinearLayout</a:t>
            </a:r>
            <a:r>
              <a:rPr lang="pt-BR" altLang="pt-BR" dirty="0">
                <a:solidFill>
                  <a:srgbClr val="080808"/>
                </a:solidFill>
                <a:latin typeface="JetBrains Mono"/>
              </a:rPr>
              <a:t>&gt;</a:t>
            </a:r>
            <a:endParaRPr lang="pt-BR" altLang="pt-BR" sz="4000" dirty="0">
              <a:latin typeface="Arial" panose="020B0604020202020204" pitchFamily="34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EA49E1B-9763-4BE8-BCE3-107734059952}"/>
              </a:ext>
            </a:extLst>
          </p:cNvPr>
          <p:cNvCxnSpPr>
            <a:cxnSpLocks/>
          </p:cNvCxnSpPr>
          <p:nvPr/>
        </p:nvCxnSpPr>
        <p:spPr>
          <a:xfrm flipH="1" flipV="1">
            <a:off x="9201150" y="3231732"/>
            <a:ext cx="781050" cy="145456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F5455C-C345-449F-9763-242E32081370}"/>
              </a:ext>
            </a:extLst>
          </p:cNvPr>
          <p:cNvSpPr txBox="1"/>
          <p:nvPr/>
        </p:nvSpPr>
        <p:spPr>
          <a:xfrm>
            <a:off x="9191625" y="4734265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esse modelo</a:t>
            </a:r>
          </a:p>
        </p:txBody>
      </p:sp>
    </p:spTree>
    <p:extLst>
      <p:ext uri="{BB962C8B-B14F-4D97-AF65-F5344CB8AC3E}">
        <p14:creationId xmlns:p14="http://schemas.microsoft.com/office/powerpoint/2010/main" val="2565273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E06962-65C7-4D1D-8F7F-D51E03D6D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00124"/>
            <a:ext cx="5581650" cy="4299379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A467AAB-16A9-42D3-B686-862543F4B59E}"/>
              </a:ext>
            </a:extLst>
          </p:cNvPr>
          <p:cNvCxnSpPr>
            <a:cxnSpLocks/>
          </p:cNvCxnSpPr>
          <p:nvPr/>
        </p:nvCxnSpPr>
        <p:spPr>
          <a:xfrm flipH="1" flipV="1">
            <a:off x="5881687" y="2298282"/>
            <a:ext cx="781050" cy="145456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C4ADD0-2A05-4F42-A7B0-46B7505A5021}"/>
              </a:ext>
            </a:extLst>
          </p:cNvPr>
          <p:cNvSpPr txBox="1"/>
          <p:nvPr/>
        </p:nvSpPr>
        <p:spPr>
          <a:xfrm>
            <a:off x="5872162" y="3800815"/>
            <a:ext cx="2162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utilizar um </a:t>
            </a:r>
            <a:r>
              <a:rPr lang="pt-BR" dirty="0" err="1"/>
              <a:t>LinearLayout</a:t>
            </a:r>
            <a:r>
              <a:rPr lang="pt-BR" dirty="0"/>
              <a:t> (Vertical) dentro do </a:t>
            </a:r>
            <a:r>
              <a:rPr lang="pt-BR" dirty="0" err="1"/>
              <a:t>CardView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1779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7E0627-8C44-43D6-AFCD-917728DFA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733550"/>
            <a:ext cx="4648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7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692680-3918-4B9B-8A4C-3AA25920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978789"/>
            <a:ext cx="966787" cy="112147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4D923E0-E71D-4302-B4FA-C4FBB9FB3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381249"/>
            <a:ext cx="3214576" cy="276227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35C619F-D6A2-4E21-82E5-E7900CF5C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412" y="1905000"/>
            <a:ext cx="3910013" cy="2976144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8397E03-F8A3-4CDE-ABF0-99E828115C93}"/>
              </a:ext>
            </a:extLst>
          </p:cNvPr>
          <p:cNvCxnSpPr>
            <a:cxnSpLocks/>
          </p:cNvCxnSpPr>
          <p:nvPr/>
        </p:nvCxnSpPr>
        <p:spPr>
          <a:xfrm>
            <a:off x="3419476" y="3538536"/>
            <a:ext cx="3324226" cy="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31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A5461D-5A07-4ACF-B932-C39C2C87B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295400"/>
            <a:ext cx="5562600" cy="12573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612D428-596E-44EC-8649-EF5D62CAD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3186112"/>
            <a:ext cx="5848314" cy="264318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4768EF6-68EC-48F2-8074-2273CF6B15A6}"/>
              </a:ext>
            </a:extLst>
          </p:cNvPr>
          <p:cNvCxnSpPr>
            <a:cxnSpLocks/>
          </p:cNvCxnSpPr>
          <p:nvPr/>
        </p:nvCxnSpPr>
        <p:spPr>
          <a:xfrm flipH="1" flipV="1">
            <a:off x="3509962" y="2552700"/>
            <a:ext cx="3052763" cy="240982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37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41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07D249-EC53-4989-9677-567BA29813D5}"/>
              </a:ext>
            </a:extLst>
          </p:cNvPr>
          <p:cNvSpPr txBox="1"/>
          <p:nvPr/>
        </p:nvSpPr>
        <p:spPr>
          <a:xfrm>
            <a:off x="1295400" y="256222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Precisamos agora das imagens que estão no bit.ly/</a:t>
            </a:r>
            <a:r>
              <a:rPr lang="pt-BR" sz="2800" dirty="0" err="1"/>
              <a:t>appturmasabado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93373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F794EF-C1AF-4DF7-9CA7-5E25CB4C6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1271587"/>
            <a:ext cx="5544231" cy="3729038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D3313BB-1A72-4085-BF33-3CE2DFA1957A}"/>
              </a:ext>
            </a:extLst>
          </p:cNvPr>
          <p:cNvCxnSpPr>
            <a:cxnSpLocks/>
          </p:cNvCxnSpPr>
          <p:nvPr/>
        </p:nvCxnSpPr>
        <p:spPr>
          <a:xfrm flipH="1" flipV="1">
            <a:off x="6567487" y="3795712"/>
            <a:ext cx="3052763" cy="240982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61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A65797-2DD1-46CC-BF07-A318AC09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4" y="2047875"/>
            <a:ext cx="5363441" cy="31051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4BA2B24-721B-4F28-B0B2-0F002E70403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57575"/>
            <a:ext cx="3052763" cy="240982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88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098C90-15F3-4667-BEB7-A710C948B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8575"/>
            <a:ext cx="8410575" cy="682942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3B0373A-561E-4260-B0F6-8C108527BC8E}"/>
              </a:ext>
            </a:extLst>
          </p:cNvPr>
          <p:cNvCxnSpPr>
            <a:cxnSpLocks/>
          </p:cNvCxnSpPr>
          <p:nvPr/>
        </p:nvCxnSpPr>
        <p:spPr>
          <a:xfrm flipH="1">
            <a:off x="3067050" y="3752850"/>
            <a:ext cx="3595687" cy="116205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4385FA-4CEF-47F4-A83B-14CED6C7196B}"/>
              </a:ext>
            </a:extLst>
          </p:cNvPr>
          <p:cNvSpPr txBox="1"/>
          <p:nvPr/>
        </p:nvSpPr>
        <p:spPr>
          <a:xfrm>
            <a:off x="6448425" y="2552521"/>
            <a:ext cx="216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Escolha a imagem e clique ok</a:t>
            </a:r>
          </a:p>
        </p:txBody>
      </p:sp>
    </p:spTree>
    <p:extLst>
      <p:ext uri="{BB962C8B-B14F-4D97-AF65-F5344CB8AC3E}">
        <p14:creationId xmlns:p14="http://schemas.microsoft.com/office/powerpoint/2010/main" val="1772172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47FA84-A91C-438D-BF05-51110B94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466850"/>
            <a:ext cx="8515350" cy="27432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16B251C-61F4-4685-BA24-B68C75E59BF7}"/>
              </a:ext>
            </a:extLst>
          </p:cNvPr>
          <p:cNvCxnSpPr>
            <a:cxnSpLocks/>
          </p:cNvCxnSpPr>
          <p:nvPr/>
        </p:nvCxnSpPr>
        <p:spPr>
          <a:xfrm flipH="1">
            <a:off x="7658101" y="2533650"/>
            <a:ext cx="2057399" cy="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156A10D-44A6-4435-B0E8-687B8DDA9C4C}"/>
              </a:ext>
            </a:extLst>
          </p:cNvPr>
          <p:cNvCxnSpPr>
            <a:cxnSpLocks/>
          </p:cNvCxnSpPr>
          <p:nvPr/>
        </p:nvCxnSpPr>
        <p:spPr>
          <a:xfrm flipH="1">
            <a:off x="7858126" y="3495675"/>
            <a:ext cx="2057399" cy="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37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C27824-1FDB-4514-8889-1F354E824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1195387"/>
            <a:ext cx="52673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09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18A25D-D432-4290-A5D1-B6B8E3C7F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223962"/>
            <a:ext cx="3399053" cy="2090738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369A393-AEDD-426F-AAF1-DD6D4DA3802A}"/>
              </a:ext>
            </a:extLst>
          </p:cNvPr>
          <p:cNvCxnSpPr>
            <a:cxnSpLocks/>
          </p:cNvCxnSpPr>
          <p:nvPr/>
        </p:nvCxnSpPr>
        <p:spPr>
          <a:xfrm flipH="1" flipV="1">
            <a:off x="2076452" y="3162301"/>
            <a:ext cx="1743073" cy="137159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FA22DC11-E164-4106-AE9A-5AA0717A2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900112"/>
            <a:ext cx="3543300" cy="2333625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62248FF-9F72-464E-AC09-10C6CF5DFEEE}"/>
              </a:ext>
            </a:extLst>
          </p:cNvPr>
          <p:cNvCxnSpPr>
            <a:cxnSpLocks/>
          </p:cNvCxnSpPr>
          <p:nvPr/>
        </p:nvCxnSpPr>
        <p:spPr>
          <a:xfrm flipH="1" flipV="1">
            <a:off x="6962777" y="3314700"/>
            <a:ext cx="1743073" cy="137159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736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BE7ADD-E026-4BEA-A15A-BD16EF3B7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9" y="1471612"/>
            <a:ext cx="6448425" cy="2732629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AA18B4A-1AF0-469E-BF39-2BABC167D2C0}"/>
              </a:ext>
            </a:extLst>
          </p:cNvPr>
          <p:cNvCxnSpPr>
            <a:cxnSpLocks/>
          </p:cNvCxnSpPr>
          <p:nvPr/>
        </p:nvCxnSpPr>
        <p:spPr>
          <a:xfrm flipH="1" flipV="1">
            <a:off x="5495927" y="2514601"/>
            <a:ext cx="1743073" cy="137159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699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414935-F958-4FD8-9599-1287EE8E1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395412"/>
            <a:ext cx="5985813" cy="2281238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DC2948E-6776-46E0-A5A9-7C527CA1382B}"/>
              </a:ext>
            </a:extLst>
          </p:cNvPr>
          <p:cNvCxnSpPr>
            <a:cxnSpLocks/>
          </p:cNvCxnSpPr>
          <p:nvPr/>
        </p:nvCxnSpPr>
        <p:spPr>
          <a:xfrm flipH="1" flipV="1">
            <a:off x="5133977" y="2733675"/>
            <a:ext cx="2219323" cy="187642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618D65-7E5E-4752-93FF-DBF1AD6958CC}"/>
              </a:ext>
            </a:extLst>
          </p:cNvPr>
          <p:cNvSpPr txBox="1"/>
          <p:nvPr/>
        </p:nvSpPr>
        <p:spPr>
          <a:xfrm>
            <a:off x="7447900" y="4533721"/>
            <a:ext cx="2162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Arraste e solte dentro do </a:t>
            </a:r>
            <a:r>
              <a:rPr lang="pt-BR" dirty="0" err="1"/>
              <a:t>CardView</a:t>
            </a:r>
            <a:r>
              <a:rPr lang="pt-BR" dirty="0"/>
              <a:t> para não ficar dentro do </a:t>
            </a:r>
            <a:r>
              <a:rPr lang="pt-BR" dirty="0" err="1"/>
              <a:t>linearlayout</a:t>
            </a:r>
            <a:r>
              <a:rPr lang="pt-BR" dirty="0"/>
              <a:t> (vertical)</a:t>
            </a:r>
          </a:p>
        </p:txBody>
      </p:sp>
    </p:spTree>
    <p:extLst>
      <p:ext uri="{BB962C8B-B14F-4D97-AF65-F5344CB8AC3E}">
        <p14:creationId xmlns:p14="http://schemas.microsoft.com/office/powerpoint/2010/main" val="394418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683D224-3C60-4A2F-8874-02C0A935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957799"/>
            <a:ext cx="9202134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AppCompatActivity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//criação de atributo para o </a:t>
            </a:r>
            <a:r>
              <a:rPr kumimoji="0" lang="pt-BR" altLang="pt-BR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RecyclerView</a:t>
            </a:r>
            <a:br>
              <a:rPr kumimoji="0" lang="pt-BR" altLang="pt-BR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recyclerPostagem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onCreate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Bundle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savedInstanceState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.onCreate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savedInstanceState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setContentView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activity_main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recyclerPostagem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recyclerPostagem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F333D27-EAEE-4293-9C33-4682E0E13CC6}"/>
              </a:ext>
            </a:extLst>
          </p:cNvPr>
          <p:cNvCxnSpPr>
            <a:cxnSpLocks/>
          </p:cNvCxnSpPr>
          <p:nvPr/>
        </p:nvCxnSpPr>
        <p:spPr>
          <a:xfrm flipH="1">
            <a:off x="6457951" y="2486025"/>
            <a:ext cx="2152649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20C7A8-41A8-47FF-AC17-804C7FE55851}"/>
              </a:ext>
            </a:extLst>
          </p:cNvPr>
          <p:cNvSpPr txBox="1"/>
          <p:nvPr/>
        </p:nvSpPr>
        <p:spPr>
          <a:xfrm>
            <a:off x="9010650" y="1981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criar o atributo para o </a:t>
            </a:r>
            <a:r>
              <a:rPr lang="pt-BR" dirty="0" err="1"/>
              <a:t>RecyclerView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2C7E2CB-8F19-4986-8181-D5534D0AFA13}"/>
              </a:ext>
            </a:extLst>
          </p:cNvPr>
          <p:cNvCxnSpPr>
            <a:cxnSpLocks/>
          </p:cNvCxnSpPr>
          <p:nvPr/>
        </p:nvCxnSpPr>
        <p:spPr>
          <a:xfrm flipH="1" flipV="1">
            <a:off x="5619750" y="5324475"/>
            <a:ext cx="2066926" cy="87947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1BD9F7-8679-4522-8504-E8A73817D142}"/>
              </a:ext>
            </a:extLst>
          </p:cNvPr>
          <p:cNvSpPr txBox="1"/>
          <p:nvPr/>
        </p:nvSpPr>
        <p:spPr>
          <a:xfrm>
            <a:off x="7686676" y="604452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chamar o id</a:t>
            </a:r>
          </a:p>
        </p:txBody>
      </p:sp>
    </p:spTree>
    <p:extLst>
      <p:ext uri="{BB962C8B-B14F-4D97-AF65-F5344CB8AC3E}">
        <p14:creationId xmlns:p14="http://schemas.microsoft.com/office/powerpoint/2010/main" val="480694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8BAC4D-A120-40E2-BAF7-982BEDEC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30" y="1038225"/>
            <a:ext cx="6113972" cy="26670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2B1B846-738D-48CD-A616-4B8A47917321}"/>
              </a:ext>
            </a:extLst>
          </p:cNvPr>
          <p:cNvCxnSpPr>
            <a:cxnSpLocks/>
          </p:cNvCxnSpPr>
          <p:nvPr/>
        </p:nvCxnSpPr>
        <p:spPr>
          <a:xfrm flipH="1" flipV="1">
            <a:off x="5067301" y="3343275"/>
            <a:ext cx="2138361" cy="130016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CE502D-A74E-4F95-832E-8B052DC45FBF}"/>
              </a:ext>
            </a:extLst>
          </p:cNvPr>
          <p:cNvSpPr txBox="1"/>
          <p:nvPr/>
        </p:nvSpPr>
        <p:spPr>
          <a:xfrm>
            <a:off x="7124700" y="4643437"/>
            <a:ext cx="400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Arraste o </a:t>
            </a:r>
            <a:r>
              <a:rPr lang="pt-BR" dirty="0" err="1"/>
              <a:t>linearlayout</a:t>
            </a:r>
            <a:r>
              <a:rPr lang="pt-BR" dirty="0"/>
              <a:t> (horizontal) para baixo atentando sempre para a esquerda, pois deve ficar fora do </a:t>
            </a:r>
            <a:r>
              <a:rPr lang="pt-BR" dirty="0" err="1"/>
              <a:t>linarlayout</a:t>
            </a:r>
            <a:r>
              <a:rPr lang="pt-BR" dirty="0"/>
              <a:t> (vertical)</a:t>
            </a:r>
          </a:p>
        </p:txBody>
      </p:sp>
    </p:spTree>
    <p:extLst>
      <p:ext uri="{BB962C8B-B14F-4D97-AF65-F5344CB8AC3E}">
        <p14:creationId xmlns:p14="http://schemas.microsoft.com/office/powerpoint/2010/main" val="2841981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2D8811-037B-43F4-BB09-EAD37D5F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062037"/>
            <a:ext cx="3224213" cy="235884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C041869-CD67-42C4-987D-189DE173E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830077"/>
            <a:ext cx="3695700" cy="259080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A7DAD6C-B25F-4F1E-AE40-6CAE69D04BB2}"/>
              </a:ext>
            </a:extLst>
          </p:cNvPr>
          <p:cNvCxnSpPr>
            <a:cxnSpLocks/>
          </p:cNvCxnSpPr>
          <p:nvPr/>
        </p:nvCxnSpPr>
        <p:spPr>
          <a:xfrm flipV="1">
            <a:off x="3409950" y="1257300"/>
            <a:ext cx="3019425" cy="134302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7318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5B5D12-C6E0-46BE-AF42-0C72D41DA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06" y="1014234"/>
            <a:ext cx="4676775" cy="33361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84F3A45-C6E0-486D-AFC9-086A14A8684E}"/>
              </a:ext>
            </a:extLst>
          </p:cNvPr>
          <p:cNvCxnSpPr>
            <a:cxnSpLocks/>
          </p:cNvCxnSpPr>
          <p:nvPr/>
        </p:nvCxnSpPr>
        <p:spPr>
          <a:xfrm flipH="1" flipV="1">
            <a:off x="4981575" y="2466975"/>
            <a:ext cx="2224088" cy="217646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27E5AB-2EA5-43C4-B945-4B0C87153A03}"/>
              </a:ext>
            </a:extLst>
          </p:cNvPr>
          <p:cNvSpPr txBox="1"/>
          <p:nvPr/>
        </p:nvSpPr>
        <p:spPr>
          <a:xfrm>
            <a:off x="7124700" y="4643437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Precisamos de mais um </a:t>
            </a:r>
            <a:r>
              <a:rPr lang="pt-BR" dirty="0" err="1"/>
              <a:t>linearlayout</a:t>
            </a:r>
            <a:r>
              <a:rPr lang="pt-BR" dirty="0"/>
              <a:t> (vertical ) para arrumar nosso layout</a:t>
            </a:r>
          </a:p>
        </p:txBody>
      </p:sp>
    </p:spTree>
    <p:extLst>
      <p:ext uri="{BB962C8B-B14F-4D97-AF65-F5344CB8AC3E}">
        <p14:creationId xmlns:p14="http://schemas.microsoft.com/office/powerpoint/2010/main" val="636287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A19AAE-B033-41FA-B820-9678490C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681162"/>
            <a:ext cx="4005263" cy="322284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121D138-4976-4CE9-8873-D4C7B3421D91}"/>
              </a:ext>
            </a:extLst>
          </p:cNvPr>
          <p:cNvCxnSpPr>
            <a:cxnSpLocks/>
          </p:cNvCxnSpPr>
          <p:nvPr/>
        </p:nvCxnSpPr>
        <p:spPr>
          <a:xfrm flipH="1" flipV="1">
            <a:off x="5676900" y="2762250"/>
            <a:ext cx="1528763" cy="188118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EF2EE2-2985-4C93-A2D3-F3B7CA7B079F}"/>
              </a:ext>
            </a:extLst>
          </p:cNvPr>
          <p:cNvSpPr txBox="1"/>
          <p:nvPr/>
        </p:nvSpPr>
        <p:spPr>
          <a:xfrm>
            <a:off x="7124700" y="4643437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Arreste e solte em cima do </a:t>
            </a:r>
            <a:r>
              <a:rPr lang="pt-BR" dirty="0" err="1"/>
              <a:t>CardView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02358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961690-C09B-4513-971A-86FD2C1FC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171574"/>
            <a:ext cx="5329165" cy="284797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0E8C029-EB49-4CD6-BA33-A6DF0965742E}"/>
              </a:ext>
            </a:extLst>
          </p:cNvPr>
          <p:cNvCxnSpPr>
            <a:cxnSpLocks/>
          </p:cNvCxnSpPr>
          <p:nvPr/>
        </p:nvCxnSpPr>
        <p:spPr>
          <a:xfrm flipH="1" flipV="1">
            <a:off x="5753100" y="3000375"/>
            <a:ext cx="1528763" cy="188118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13E46A-3F63-4BDA-8534-A048ACA5ACE1}"/>
              </a:ext>
            </a:extLst>
          </p:cNvPr>
          <p:cNvSpPr txBox="1"/>
          <p:nvPr/>
        </p:nvSpPr>
        <p:spPr>
          <a:xfrm>
            <a:off x="7200900" y="4881562"/>
            <a:ext cx="400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Arreste e solte em cima os dois linear layout o (vertical e horizontal) para dentro do último </a:t>
            </a:r>
            <a:r>
              <a:rPr lang="pt-BR" dirty="0" err="1"/>
              <a:t>linearlayout</a:t>
            </a:r>
            <a:r>
              <a:rPr lang="pt-BR" dirty="0"/>
              <a:t> que você criou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42D3F28-0B20-4ED3-B989-45579FBE7F54}"/>
              </a:ext>
            </a:extLst>
          </p:cNvPr>
          <p:cNvCxnSpPr>
            <a:cxnSpLocks/>
          </p:cNvCxnSpPr>
          <p:nvPr/>
        </p:nvCxnSpPr>
        <p:spPr>
          <a:xfrm flipH="1" flipV="1">
            <a:off x="5429250" y="3429001"/>
            <a:ext cx="1852613" cy="145256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54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9726FD-DE36-4D86-9A12-FAC6EA8E2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757237"/>
            <a:ext cx="3467100" cy="31146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BC1CC24-1D9D-48CE-80E1-0D389C3D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19174"/>
            <a:ext cx="4536563" cy="22193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BD1199F-B693-4A6D-9D20-F4E34D818F4D}"/>
              </a:ext>
            </a:extLst>
          </p:cNvPr>
          <p:cNvCxnSpPr>
            <a:cxnSpLocks/>
          </p:cNvCxnSpPr>
          <p:nvPr/>
        </p:nvCxnSpPr>
        <p:spPr>
          <a:xfrm flipH="1" flipV="1">
            <a:off x="1640680" y="1990723"/>
            <a:ext cx="1528763" cy="188118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964EB1-8A4C-437A-AB9B-3B2DD330859C}"/>
              </a:ext>
            </a:extLst>
          </p:cNvPr>
          <p:cNvSpPr txBox="1"/>
          <p:nvPr/>
        </p:nvSpPr>
        <p:spPr>
          <a:xfrm>
            <a:off x="3088480" y="387191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Ficara assim 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A5C1F47-D398-4021-86D5-34587725A244}"/>
              </a:ext>
            </a:extLst>
          </p:cNvPr>
          <p:cNvCxnSpPr>
            <a:cxnSpLocks/>
          </p:cNvCxnSpPr>
          <p:nvPr/>
        </p:nvCxnSpPr>
        <p:spPr>
          <a:xfrm flipV="1">
            <a:off x="7205664" y="2771775"/>
            <a:ext cx="90486" cy="187166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5D0E20-7207-45A3-87C2-CE552EE356D5}"/>
              </a:ext>
            </a:extLst>
          </p:cNvPr>
          <p:cNvSpPr txBox="1"/>
          <p:nvPr/>
        </p:nvSpPr>
        <p:spPr>
          <a:xfrm>
            <a:off x="7124700" y="4643437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Inverta as posições do </a:t>
            </a:r>
            <a:r>
              <a:rPr lang="pt-BR" dirty="0" err="1"/>
              <a:t>linearlayout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7703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466453-6FB2-4F99-A612-8295E7886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3500437"/>
            <a:ext cx="4343400" cy="6953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00A98DA-CB68-4541-AE1C-EA62450C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419225"/>
            <a:ext cx="4362450" cy="87630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B14A672-6C08-4ADB-9288-CEF088C4A0E9}"/>
              </a:ext>
            </a:extLst>
          </p:cNvPr>
          <p:cNvCxnSpPr>
            <a:cxnSpLocks/>
          </p:cNvCxnSpPr>
          <p:nvPr/>
        </p:nvCxnSpPr>
        <p:spPr>
          <a:xfrm>
            <a:off x="3657600" y="2228850"/>
            <a:ext cx="3505200" cy="17907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48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A53C1A-0E3E-44CF-858A-697D21D4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352550"/>
            <a:ext cx="6176963" cy="468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95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79A7F7-F796-4D0A-9D06-1981472A0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2" y="914399"/>
            <a:ext cx="3743325" cy="23812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153BE19-FAF8-43DA-94BB-39935DCA7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443037"/>
            <a:ext cx="3314700" cy="132397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A2197B6-4198-48DB-9D27-BFC8AE9EE9AB}"/>
              </a:ext>
            </a:extLst>
          </p:cNvPr>
          <p:cNvCxnSpPr>
            <a:cxnSpLocks/>
          </p:cNvCxnSpPr>
          <p:nvPr/>
        </p:nvCxnSpPr>
        <p:spPr>
          <a:xfrm flipV="1">
            <a:off x="3929064" y="1966916"/>
            <a:ext cx="2881311" cy="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F2D9B781-6938-4BE3-8BF0-14D6000DD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3476621"/>
            <a:ext cx="3638550" cy="2828925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C2B8212-6EDA-4681-A248-4E3C86460986}"/>
              </a:ext>
            </a:extLst>
          </p:cNvPr>
          <p:cNvCxnSpPr>
            <a:cxnSpLocks/>
          </p:cNvCxnSpPr>
          <p:nvPr/>
        </p:nvCxnSpPr>
        <p:spPr>
          <a:xfrm flipH="1">
            <a:off x="6315076" y="2105024"/>
            <a:ext cx="2962274" cy="236696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622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8E41AB-5B16-452B-AA13-2FCAA945A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717931"/>
            <a:ext cx="4238625" cy="216040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0497EB5-7EC0-4F73-A830-E42A89BE1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1057275"/>
            <a:ext cx="3738563" cy="18895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22DCD2D-9387-4CDD-956D-A127400EB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" y="3375256"/>
            <a:ext cx="3438525" cy="284797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D5E363A-B646-4668-ACA8-60B857E2A0C5}"/>
              </a:ext>
            </a:extLst>
          </p:cNvPr>
          <p:cNvCxnSpPr>
            <a:cxnSpLocks/>
          </p:cNvCxnSpPr>
          <p:nvPr/>
        </p:nvCxnSpPr>
        <p:spPr>
          <a:xfrm>
            <a:off x="3929064" y="1966918"/>
            <a:ext cx="3586161" cy="9048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2F62EE0-A8F0-451B-8A31-469371847E86}"/>
              </a:ext>
            </a:extLst>
          </p:cNvPr>
          <p:cNvCxnSpPr>
            <a:cxnSpLocks/>
          </p:cNvCxnSpPr>
          <p:nvPr/>
        </p:nvCxnSpPr>
        <p:spPr>
          <a:xfrm flipH="1">
            <a:off x="4010025" y="2181225"/>
            <a:ext cx="3924301" cy="141763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00935D0-0DE3-44DF-98B0-481A75916FB1}"/>
              </a:ext>
            </a:extLst>
          </p:cNvPr>
          <p:cNvCxnSpPr>
            <a:cxnSpLocks/>
          </p:cNvCxnSpPr>
          <p:nvPr/>
        </p:nvCxnSpPr>
        <p:spPr>
          <a:xfrm flipH="1" flipV="1">
            <a:off x="8143878" y="2098475"/>
            <a:ext cx="1123947" cy="20830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1B82EC-3A68-4ADB-A98C-D5C43F35B8C0}"/>
              </a:ext>
            </a:extLst>
          </p:cNvPr>
          <p:cNvSpPr txBox="1"/>
          <p:nvPr/>
        </p:nvSpPr>
        <p:spPr>
          <a:xfrm>
            <a:off x="8658227" y="4539449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elevation</a:t>
            </a:r>
            <a:r>
              <a:rPr lang="pt-BR" dirty="0"/>
              <a:t> da aparência de profundidade no </a:t>
            </a:r>
            <a:r>
              <a:rPr lang="pt-BR" dirty="0" err="1"/>
              <a:t>cardView</a:t>
            </a:r>
            <a:r>
              <a:rPr lang="pt-BR" dirty="0"/>
              <a:t> 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A4FE750-271E-48EB-94A4-F68368169544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4138612" y="4799244"/>
            <a:ext cx="4548194" cy="16209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09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A3F52D-FC35-4D81-9B83-6B8F8215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1542010"/>
            <a:ext cx="1044529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recyclerPostagem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recyclerPostagem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//criação de layout</a:t>
            </a: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LayoutManager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layoutManager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LinearLayoutManager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recyclerPostagem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.setLayoutManager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layoutManager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//definição de 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adapter</a:t>
            </a:r>
            <a:endParaRPr kumimoji="0" lang="pt-BR" altLang="pt-BR" sz="24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recyclerPostagem.setAdapter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 );</a:t>
            </a: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F64A1C6-1780-43A8-B4BA-A9BFAA89061F}"/>
              </a:ext>
            </a:extLst>
          </p:cNvPr>
          <p:cNvCxnSpPr>
            <a:cxnSpLocks/>
          </p:cNvCxnSpPr>
          <p:nvPr/>
        </p:nvCxnSpPr>
        <p:spPr>
          <a:xfrm flipH="1">
            <a:off x="6979850" y="1311279"/>
            <a:ext cx="2773750" cy="141305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B618C60-D1F1-48D0-AEE3-D95574F1877C}"/>
              </a:ext>
            </a:extLst>
          </p:cNvPr>
          <p:cNvCxnSpPr>
            <a:cxnSpLocks/>
          </p:cNvCxnSpPr>
          <p:nvPr/>
        </p:nvCxnSpPr>
        <p:spPr>
          <a:xfrm flipH="1" flipV="1">
            <a:off x="5217724" y="4563699"/>
            <a:ext cx="2297501" cy="113329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81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E05A9B-6E65-4E94-81BF-84E66979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057"/>
            <a:ext cx="3892468" cy="17668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23A8A6C-21BD-41C3-B92E-A923F8DAB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697" y="1082057"/>
            <a:ext cx="3676650" cy="19744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75B8D3-6C41-4996-97FD-F9517CBEE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468" y="3521491"/>
            <a:ext cx="4122820" cy="3336509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83D5D47-1FC4-45C7-A0D3-F619C76098CE}"/>
              </a:ext>
            </a:extLst>
          </p:cNvPr>
          <p:cNvCxnSpPr>
            <a:cxnSpLocks/>
          </p:cNvCxnSpPr>
          <p:nvPr/>
        </p:nvCxnSpPr>
        <p:spPr>
          <a:xfrm>
            <a:off x="3981450" y="2171700"/>
            <a:ext cx="3968669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9591AAB-E611-435A-8FF0-8C71E9E2A051}"/>
              </a:ext>
            </a:extLst>
          </p:cNvPr>
          <p:cNvCxnSpPr>
            <a:cxnSpLocks/>
          </p:cNvCxnSpPr>
          <p:nvPr/>
        </p:nvCxnSpPr>
        <p:spPr>
          <a:xfrm flipH="1">
            <a:off x="7950119" y="2217945"/>
            <a:ext cx="1727281" cy="180091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5443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C3E4AA-3F38-45F2-81CD-4121C006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1123950"/>
            <a:ext cx="4846755" cy="42100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AE151A3-579E-46F0-830F-61D6E9ED23C1}"/>
              </a:ext>
            </a:extLst>
          </p:cNvPr>
          <p:cNvCxnSpPr>
            <a:cxnSpLocks/>
          </p:cNvCxnSpPr>
          <p:nvPr/>
        </p:nvCxnSpPr>
        <p:spPr>
          <a:xfrm flipH="1">
            <a:off x="7537410" y="3429000"/>
            <a:ext cx="2146380" cy="133281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CBFD9B7-1096-498E-9B2A-B6AFCBCCFC6A}"/>
              </a:ext>
            </a:extLst>
          </p:cNvPr>
          <p:cNvCxnSpPr>
            <a:cxnSpLocks/>
          </p:cNvCxnSpPr>
          <p:nvPr/>
        </p:nvCxnSpPr>
        <p:spPr>
          <a:xfrm>
            <a:off x="1571625" y="2876550"/>
            <a:ext cx="1600200" cy="18852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065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62</a:t>
            </a:fld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13E9635-112C-4830-BB45-1E1D72799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950806"/>
            <a:ext cx="6249660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Button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:id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="@+id/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button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style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="?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attr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buttonBarButtonStyle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:layout_width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wrap_content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:layout_height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wrap_content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:layout_weight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="1"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:text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="Gostei"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30141E-5188-4A86-AD9F-471A045F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43" y="817456"/>
            <a:ext cx="3963949" cy="315685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2057354-E958-419E-BB5B-888E6E578675}"/>
              </a:ext>
            </a:extLst>
          </p:cNvPr>
          <p:cNvCxnSpPr>
            <a:cxnSpLocks/>
          </p:cNvCxnSpPr>
          <p:nvPr/>
        </p:nvCxnSpPr>
        <p:spPr>
          <a:xfrm flipH="1" flipV="1">
            <a:off x="6022936" y="2009087"/>
            <a:ext cx="2330489" cy="157231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636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12689EA-47A7-4A8C-9BB2-C5B0F3C6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2" y="666750"/>
            <a:ext cx="5267325" cy="428625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63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2331893-E4F5-47C3-9725-00A618DDEB61}"/>
              </a:ext>
            </a:extLst>
          </p:cNvPr>
          <p:cNvSpPr/>
          <p:nvPr/>
        </p:nvSpPr>
        <p:spPr>
          <a:xfrm>
            <a:off x="361950" y="109888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pt-BR" altLang="pt-BR" sz="2400" dirty="0">
                <a:solidFill>
                  <a:srgbClr val="0033B3"/>
                </a:solidFill>
                <a:latin typeface="JetBrains Mono"/>
              </a:rPr>
              <a:t>Button</a:t>
            </a:r>
            <a:br>
              <a:rPr lang="pt-BR" altLang="pt-BR" sz="2400" dirty="0">
                <a:solidFill>
                  <a:srgbClr val="0033B3"/>
                </a:solidFill>
                <a:latin typeface="JetBrains Mono"/>
              </a:rPr>
            </a:br>
            <a:r>
              <a:rPr lang="pt-BR" altLang="pt-BR" sz="2400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pt-BR" altLang="pt-BR" sz="2400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pt-BR" altLang="pt-BR" sz="2400" dirty="0" err="1">
                <a:solidFill>
                  <a:srgbClr val="174AD4"/>
                </a:solidFill>
                <a:latin typeface="JetBrains Mono"/>
              </a:rPr>
              <a:t>:id</a:t>
            </a:r>
            <a:r>
              <a:rPr lang="pt-BR" altLang="pt-BR" sz="2400" dirty="0">
                <a:solidFill>
                  <a:srgbClr val="067D17"/>
                </a:solidFill>
                <a:latin typeface="JetBrains Mono"/>
              </a:rPr>
              <a:t>="@+id/</a:t>
            </a:r>
            <a:r>
              <a:rPr lang="pt-BR" altLang="pt-BR" sz="2400" dirty="0" err="1">
                <a:solidFill>
                  <a:srgbClr val="067D17"/>
                </a:solidFill>
                <a:latin typeface="JetBrains Mono"/>
              </a:rPr>
              <a:t>button</a:t>
            </a:r>
            <a:r>
              <a:rPr lang="pt-BR" altLang="pt-BR" sz="2400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pt-BR" altLang="pt-BR" sz="2400" dirty="0">
                <a:solidFill>
                  <a:srgbClr val="067D17"/>
                </a:solidFill>
                <a:latin typeface="JetBrains Mono"/>
              </a:rPr>
            </a:br>
            <a:r>
              <a:rPr lang="pt-BR" altLang="pt-BR" sz="2400" dirty="0">
                <a:solidFill>
                  <a:srgbClr val="067D17"/>
                </a:solidFill>
                <a:latin typeface="JetBrains Mono"/>
              </a:rPr>
              <a:t>    </a:t>
            </a:r>
            <a:r>
              <a:rPr lang="pt-BR" altLang="pt-BR" sz="2400" dirty="0" err="1">
                <a:solidFill>
                  <a:srgbClr val="174AD4"/>
                </a:solidFill>
                <a:latin typeface="JetBrains Mono"/>
              </a:rPr>
              <a:t>style</a:t>
            </a:r>
            <a:r>
              <a:rPr lang="pt-BR" altLang="pt-BR" sz="2400" dirty="0">
                <a:solidFill>
                  <a:srgbClr val="174AD4"/>
                </a:solidFill>
                <a:latin typeface="JetBrains Mono"/>
              </a:rPr>
              <a:t> </a:t>
            </a:r>
            <a:r>
              <a:rPr lang="pt-BR" altLang="pt-BR" sz="2400" dirty="0">
                <a:solidFill>
                  <a:srgbClr val="067D17"/>
                </a:solidFill>
                <a:latin typeface="JetBrains Mono"/>
              </a:rPr>
              <a:t>="?</a:t>
            </a:r>
            <a:r>
              <a:rPr lang="pt-BR" altLang="pt-BR" sz="2400" dirty="0" err="1">
                <a:solidFill>
                  <a:srgbClr val="067D17"/>
                </a:solidFill>
                <a:latin typeface="JetBrains Mono"/>
              </a:rPr>
              <a:t>attr</a:t>
            </a:r>
            <a:r>
              <a:rPr lang="pt-BR" altLang="pt-BR" sz="2400" dirty="0">
                <a:solidFill>
                  <a:srgbClr val="067D17"/>
                </a:solidFill>
                <a:latin typeface="JetBrains Mono"/>
              </a:rPr>
              <a:t>/</a:t>
            </a:r>
            <a:r>
              <a:rPr lang="pt-BR" altLang="pt-BR" sz="2400" dirty="0" err="1">
                <a:solidFill>
                  <a:srgbClr val="067D17"/>
                </a:solidFill>
                <a:latin typeface="JetBrains Mono"/>
              </a:rPr>
              <a:t>buttonBarButtonStyle</a:t>
            </a:r>
            <a:r>
              <a:rPr lang="pt-BR" altLang="pt-BR" sz="2400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pt-BR" altLang="pt-BR" sz="2400" dirty="0">
                <a:solidFill>
                  <a:srgbClr val="067D17"/>
                </a:solidFill>
                <a:latin typeface="JetBrains Mono"/>
              </a:rPr>
            </a:br>
            <a:r>
              <a:rPr lang="pt-BR" altLang="pt-BR" sz="2400" dirty="0">
                <a:solidFill>
                  <a:srgbClr val="067D17"/>
                </a:solidFill>
                <a:latin typeface="JetBrains Mono"/>
              </a:rPr>
              <a:t>    </a:t>
            </a:r>
            <a:r>
              <a:rPr lang="pt-BR" altLang="pt-BR" sz="2400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pt-BR" altLang="pt-BR" sz="2400" dirty="0" err="1">
                <a:solidFill>
                  <a:srgbClr val="174AD4"/>
                </a:solidFill>
                <a:latin typeface="JetBrains Mono"/>
              </a:rPr>
              <a:t>:layout_width</a:t>
            </a:r>
            <a:r>
              <a:rPr lang="pt-BR" altLang="pt-BR" sz="240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pt-BR" altLang="pt-BR" sz="2400" dirty="0" err="1">
                <a:solidFill>
                  <a:srgbClr val="067D17"/>
                </a:solidFill>
                <a:latin typeface="JetBrains Mono"/>
              </a:rPr>
              <a:t>wrap_content</a:t>
            </a:r>
            <a:r>
              <a:rPr lang="pt-BR" altLang="pt-BR" sz="2400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pt-BR" altLang="pt-BR" sz="2400" dirty="0">
                <a:solidFill>
                  <a:srgbClr val="067D17"/>
                </a:solidFill>
                <a:latin typeface="JetBrains Mono"/>
              </a:rPr>
            </a:br>
            <a:r>
              <a:rPr lang="pt-BR" altLang="pt-BR" sz="2400" dirty="0">
                <a:solidFill>
                  <a:srgbClr val="067D17"/>
                </a:solidFill>
                <a:latin typeface="JetBrains Mono"/>
              </a:rPr>
              <a:t>    </a:t>
            </a:r>
            <a:r>
              <a:rPr lang="pt-BR" altLang="pt-BR" sz="2400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pt-BR" altLang="pt-BR" sz="2400" dirty="0" err="1">
                <a:solidFill>
                  <a:srgbClr val="174AD4"/>
                </a:solidFill>
                <a:latin typeface="JetBrains Mono"/>
              </a:rPr>
              <a:t>:layout_height</a:t>
            </a:r>
            <a:r>
              <a:rPr lang="pt-BR" altLang="pt-BR" sz="2400" dirty="0">
                <a:solidFill>
                  <a:srgbClr val="067D17"/>
                </a:solidFill>
                <a:latin typeface="JetBrains Mono"/>
              </a:rPr>
              <a:t>="</a:t>
            </a:r>
            <a:r>
              <a:rPr lang="pt-BR" altLang="pt-BR" sz="2400" dirty="0" err="1">
                <a:solidFill>
                  <a:srgbClr val="067D17"/>
                </a:solidFill>
                <a:latin typeface="JetBrains Mono"/>
              </a:rPr>
              <a:t>wrap_content</a:t>
            </a:r>
            <a:r>
              <a:rPr lang="pt-BR" altLang="pt-BR" sz="2400" dirty="0">
                <a:solidFill>
                  <a:srgbClr val="067D17"/>
                </a:solidFill>
                <a:latin typeface="JetBrains Mono"/>
              </a:rPr>
              <a:t>"</a:t>
            </a:r>
            <a:br>
              <a:rPr lang="pt-BR" altLang="pt-BR" sz="2400" dirty="0">
                <a:solidFill>
                  <a:srgbClr val="067D17"/>
                </a:solidFill>
                <a:latin typeface="JetBrains Mono"/>
              </a:rPr>
            </a:br>
            <a:r>
              <a:rPr lang="pt-BR" altLang="pt-BR" sz="2400" dirty="0">
                <a:solidFill>
                  <a:srgbClr val="067D17"/>
                </a:solidFill>
                <a:latin typeface="JetBrains Mono"/>
              </a:rPr>
              <a:t>    </a:t>
            </a:r>
            <a:r>
              <a:rPr lang="pt-BR" altLang="pt-BR" sz="2400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pt-BR" altLang="pt-BR" sz="2400" dirty="0" err="1">
                <a:solidFill>
                  <a:srgbClr val="174AD4"/>
                </a:solidFill>
                <a:latin typeface="JetBrains Mono"/>
              </a:rPr>
              <a:t>:layout_weight</a:t>
            </a:r>
            <a:r>
              <a:rPr lang="pt-BR" altLang="pt-BR" sz="2400" dirty="0">
                <a:solidFill>
                  <a:srgbClr val="067D17"/>
                </a:solidFill>
                <a:latin typeface="JetBrains Mono"/>
              </a:rPr>
              <a:t>="1"</a:t>
            </a:r>
            <a:br>
              <a:rPr lang="pt-BR" altLang="pt-BR" sz="2400" dirty="0">
                <a:solidFill>
                  <a:srgbClr val="067D17"/>
                </a:solidFill>
                <a:latin typeface="JetBrains Mono"/>
              </a:rPr>
            </a:br>
            <a:r>
              <a:rPr lang="pt-BR" altLang="pt-BR" sz="2400" dirty="0">
                <a:solidFill>
                  <a:srgbClr val="067D17"/>
                </a:solidFill>
                <a:latin typeface="JetBrains Mono"/>
              </a:rPr>
              <a:t>    </a:t>
            </a:r>
            <a:r>
              <a:rPr lang="pt-BR" altLang="pt-BR" sz="2400" dirty="0" err="1">
                <a:solidFill>
                  <a:srgbClr val="871094"/>
                </a:solidFill>
                <a:latin typeface="JetBrains Mono"/>
              </a:rPr>
              <a:t>android</a:t>
            </a:r>
            <a:r>
              <a:rPr lang="pt-BR" altLang="pt-BR" sz="2400" dirty="0" err="1">
                <a:solidFill>
                  <a:srgbClr val="174AD4"/>
                </a:solidFill>
                <a:latin typeface="JetBrains Mono"/>
              </a:rPr>
              <a:t>:text</a:t>
            </a:r>
            <a:r>
              <a:rPr lang="pt-BR" altLang="pt-BR" sz="2400" dirty="0">
                <a:solidFill>
                  <a:srgbClr val="067D17"/>
                </a:solidFill>
                <a:latin typeface="JetBrains Mono"/>
              </a:rPr>
              <a:t>="Gostei" </a:t>
            </a:r>
            <a:r>
              <a:rPr lang="pt-BR" altLang="pt-BR" sz="2400" dirty="0">
                <a:solidFill>
                  <a:srgbClr val="080808"/>
                </a:solidFill>
                <a:latin typeface="JetBrains Mono"/>
              </a:rPr>
              <a:t>/&gt;</a:t>
            </a:r>
            <a:endParaRPr lang="pt-BR" altLang="pt-BR" sz="4800" dirty="0">
              <a:latin typeface="Arial" panose="020B060402020202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5D22CD9-7BCE-4322-98DB-ABC122F3CD94}"/>
              </a:ext>
            </a:extLst>
          </p:cNvPr>
          <p:cNvCxnSpPr>
            <a:cxnSpLocks/>
          </p:cNvCxnSpPr>
          <p:nvPr/>
        </p:nvCxnSpPr>
        <p:spPr>
          <a:xfrm flipH="1" flipV="1">
            <a:off x="5292706" y="2119751"/>
            <a:ext cx="3556018" cy="224269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993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91EA18-6C85-4DE8-8537-0EFAC292E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696" y="3429000"/>
            <a:ext cx="8174104" cy="23145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56D13B1-723A-4AE4-A6CF-96AD9BDBF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085849"/>
            <a:ext cx="3413342" cy="173037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E0EAE33-87DE-4CE4-B411-BE63B0724077}"/>
              </a:ext>
            </a:extLst>
          </p:cNvPr>
          <p:cNvCxnSpPr>
            <a:cxnSpLocks/>
          </p:cNvCxnSpPr>
          <p:nvPr/>
        </p:nvCxnSpPr>
        <p:spPr>
          <a:xfrm>
            <a:off x="2133601" y="1266826"/>
            <a:ext cx="2390774" cy="224789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476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2A9B77-AF5D-458A-94C4-DAC1D2862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804862"/>
            <a:ext cx="67246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31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76B786-0BB4-4B1C-9218-2BC478ED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809625"/>
            <a:ext cx="67818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04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4F01CB-8922-4C03-83CD-41190BD75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12" y="771525"/>
            <a:ext cx="4600575" cy="53149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96E1A80-78E7-4EA8-915A-6860633F0475}"/>
              </a:ext>
            </a:extLst>
          </p:cNvPr>
          <p:cNvCxnSpPr>
            <a:cxnSpLocks/>
          </p:cNvCxnSpPr>
          <p:nvPr/>
        </p:nvCxnSpPr>
        <p:spPr>
          <a:xfrm flipH="1" flipV="1">
            <a:off x="5438775" y="1295400"/>
            <a:ext cx="3171825" cy="185737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D91E812-A15E-496E-8FF5-88DF91507BFB}"/>
              </a:ext>
            </a:extLst>
          </p:cNvPr>
          <p:cNvCxnSpPr>
            <a:cxnSpLocks/>
          </p:cNvCxnSpPr>
          <p:nvPr/>
        </p:nvCxnSpPr>
        <p:spPr>
          <a:xfrm flipH="1" flipV="1">
            <a:off x="4510086" y="1968500"/>
            <a:ext cx="3171825" cy="185737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94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DCE8A5-2FD9-4164-A9BC-5C186780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809625"/>
            <a:ext cx="4552950" cy="52387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AD0597C-7F25-4C41-B02C-15FBFC2BEB8A}"/>
              </a:ext>
            </a:extLst>
          </p:cNvPr>
          <p:cNvCxnSpPr>
            <a:cxnSpLocks/>
          </p:cNvCxnSpPr>
          <p:nvPr/>
        </p:nvCxnSpPr>
        <p:spPr>
          <a:xfrm flipH="1" flipV="1">
            <a:off x="4510086" y="1968500"/>
            <a:ext cx="3171825" cy="185737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1CEA24D-68A3-4D9E-B9F8-1F9EC9CA804F}"/>
              </a:ext>
            </a:extLst>
          </p:cNvPr>
          <p:cNvCxnSpPr>
            <a:cxnSpLocks/>
          </p:cNvCxnSpPr>
          <p:nvPr/>
        </p:nvCxnSpPr>
        <p:spPr>
          <a:xfrm flipH="1">
            <a:off x="7286626" y="4114800"/>
            <a:ext cx="1323974" cy="142875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134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3B4AE1-F6C0-4FB5-B3F4-3BD928F8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155700"/>
            <a:ext cx="6686550" cy="52006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CDF92C31-BBA9-4CF1-85AE-761EEE1BB48E}"/>
              </a:ext>
            </a:extLst>
          </p:cNvPr>
          <p:cNvCxnSpPr>
            <a:cxnSpLocks/>
          </p:cNvCxnSpPr>
          <p:nvPr/>
        </p:nvCxnSpPr>
        <p:spPr>
          <a:xfrm flipH="1">
            <a:off x="4657726" y="2857500"/>
            <a:ext cx="4438649" cy="27622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102BE6-FD9D-4CFF-9DC8-2FFA75F94B93}"/>
              </a:ext>
            </a:extLst>
          </p:cNvPr>
          <p:cNvSpPr txBox="1"/>
          <p:nvPr/>
        </p:nvSpPr>
        <p:spPr>
          <a:xfrm>
            <a:off x="9229725" y="2476500"/>
            <a:ext cx="252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Altere o nome para ic_gostei_cinza_24dp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3AB9E16-A6FA-4F7B-959E-54E2E6166C23}"/>
              </a:ext>
            </a:extLst>
          </p:cNvPr>
          <p:cNvCxnSpPr>
            <a:cxnSpLocks/>
          </p:cNvCxnSpPr>
          <p:nvPr/>
        </p:nvCxnSpPr>
        <p:spPr>
          <a:xfrm flipH="1">
            <a:off x="6772275" y="4953000"/>
            <a:ext cx="2457450" cy="103822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0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C1A5F3-F051-4BF5-9D40-71088332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6725"/>
            <a:ext cx="63246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488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50ED0B-A3AD-4358-AF5A-CF5B1268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857250"/>
            <a:ext cx="6734175" cy="51435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88A0C1D-0ED9-4481-A15A-ACA244999F23}"/>
              </a:ext>
            </a:extLst>
          </p:cNvPr>
          <p:cNvCxnSpPr>
            <a:cxnSpLocks/>
          </p:cNvCxnSpPr>
          <p:nvPr/>
        </p:nvCxnSpPr>
        <p:spPr>
          <a:xfrm flipH="1">
            <a:off x="9139239" y="3800475"/>
            <a:ext cx="1138236" cy="185737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52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61A484-588F-4659-A9AB-D8FA24F2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1524000"/>
            <a:ext cx="6133171" cy="28575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2370F11-C7C8-4FA7-B690-470781617FA7}"/>
              </a:ext>
            </a:extLst>
          </p:cNvPr>
          <p:cNvCxnSpPr>
            <a:cxnSpLocks/>
          </p:cNvCxnSpPr>
          <p:nvPr/>
        </p:nvCxnSpPr>
        <p:spPr>
          <a:xfrm flipH="1" flipV="1">
            <a:off x="5133975" y="2171700"/>
            <a:ext cx="5143500" cy="162877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819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4F0793-CEA5-4B80-B23F-8B8EF8105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876607"/>
            <a:ext cx="3734921" cy="12573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B446A6-55BF-48EE-BD88-9234CCA4A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719" y="1243166"/>
            <a:ext cx="3086100" cy="9623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9245BB-6380-4788-AC1C-566D03958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457" y="3209339"/>
            <a:ext cx="3086101" cy="3147011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1776C15-3927-4A27-BE7A-A21749E47F78}"/>
              </a:ext>
            </a:extLst>
          </p:cNvPr>
          <p:cNvCxnSpPr>
            <a:cxnSpLocks/>
          </p:cNvCxnSpPr>
          <p:nvPr/>
        </p:nvCxnSpPr>
        <p:spPr>
          <a:xfrm>
            <a:off x="4225457" y="1362382"/>
            <a:ext cx="3346918" cy="14287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591627C-930D-49B9-BDAD-364A23DBC457}"/>
              </a:ext>
            </a:extLst>
          </p:cNvPr>
          <p:cNvCxnSpPr>
            <a:cxnSpLocks/>
          </p:cNvCxnSpPr>
          <p:nvPr/>
        </p:nvCxnSpPr>
        <p:spPr>
          <a:xfrm flipH="1">
            <a:off x="7658101" y="2205498"/>
            <a:ext cx="1323974" cy="142875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4382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524A62-14A2-4A73-AEBA-023AD398F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3711575"/>
            <a:ext cx="9515475" cy="16954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A0491C1-C95F-462B-A2A7-716DE56E6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962025"/>
            <a:ext cx="4405313" cy="1199352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2AD0167-BB37-4168-84EB-C112BA55C138}"/>
              </a:ext>
            </a:extLst>
          </p:cNvPr>
          <p:cNvCxnSpPr>
            <a:cxnSpLocks/>
          </p:cNvCxnSpPr>
          <p:nvPr/>
        </p:nvCxnSpPr>
        <p:spPr>
          <a:xfrm flipH="1">
            <a:off x="4314826" y="2161377"/>
            <a:ext cx="1323974" cy="142875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2BF8144-CCAD-4DBD-89D2-608ECF34182D}"/>
              </a:ext>
            </a:extLst>
          </p:cNvPr>
          <p:cNvCxnSpPr>
            <a:cxnSpLocks/>
          </p:cNvCxnSpPr>
          <p:nvPr/>
        </p:nvCxnSpPr>
        <p:spPr>
          <a:xfrm flipH="1" flipV="1">
            <a:off x="1590676" y="4043823"/>
            <a:ext cx="1095374" cy="163307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7714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DBC1E5-6237-4F5C-9A73-AF84483E5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014412"/>
            <a:ext cx="2895600" cy="404812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D4996DE-C770-4EB4-9BFC-95F1A0044B1F}"/>
              </a:ext>
            </a:extLst>
          </p:cNvPr>
          <p:cNvCxnSpPr>
            <a:cxnSpLocks/>
          </p:cNvCxnSpPr>
          <p:nvPr/>
        </p:nvCxnSpPr>
        <p:spPr>
          <a:xfrm flipH="1" flipV="1">
            <a:off x="3867151" y="2199477"/>
            <a:ext cx="2505074" cy="92472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75A1B2-FE09-40F7-AAE4-C7B9D5078065}"/>
              </a:ext>
            </a:extLst>
          </p:cNvPr>
          <p:cNvSpPr txBox="1"/>
          <p:nvPr/>
        </p:nvSpPr>
        <p:spPr>
          <a:xfrm>
            <a:off x="6372225" y="3059668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Mude a cor para cinza</a:t>
            </a:r>
          </a:p>
        </p:txBody>
      </p:sp>
    </p:spTree>
    <p:extLst>
      <p:ext uri="{BB962C8B-B14F-4D97-AF65-F5344CB8AC3E}">
        <p14:creationId xmlns:p14="http://schemas.microsoft.com/office/powerpoint/2010/main" val="23345881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46C405-AAF1-49ED-921D-B5F39DAF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571894"/>
            <a:ext cx="9534525" cy="197167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C67D1F4F-B544-4F47-9FFF-54D515A953B1}"/>
              </a:ext>
            </a:extLst>
          </p:cNvPr>
          <p:cNvCxnSpPr>
            <a:cxnSpLocks/>
          </p:cNvCxnSpPr>
          <p:nvPr/>
        </p:nvCxnSpPr>
        <p:spPr>
          <a:xfrm flipH="1" flipV="1">
            <a:off x="1607030" y="1888927"/>
            <a:ext cx="2128208" cy="235526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6922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5BCC46-B9A9-47E7-AC6D-2F82B937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438" y="1562600"/>
            <a:ext cx="4099074" cy="40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914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91EA18-6C85-4DE8-8537-0EFAC292E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696" y="3429000"/>
            <a:ext cx="8174104" cy="23145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56D13B1-723A-4AE4-A6CF-96AD9BDBF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085849"/>
            <a:ext cx="3413342" cy="173037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E0EAE33-87DE-4CE4-B411-BE63B0724077}"/>
              </a:ext>
            </a:extLst>
          </p:cNvPr>
          <p:cNvCxnSpPr>
            <a:cxnSpLocks/>
          </p:cNvCxnSpPr>
          <p:nvPr/>
        </p:nvCxnSpPr>
        <p:spPr>
          <a:xfrm>
            <a:off x="2133601" y="1266826"/>
            <a:ext cx="2390774" cy="224789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580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2A9B77-AF5D-458A-94C4-DAC1D2862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804862"/>
            <a:ext cx="67246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057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76B786-0BB4-4B1C-9218-2BC478ED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809625"/>
            <a:ext cx="67818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EE9EF3-4689-4422-A983-A00A0E21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4" y="1971674"/>
            <a:ext cx="6017898" cy="231457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3FD01CF-EB6E-4CBC-8649-8BA23B77B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885948"/>
            <a:ext cx="4724405" cy="914401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319C4AF-E117-48CA-AA13-71DCD419D10C}"/>
              </a:ext>
            </a:extLst>
          </p:cNvPr>
          <p:cNvCxnSpPr>
            <a:cxnSpLocks/>
          </p:cNvCxnSpPr>
          <p:nvPr/>
        </p:nvCxnSpPr>
        <p:spPr>
          <a:xfrm flipH="1" flipV="1">
            <a:off x="2247900" y="2745947"/>
            <a:ext cx="2009776" cy="9844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EB62A7-C299-4C0B-AF41-559DD59CCC14}"/>
              </a:ext>
            </a:extLst>
          </p:cNvPr>
          <p:cNvSpPr txBox="1"/>
          <p:nvPr/>
        </p:nvSpPr>
        <p:spPr>
          <a:xfrm>
            <a:off x="4257676" y="357102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Dê o nome para o pacote neste caso chamei de </a:t>
            </a:r>
            <a:r>
              <a:rPr lang="pt-BR" dirty="0" err="1"/>
              <a:t>activity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9478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A20CBA-3D32-424C-9FA3-18FE5E79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7" y="776287"/>
            <a:ext cx="4467225" cy="530542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32FD5ED-657C-4A1A-95C9-1A7B0BF8042B}"/>
              </a:ext>
            </a:extLst>
          </p:cNvPr>
          <p:cNvCxnSpPr>
            <a:cxnSpLocks/>
          </p:cNvCxnSpPr>
          <p:nvPr/>
        </p:nvCxnSpPr>
        <p:spPr>
          <a:xfrm flipH="1" flipV="1">
            <a:off x="8042336" y="2449645"/>
            <a:ext cx="911883" cy="123383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152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D83BC0-20A9-45DB-A2D3-4DB8F016B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819150"/>
            <a:ext cx="4562475" cy="521970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BBFCA54-0D36-4135-8D4D-FCD6D180E356}"/>
              </a:ext>
            </a:extLst>
          </p:cNvPr>
          <p:cNvCxnSpPr>
            <a:cxnSpLocks/>
          </p:cNvCxnSpPr>
          <p:nvPr/>
        </p:nvCxnSpPr>
        <p:spPr>
          <a:xfrm flipH="1" flipV="1">
            <a:off x="6644858" y="4683886"/>
            <a:ext cx="1965742" cy="39707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660C34E-3217-4C1E-8909-86F231614C53}"/>
              </a:ext>
            </a:extLst>
          </p:cNvPr>
          <p:cNvCxnSpPr>
            <a:cxnSpLocks/>
          </p:cNvCxnSpPr>
          <p:nvPr/>
        </p:nvCxnSpPr>
        <p:spPr>
          <a:xfrm flipH="1" flipV="1">
            <a:off x="7152962" y="6038850"/>
            <a:ext cx="1309551" cy="41370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304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172D5F-79DB-4022-92B0-9528E6F4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75" y="515308"/>
            <a:ext cx="6705600" cy="522922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E4F23441-191C-4586-B249-5F158F125589}"/>
              </a:ext>
            </a:extLst>
          </p:cNvPr>
          <p:cNvCxnSpPr>
            <a:cxnSpLocks/>
          </p:cNvCxnSpPr>
          <p:nvPr/>
        </p:nvCxnSpPr>
        <p:spPr>
          <a:xfrm flipH="1">
            <a:off x="7541151" y="4339087"/>
            <a:ext cx="602185" cy="100102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004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50479F-38A0-4CF9-8D62-D28793F0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847725"/>
            <a:ext cx="6715125" cy="51625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C00DB09-60D3-4655-92F6-7E633F24199B}"/>
              </a:ext>
            </a:extLst>
          </p:cNvPr>
          <p:cNvCxnSpPr>
            <a:cxnSpLocks/>
          </p:cNvCxnSpPr>
          <p:nvPr/>
        </p:nvCxnSpPr>
        <p:spPr>
          <a:xfrm flipH="1">
            <a:off x="5384548" y="1656092"/>
            <a:ext cx="2965822" cy="117355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06A8A7A-AA0C-402B-A4B0-53E09737D67F}"/>
              </a:ext>
            </a:extLst>
          </p:cNvPr>
          <p:cNvCxnSpPr>
            <a:cxnSpLocks/>
          </p:cNvCxnSpPr>
          <p:nvPr/>
        </p:nvCxnSpPr>
        <p:spPr>
          <a:xfrm flipH="1">
            <a:off x="7377249" y="4615132"/>
            <a:ext cx="602185" cy="100102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1905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5334B1-AB49-4468-BB84-DB2E8E43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814387"/>
            <a:ext cx="6743700" cy="522922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D4E2401-7A36-41B6-BFEB-FCD3F0E09D8F}"/>
              </a:ext>
            </a:extLst>
          </p:cNvPr>
          <p:cNvCxnSpPr>
            <a:cxnSpLocks/>
          </p:cNvCxnSpPr>
          <p:nvPr/>
        </p:nvCxnSpPr>
        <p:spPr>
          <a:xfrm flipH="1">
            <a:off x="8222638" y="4580626"/>
            <a:ext cx="602185" cy="100102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05538A9-B031-437B-9C1D-44F0C81729AE}"/>
              </a:ext>
            </a:extLst>
          </p:cNvPr>
          <p:cNvCxnSpPr>
            <a:cxnSpLocks/>
          </p:cNvCxnSpPr>
          <p:nvPr/>
        </p:nvCxnSpPr>
        <p:spPr>
          <a:xfrm flipH="1" flipV="1">
            <a:off x="5512279" y="3428999"/>
            <a:ext cx="2467156" cy="11861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8263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6ECE0D-2B20-4BF7-A46D-65AF9F91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639738"/>
            <a:ext cx="5174889" cy="3053032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2378CA17-3C53-4AF3-9B5A-5EF4FA2D496E}"/>
              </a:ext>
            </a:extLst>
          </p:cNvPr>
          <p:cNvCxnSpPr>
            <a:cxnSpLocks/>
          </p:cNvCxnSpPr>
          <p:nvPr/>
        </p:nvCxnSpPr>
        <p:spPr>
          <a:xfrm flipH="1" flipV="1">
            <a:off x="5900468" y="2419708"/>
            <a:ext cx="2467156" cy="11861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8046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524A62-14A2-4A73-AEBA-023AD398F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3711575"/>
            <a:ext cx="9515475" cy="16954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A0491C1-C95F-462B-A2A7-716DE56E6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962025"/>
            <a:ext cx="4405313" cy="1199352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2AD0167-BB37-4168-84EB-C112BA55C138}"/>
              </a:ext>
            </a:extLst>
          </p:cNvPr>
          <p:cNvCxnSpPr>
            <a:cxnSpLocks/>
          </p:cNvCxnSpPr>
          <p:nvPr/>
        </p:nvCxnSpPr>
        <p:spPr>
          <a:xfrm flipH="1">
            <a:off x="4314826" y="2161377"/>
            <a:ext cx="1323974" cy="142875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2BF8144-CCAD-4DBD-89D2-608ECF34182D}"/>
              </a:ext>
            </a:extLst>
          </p:cNvPr>
          <p:cNvCxnSpPr>
            <a:cxnSpLocks/>
          </p:cNvCxnSpPr>
          <p:nvPr/>
        </p:nvCxnSpPr>
        <p:spPr>
          <a:xfrm flipH="1" flipV="1">
            <a:off x="1590676" y="4043823"/>
            <a:ext cx="1095374" cy="163307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362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DBC1E5-6237-4F5C-9A73-AF84483E5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014412"/>
            <a:ext cx="2895600" cy="404812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D4996DE-C770-4EB4-9BFC-95F1A0044B1F}"/>
              </a:ext>
            </a:extLst>
          </p:cNvPr>
          <p:cNvCxnSpPr>
            <a:cxnSpLocks/>
          </p:cNvCxnSpPr>
          <p:nvPr/>
        </p:nvCxnSpPr>
        <p:spPr>
          <a:xfrm flipH="1" flipV="1">
            <a:off x="3867151" y="2199477"/>
            <a:ext cx="2505074" cy="92472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75A1B2-FE09-40F7-AAE4-C7B9D5078065}"/>
              </a:ext>
            </a:extLst>
          </p:cNvPr>
          <p:cNvSpPr txBox="1"/>
          <p:nvPr/>
        </p:nvSpPr>
        <p:spPr>
          <a:xfrm>
            <a:off x="6372225" y="3059668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Mude a cor para cinza</a:t>
            </a:r>
          </a:p>
        </p:txBody>
      </p:sp>
    </p:spTree>
    <p:extLst>
      <p:ext uri="{BB962C8B-B14F-4D97-AF65-F5344CB8AC3E}">
        <p14:creationId xmlns:p14="http://schemas.microsoft.com/office/powerpoint/2010/main" val="39824677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7DB49E-54E2-46EE-80DA-4C6BDBD8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52675"/>
            <a:ext cx="9601200" cy="21526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08140C9-FDD2-40B2-B130-FF9D430FA9E5}"/>
              </a:ext>
            </a:extLst>
          </p:cNvPr>
          <p:cNvCxnSpPr>
            <a:cxnSpLocks/>
          </p:cNvCxnSpPr>
          <p:nvPr/>
        </p:nvCxnSpPr>
        <p:spPr>
          <a:xfrm flipH="1" flipV="1">
            <a:off x="1650162" y="2786074"/>
            <a:ext cx="2240351" cy="171925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8661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053694-4871-4757-AE9D-98B152EF1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83" y="1873022"/>
            <a:ext cx="2494292" cy="23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8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C1A5F3-F051-4BF5-9D40-71088332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6725"/>
            <a:ext cx="63246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246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2B32C9-5340-46CD-BE62-4FFC6893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1243012"/>
            <a:ext cx="5305425" cy="437197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1F10077-C220-4A92-9829-0C8945394EED}"/>
              </a:ext>
            </a:extLst>
          </p:cNvPr>
          <p:cNvCxnSpPr>
            <a:cxnSpLocks/>
          </p:cNvCxnSpPr>
          <p:nvPr/>
        </p:nvCxnSpPr>
        <p:spPr>
          <a:xfrm>
            <a:off x="3071004" y="4347713"/>
            <a:ext cx="1906439" cy="97478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222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09100D-52F7-4B47-89CE-8FF79F4D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812" y="1556529"/>
            <a:ext cx="5238170" cy="2911954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857DA45-6E2F-49EF-A2F5-42EE0CBB8696}"/>
              </a:ext>
            </a:extLst>
          </p:cNvPr>
          <p:cNvCxnSpPr>
            <a:cxnSpLocks/>
          </p:cNvCxnSpPr>
          <p:nvPr/>
        </p:nvCxnSpPr>
        <p:spPr>
          <a:xfrm flipH="1" flipV="1">
            <a:off x="4867815" y="3122504"/>
            <a:ext cx="2240351" cy="171925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6061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D46E13-A836-4597-9B45-6CB8BCD13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42" y="862868"/>
            <a:ext cx="7450707" cy="5899881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2E91E3C-BCA8-42DE-BAD1-8DFF369A9ABE}"/>
              </a:ext>
            </a:extLst>
          </p:cNvPr>
          <p:cNvCxnSpPr>
            <a:cxnSpLocks/>
          </p:cNvCxnSpPr>
          <p:nvPr/>
        </p:nvCxnSpPr>
        <p:spPr>
          <a:xfrm flipH="1" flipV="1">
            <a:off x="4807430" y="3079372"/>
            <a:ext cx="2240351" cy="171925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198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301F96-F82D-406A-B66A-6E99960F0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1252537"/>
            <a:ext cx="5229225" cy="435292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0BD6DA1-4162-4483-8715-B35C3199B37F}"/>
              </a:ext>
            </a:extLst>
          </p:cNvPr>
          <p:cNvCxnSpPr>
            <a:cxnSpLocks/>
          </p:cNvCxnSpPr>
          <p:nvPr/>
        </p:nvCxnSpPr>
        <p:spPr>
          <a:xfrm>
            <a:off x="2993366" y="1906438"/>
            <a:ext cx="1371600" cy="301924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561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3A7A20-B73B-4CCB-A65C-2B332237C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59" y="1037775"/>
            <a:ext cx="5305425" cy="433387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EA47C6E-80FE-4C65-8B5B-528DFFDBD3F4}"/>
              </a:ext>
            </a:extLst>
          </p:cNvPr>
          <p:cNvCxnSpPr>
            <a:cxnSpLocks/>
          </p:cNvCxnSpPr>
          <p:nvPr/>
        </p:nvCxnSpPr>
        <p:spPr>
          <a:xfrm flipH="1">
            <a:off x="7047782" y="2639683"/>
            <a:ext cx="2311879" cy="22083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89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B57DC2-171A-4838-B6DA-87AAB79C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99" y="1201586"/>
            <a:ext cx="4869172" cy="3396291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11161C7-3EE3-4C61-AD25-69A68D4BE19D}"/>
              </a:ext>
            </a:extLst>
          </p:cNvPr>
          <p:cNvCxnSpPr>
            <a:cxnSpLocks/>
          </p:cNvCxnSpPr>
          <p:nvPr/>
        </p:nvCxnSpPr>
        <p:spPr>
          <a:xfrm flipH="1" flipV="1">
            <a:off x="4994694" y="2294626"/>
            <a:ext cx="4364968" cy="34505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939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D46E13-A836-4597-9B45-6CB8BCD13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42" y="862868"/>
            <a:ext cx="7450707" cy="5899881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2E91E3C-BCA8-42DE-BAD1-8DFF369A9ABE}"/>
              </a:ext>
            </a:extLst>
          </p:cNvPr>
          <p:cNvCxnSpPr>
            <a:cxnSpLocks/>
          </p:cNvCxnSpPr>
          <p:nvPr/>
        </p:nvCxnSpPr>
        <p:spPr>
          <a:xfrm flipH="1" flipV="1">
            <a:off x="5135233" y="2569374"/>
            <a:ext cx="2240351" cy="171925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699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36FC74-4F8F-4B0D-947F-574B46319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1213848"/>
            <a:ext cx="5153025" cy="42862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AFF4EC4-0578-4D10-BD0A-AB1CA6DE9B90}"/>
              </a:ext>
            </a:extLst>
          </p:cNvPr>
          <p:cNvCxnSpPr>
            <a:cxnSpLocks/>
          </p:cNvCxnSpPr>
          <p:nvPr/>
        </p:nvCxnSpPr>
        <p:spPr>
          <a:xfrm flipH="1">
            <a:off x="7634377" y="3356973"/>
            <a:ext cx="2096399" cy="174763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801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8BC751-7E19-490C-A9CF-318D6102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70" y="1015440"/>
            <a:ext cx="5153025" cy="428625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DD87959-567A-4543-811A-B74369675F44}"/>
              </a:ext>
            </a:extLst>
          </p:cNvPr>
          <p:cNvCxnSpPr>
            <a:cxnSpLocks/>
          </p:cNvCxnSpPr>
          <p:nvPr/>
        </p:nvCxnSpPr>
        <p:spPr>
          <a:xfrm flipH="1">
            <a:off x="5532498" y="1386626"/>
            <a:ext cx="2403804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2ED465B-F872-4CC3-83AA-58526819074D}"/>
              </a:ext>
            </a:extLst>
          </p:cNvPr>
          <p:cNvCxnSpPr>
            <a:cxnSpLocks/>
          </p:cNvCxnSpPr>
          <p:nvPr/>
        </p:nvCxnSpPr>
        <p:spPr>
          <a:xfrm flipH="1" flipV="1">
            <a:off x="5532498" y="4457879"/>
            <a:ext cx="2403804" cy="24376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1B1D5E5-0770-4D33-BFA2-01CE95D05EAC}"/>
              </a:ext>
            </a:extLst>
          </p:cNvPr>
          <p:cNvCxnSpPr>
            <a:cxnSpLocks/>
          </p:cNvCxnSpPr>
          <p:nvPr/>
        </p:nvCxnSpPr>
        <p:spPr>
          <a:xfrm flipH="1" flipV="1">
            <a:off x="5702196" y="3482304"/>
            <a:ext cx="2403804" cy="24376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E037B7-B4DF-49C5-A24C-0739CA03490E}"/>
              </a:ext>
            </a:extLst>
          </p:cNvPr>
          <p:cNvSpPr txBox="1"/>
          <p:nvPr/>
        </p:nvSpPr>
        <p:spPr>
          <a:xfrm>
            <a:off x="8011064" y="1181321"/>
            <a:ext cx="21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id: </a:t>
            </a:r>
            <a:r>
              <a:rPr lang="pt-BR" dirty="0" err="1"/>
              <a:t>textNome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1FE9713-0779-42D3-AFCD-E4141F9B9F18}"/>
              </a:ext>
            </a:extLst>
          </p:cNvPr>
          <p:cNvSpPr txBox="1"/>
          <p:nvPr/>
        </p:nvSpPr>
        <p:spPr>
          <a:xfrm>
            <a:off x="8113143" y="3604187"/>
            <a:ext cx="21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id: </a:t>
            </a:r>
            <a:r>
              <a:rPr lang="pt-BR" dirty="0" err="1"/>
              <a:t>imagePostagem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2A45F3-6400-4A84-83AB-0A9BF8A80E3B}"/>
              </a:ext>
            </a:extLst>
          </p:cNvPr>
          <p:cNvSpPr txBox="1"/>
          <p:nvPr/>
        </p:nvSpPr>
        <p:spPr>
          <a:xfrm>
            <a:off x="8113143" y="4669379"/>
            <a:ext cx="21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id: </a:t>
            </a:r>
            <a:r>
              <a:rPr lang="pt-BR" dirty="0" err="1"/>
              <a:t>textPostagem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2513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760780-AC69-4004-AD0B-5FF49CA36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58" y="2117066"/>
            <a:ext cx="9807470" cy="574376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EFF0305-8DEB-4D5D-9C69-AE68B2599F67}"/>
              </a:ext>
            </a:extLst>
          </p:cNvPr>
          <p:cNvCxnSpPr>
            <a:cxnSpLocks/>
          </p:cNvCxnSpPr>
          <p:nvPr/>
        </p:nvCxnSpPr>
        <p:spPr>
          <a:xfrm flipH="1" flipV="1">
            <a:off x="8610600" y="2569374"/>
            <a:ext cx="2240351" cy="171925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25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2333</Words>
  <Application>Microsoft Office PowerPoint</Application>
  <PresentationFormat>Widescreen</PresentationFormat>
  <Paragraphs>248</Paragraphs>
  <Slides>135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135</vt:i4>
      </vt:variant>
    </vt:vector>
  </HeadingPairs>
  <TitlesOfParts>
    <vt:vector size="140" baseType="lpstr">
      <vt:lpstr>Arial</vt:lpstr>
      <vt:lpstr>Calibri</vt:lpstr>
      <vt:lpstr>Calibri Light</vt:lpstr>
      <vt:lpstr>JetBrains Mono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Dos Reis</dc:creator>
  <cp:lastModifiedBy>Douglas Dos Reis</cp:lastModifiedBy>
  <cp:revision>169</cp:revision>
  <dcterms:created xsi:type="dcterms:W3CDTF">2022-04-06T16:27:10Z</dcterms:created>
  <dcterms:modified xsi:type="dcterms:W3CDTF">2023-08-24T18:53:30Z</dcterms:modified>
</cp:coreProperties>
</file>