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2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4" r:id="rId100"/>
    <p:sldId id="425" r:id="rId10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B66194-6AFB-49CB-92B2-5CE1FE2FCFB7}"/>
              </a:ext>
            </a:extLst>
          </p:cNvPr>
          <p:cNvSpPr txBox="1"/>
          <p:nvPr/>
        </p:nvSpPr>
        <p:spPr>
          <a:xfrm>
            <a:off x="1242204" y="2122098"/>
            <a:ext cx="10205049" cy="249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23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27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779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27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53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7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86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8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172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3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36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99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180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81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31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8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235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54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03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795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62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90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6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63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99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47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31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94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3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02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2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81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2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71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881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92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4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152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30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905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26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04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83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66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061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222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56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9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939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801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513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253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499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957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35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221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111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83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949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109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76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773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686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850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40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100</Words>
  <Application>Microsoft Office PowerPoint</Application>
  <PresentationFormat>Widescreen</PresentationFormat>
  <Paragraphs>100</Paragraphs>
  <Slides>100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121</cp:revision>
  <dcterms:created xsi:type="dcterms:W3CDTF">2022-04-06T16:27:10Z</dcterms:created>
  <dcterms:modified xsi:type="dcterms:W3CDTF">2023-08-29T18:28:02Z</dcterms:modified>
</cp:coreProperties>
</file>