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32AD3-5EC4-471E-AC21-743653E2C4EA}"/>
              </a:ext>
            </a:extLst>
          </p:cNvPr>
          <p:cNvSpPr txBox="1"/>
          <p:nvPr/>
        </p:nvSpPr>
        <p:spPr>
          <a:xfrm>
            <a:off x="1699404" y="2251495"/>
            <a:ext cx="93510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 que </a:t>
            </a:r>
            <a:r>
              <a:rPr lang="pt-BR" sz="4800" dirty="0"/>
              <a:t>veremos</a:t>
            </a:r>
            <a:r>
              <a:rPr lang="pt-BR" sz="4400" dirty="0"/>
              <a:t> o Curso de desenvolvimento App Android</a:t>
            </a:r>
          </a:p>
        </p:txBody>
      </p:sp>
      <p:pic>
        <p:nvPicPr>
          <p:cNvPr id="1026" name="Picture 2" descr="Duvidas Hapvida - HAPVIDA">
            <a:extLst>
              <a:ext uri="{FF2B5EF4-FFF2-40B4-BE49-F238E27FC236}">
                <a16:creationId xmlns:a16="http://schemas.microsoft.com/office/drawing/2014/main" id="{562891F8-C4F8-416C-9049-5ECD3691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" y="797854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rando Dúvidas sobre Coaching – Karine Gallo">
            <a:extLst>
              <a:ext uri="{FF2B5EF4-FFF2-40B4-BE49-F238E27FC236}">
                <a16:creationId xmlns:a16="http://schemas.microsoft.com/office/drawing/2014/main" id="{CB073CBE-9690-4485-85A0-98638E58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66" y="4072060"/>
            <a:ext cx="2921031" cy="25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2050" name="Picture 2" descr="Artigo | Plataforma Redigir">
            <a:extLst>
              <a:ext uri="{FF2B5EF4-FFF2-40B4-BE49-F238E27FC236}">
                <a16:creationId xmlns:a16="http://schemas.microsoft.com/office/drawing/2014/main" id="{D86230A8-FB8E-4895-B481-84AE05A5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89" y="996981"/>
            <a:ext cx="7598254" cy="49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074" name="Picture 2" descr="A história do Android - TecMundo - YouTube">
            <a:extLst>
              <a:ext uri="{FF2B5EF4-FFF2-40B4-BE49-F238E27FC236}">
                <a16:creationId xmlns:a16="http://schemas.microsoft.com/office/drawing/2014/main" id="{06CF6BEB-9581-42FE-A5D0-42967F60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0" y="1961015"/>
            <a:ext cx="6222161" cy="34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4100" name="Picture 4" descr="Ficheiro:Android Studio Trademark.svg – Wikipédia, a enciclopédia livre">
            <a:extLst>
              <a:ext uri="{FF2B5EF4-FFF2-40B4-BE49-F238E27FC236}">
                <a16:creationId xmlns:a16="http://schemas.microsoft.com/office/drawing/2014/main" id="{B7FA07EF-FB46-4823-8CC0-8B8C4930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59" y="2208362"/>
            <a:ext cx="7147603" cy="22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pic>
        <p:nvPicPr>
          <p:cNvPr id="5122" name="Picture 2" descr="XML Logo | Chevrolet logo, Logos, Gaming logos">
            <a:extLst>
              <a:ext uri="{FF2B5EF4-FFF2-40B4-BE49-F238E27FC236}">
                <a16:creationId xmlns:a16="http://schemas.microsoft.com/office/drawing/2014/main" id="{594F16F7-5003-415E-8098-628AAE29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61" y="1990893"/>
            <a:ext cx="3522913" cy="35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pic>
        <p:nvPicPr>
          <p:cNvPr id="6146" name="Picture 2" descr="ícone Java, logo em Vector Logo">
            <a:extLst>
              <a:ext uri="{FF2B5EF4-FFF2-40B4-BE49-F238E27FC236}">
                <a16:creationId xmlns:a16="http://schemas.microsoft.com/office/drawing/2014/main" id="{D2C9CA2D-B718-428D-9DB0-93C6C775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55" y="1843179"/>
            <a:ext cx="5819952" cy="29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7170" name="Picture 2" descr="Código Google: O Firebase foi expandido para se tornar uma plataforma de  aplicativos unificada">
            <a:extLst>
              <a:ext uri="{FF2B5EF4-FFF2-40B4-BE49-F238E27FC236}">
                <a16:creationId xmlns:a16="http://schemas.microsoft.com/office/drawing/2014/main" id="{33815C1C-00E1-422C-B399-332B8002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34" y="1915065"/>
            <a:ext cx="5315565" cy="27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8194" name="Picture 2" descr="8 aplicativos para fazer projetos - 2 Quartos">
            <a:extLst>
              <a:ext uri="{FF2B5EF4-FFF2-40B4-BE49-F238E27FC236}">
                <a16:creationId xmlns:a16="http://schemas.microsoft.com/office/drawing/2014/main" id="{C45014B1-2116-4872-B94A-4746440A7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19" y="1375819"/>
            <a:ext cx="5599981" cy="37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124</cp:revision>
  <dcterms:created xsi:type="dcterms:W3CDTF">2022-04-06T16:27:10Z</dcterms:created>
  <dcterms:modified xsi:type="dcterms:W3CDTF">2023-08-03T22:01:05Z</dcterms:modified>
</cp:coreProperties>
</file>