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6"/>
  </p:notesMasterIdLst>
  <p:sldIdLst>
    <p:sldId id="352" r:id="rId2"/>
    <p:sldId id="370" r:id="rId3"/>
    <p:sldId id="371" r:id="rId4"/>
    <p:sldId id="39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AE107-2813-4B24-BB95-1CA4371AD2D4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DB271-E007-43E7-A682-7A50D8531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23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DD6E4-7816-4B61-8E82-FBA043C4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923076-52E5-4018-82C9-42BA64B0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D6804-F35C-4825-9751-F5D61EE3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AA2-4D09-454A-99D9-0E87C149710B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22F49F-229A-4CBD-9CBB-5C27C8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0DEDB-3856-43AD-87EC-3B24FD8A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34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2F118-C93B-4749-BF3F-CF19C12B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FDEF80-2780-4F80-8C73-09ADFC9E2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75CA6-E158-407E-8FE0-D60409BE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D6E8-6AC2-4ACC-85DE-6C19C04D3E31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A67DF-E8A7-4745-9077-C229E108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2B35D-9292-4E82-8039-E3354CA3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369F6A-5325-4529-9A71-094AE930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B4B60B-F36F-4A68-9688-299869574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FE9358-9BD8-48AA-A9E3-D7099063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FAEE-04AA-4939-8FF6-D203DFA6EF48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B13DFA-F94D-4188-9DE5-8D203253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EFD92-B981-4A09-8C65-029B332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1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0A867-FC09-4DF7-AB43-E8416528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B0AA0C-47DA-4149-9421-C35CB23C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6592B-2F77-4D07-B4DE-B01B0F20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3F7C-6C37-4600-B2C0-C00949B9023A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7CD22-0D70-42E7-9C5F-E397BE69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95880-6CFE-4BCE-ACEC-70D74D42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6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73447-AC51-480B-8E0E-F974E4A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A1C16-AF0F-4E1B-B408-F0168197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C565E-1074-4910-BEB8-266AD1BE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0578-3BCF-4716-860F-F031C87FAB81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1FF88C-68E1-45CC-A532-E46E54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DC21F8-7A65-4E0D-A483-2DF15FCF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05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B025-2918-4A76-B591-9A1F2197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96410-587B-4FA9-8EDC-6309A031D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C7E112-F203-48FF-B5D5-F3922DCA0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B83974-97BA-4D11-B1C0-9D80C8D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4701-00E7-463F-8BC0-D40B55CA37A6}" type="datetime1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3E7059-2C68-4BD9-B8D4-B7C4617A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D1E2A-304F-4124-8A98-89ABF791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3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57F8C-4DF0-47E3-B1E4-E0F1B341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2BEAD-A4BB-4032-B3C3-E258B7B4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4862F7-357C-4CBD-9FC2-78304965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4EA4EB-4794-4485-AA28-F013A9A1F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B88B47-EA08-4E29-8B25-87CEFD9EF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3B7B76-0BCA-4392-B1C4-F2AD7ADA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CDB-4634-4BAB-84ED-F2C4CB65B0A2}" type="datetime1">
              <a:rPr lang="pt-BR" smtClean="0"/>
              <a:t>10/07/2023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4E79A6-BA9D-4E67-B1AF-A83AB0A6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391ECB-5F15-42D8-AB94-978BFA91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9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058B-2C9D-4D65-A958-B4758788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2CA5FC-249E-4CD5-9CFC-4A3AFE6C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B6F-B5F6-4272-96E7-A7AB6D81B1FB}" type="datetime1">
              <a:rPr lang="pt-BR" smtClean="0"/>
              <a:t>10/07/2023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CA320-236C-4B8C-8C67-B1EAEB59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7F857A-FE4D-4EA9-AA57-29942CE6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34C800-1D8B-4C60-BD21-9260E625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CFA0-81ED-4255-9D8B-56A26DDEF55B}" type="datetime1">
              <a:rPr lang="pt-BR" smtClean="0"/>
              <a:t>10/07/2023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E51171-3A1D-47FA-9517-12883972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BC1BC6-78A2-4F0E-92C1-B0385C9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9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1BDAE-BAC1-45FE-92AA-7D58657D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E3016-E529-41A6-9122-236EF045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8F9E8A-FC7E-45B8-83CF-FF860A0B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762B0-C119-4FB2-94B5-831AE013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66BE-183D-4416-BC84-57834865887D}" type="datetime1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E46914-B9FA-47AB-98B5-2C0D7633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034A7C-300B-4103-B524-C65FAF3D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3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2743C-6ADA-422D-947F-25C419D5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31507-DA59-4F95-80BA-8583F5122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65D0CA-112F-4000-93A2-42D4DA93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94053B-AF4C-4798-A564-3F8F438B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5F7-270F-46ED-8F37-F6B34773D015}" type="datetime1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3AC4A5-9043-4A8C-B881-C6D1B513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B6A3B-3F85-4BF5-918C-3565DEEB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92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5CEF06-F9B0-4C0C-96FC-278594A0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1905AA-065B-4004-81B6-4D2FA4E9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AEBF9-72D8-4FF7-8329-F541B7D1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4845-A640-486C-A2F6-26F77D5A34BE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CFD8C-A346-4CD3-B655-39FF57711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FEA84-19D0-4768-98DA-C7EA85185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7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</a:t>
            </a:fld>
            <a:endParaRPr lang="pt-BR"/>
          </a:p>
        </p:txBody>
      </p:sp>
      <p:pic>
        <p:nvPicPr>
          <p:cNvPr id="4098" name="Picture 2" descr="File:IntelliJ IDEA Icon.svg - Wikimedia Commons">
            <a:extLst>
              <a:ext uri="{FF2B5EF4-FFF2-40B4-BE49-F238E27FC236}">
                <a16:creationId xmlns:a16="http://schemas.microsoft.com/office/drawing/2014/main" id="{07F76101-0CC2-49EC-92D9-A48813BBA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1172730"/>
            <a:ext cx="5548745" cy="554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05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F563A3-68DA-488F-A6E5-B756DD652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889" y="825500"/>
            <a:ext cx="77628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0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B0A2F5-56B8-4C83-B9F2-BCA91F893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863600"/>
            <a:ext cx="77247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2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8ABC6F-8D35-4498-BF63-A6F0B9B2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960" y="757237"/>
            <a:ext cx="7724775" cy="5781675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D62DA5A-9607-49F8-8BB2-14EB898C25E1}"/>
              </a:ext>
            </a:extLst>
          </p:cNvPr>
          <p:cNvCxnSpPr>
            <a:cxnSpLocks/>
          </p:cNvCxnSpPr>
          <p:nvPr/>
        </p:nvCxnSpPr>
        <p:spPr>
          <a:xfrm flipH="1" flipV="1">
            <a:off x="2689123" y="3136942"/>
            <a:ext cx="5127524" cy="58411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1C575F-F2F9-4F40-B926-254DDFEEECC1}"/>
              </a:ext>
            </a:extLst>
          </p:cNvPr>
          <p:cNvSpPr txBox="1"/>
          <p:nvPr/>
        </p:nvSpPr>
        <p:spPr>
          <a:xfrm>
            <a:off x="910140" y="2675277"/>
            <a:ext cx="2079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Clique em new Project para criar um novo projeto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D5C615A-FCA3-4C67-A70E-5AD1988503B8}"/>
              </a:ext>
            </a:extLst>
          </p:cNvPr>
          <p:cNvCxnSpPr>
            <a:cxnSpLocks/>
          </p:cNvCxnSpPr>
          <p:nvPr/>
        </p:nvCxnSpPr>
        <p:spPr>
          <a:xfrm flipH="1" flipV="1">
            <a:off x="3754582" y="1925782"/>
            <a:ext cx="5087301" cy="179527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96E1DC-DED2-434C-BFE5-F4B43DF61AA7}"/>
              </a:ext>
            </a:extLst>
          </p:cNvPr>
          <p:cNvSpPr txBox="1"/>
          <p:nvPr/>
        </p:nvSpPr>
        <p:spPr>
          <a:xfrm>
            <a:off x="834191" y="1025236"/>
            <a:ext cx="278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Abrir um projeto já existente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83A2314-AFF5-4FE5-920F-E12E0179737B}"/>
              </a:ext>
            </a:extLst>
          </p:cNvPr>
          <p:cNvCxnSpPr>
            <a:cxnSpLocks/>
          </p:cNvCxnSpPr>
          <p:nvPr/>
        </p:nvCxnSpPr>
        <p:spPr>
          <a:xfrm flipH="1">
            <a:off x="3754582" y="3953294"/>
            <a:ext cx="6336223" cy="97892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4B88D1-8D1C-4E54-9DF5-F45669375798}"/>
              </a:ext>
            </a:extLst>
          </p:cNvPr>
          <p:cNvSpPr txBox="1"/>
          <p:nvPr/>
        </p:nvSpPr>
        <p:spPr>
          <a:xfrm>
            <a:off x="401782" y="4322618"/>
            <a:ext cx="321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Obter formulário de  VCS</a:t>
            </a:r>
          </a:p>
        </p:txBody>
      </p:sp>
    </p:spTree>
    <p:extLst>
      <p:ext uri="{BB962C8B-B14F-4D97-AF65-F5344CB8AC3E}">
        <p14:creationId xmlns:p14="http://schemas.microsoft.com/office/powerpoint/2010/main" val="930827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22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Dos Reis</dc:creator>
  <cp:lastModifiedBy>WELSON DE LIMA SOUZA</cp:lastModifiedBy>
  <cp:revision>135</cp:revision>
  <dcterms:created xsi:type="dcterms:W3CDTF">2022-04-06T16:27:10Z</dcterms:created>
  <dcterms:modified xsi:type="dcterms:W3CDTF">2023-07-10T12:14:34Z</dcterms:modified>
</cp:coreProperties>
</file>