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28"/>
  </p:notesMasterIdLst>
  <p:sldIdLst>
    <p:sldId id="347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8" r:id="rId24"/>
    <p:sldId id="349" r:id="rId25"/>
    <p:sldId id="350" r:id="rId26"/>
    <p:sldId id="351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8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AE107-2813-4B24-BB95-1CA4371AD2D4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DB271-E007-43E7-A682-7A50D8531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23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DD6E4-7816-4B61-8E82-FBA043C49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923076-52E5-4018-82C9-42BA64B0F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D6804-F35C-4825-9751-F5D61EE3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AA2-4D09-454A-99D9-0E87C149710B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22F49F-229A-4CBD-9CBB-5C27C84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90DEDB-3856-43AD-87EC-3B24FD8A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34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2F118-C93B-4749-BF3F-CF19C12B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FDEF80-2780-4F80-8C73-09ADFC9E2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E75CA6-E158-407E-8FE0-D60409BE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D6E8-6AC2-4ACC-85DE-6C19C04D3E31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7A67DF-E8A7-4745-9077-C229E108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2B35D-9292-4E82-8039-E3354CA3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4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369F6A-5325-4529-9A71-094AE9305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B4B60B-F36F-4A68-9688-299869574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FE9358-9BD8-48AA-A9E3-D7099063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FAEE-04AA-4939-8FF6-D203DFA6EF48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B13DFA-F94D-4188-9DE5-8D203253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2EFD92-B981-4A09-8C65-029B332F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91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0A867-FC09-4DF7-AB43-E8416528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B0AA0C-47DA-4149-9421-C35CB23C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C6592B-2F77-4D07-B4DE-B01B0F20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3F7C-6C37-4600-B2C0-C00949B9023A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07CD22-0D70-42E7-9C5F-E397BE69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195880-6CFE-4BCE-ACEC-70D74D42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66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73447-AC51-480B-8E0E-F974E4AD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9A1C16-AF0F-4E1B-B408-F0168197D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EC565E-1074-4910-BEB8-266AD1BE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0578-3BCF-4716-860F-F031C87FAB81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1FF88C-68E1-45CC-A532-E46E54B1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DC21F8-7A65-4E0D-A483-2DF15FCF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05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B025-2918-4A76-B591-9A1F2197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96410-587B-4FA9-8EDC-6309A031D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C7E112-F203-48FF-B5D5-F3922DCA0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B83974-97BA-4D11-B1C0-9D80C8DD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4701-00E7-463F-8BC0-D40B55CA37A6}" type="datetime1">
              <a:rPr lang="pt-BR" smtClean="0"/>
              <a:t>10/07/2023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3E7059-2C68-4BD9-B8D4-B7C4617A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D1E2A-304F-4124-8A98-89ABF791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36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57F8C-4DF0-47E3-B1E4-E0F1B341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F2BEAD-A4BB-4032-B3C3-E258B7B40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4862F7-357C-4CBD-9FC2-783049650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4EA4EB-4794-4485-AA28-F013A9A1F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B88B47-EA08-4E29-8B25-87CEFD9EF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3B7B76-0BCA-4392-B1C4-F2AD7ADA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BCDB-4634-4BAB-84ED-F2C4CB65B0A2}" type="datetime1">
              <a:rPr lang="pt-BR" smtClean="0"/>
              <a:t>10/07/2023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4E79A6-BA9D-4E67-B1AF-A83AB0A6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391ECB-5F15-42D8-AB94-978BFA91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99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C058B-2C9D-4D65-A958-B4758788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2CA5FC-249E-4CD5-9CFC-4A3AFE6C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8B6F-B5F6-4272-96E7-A7AB6D81B1FB}" type="datetime1">
              <a:rPr lang="pt-BR" smtClean="0"/>
              <a:t>10/07/2023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ACA320-236C-4B8C-8C67-B1EAEB59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7F857A-FE4D-4EA9-AA57-29942CE6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45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34C800-1D8B-4C60-BD21-9260E625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CFA0-81ED-4255-9D8B-56A26DDEF55B}" type="datetime1">
              <a:rPr lang="pt-BR" smtClean="0"/>
              <a:t>10/07/2023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E51171-3A1D-47FA-9517-12883972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BC1BC6-78A2-4F0E-92C1-B0385C9C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90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1BDAE-BAC1-45FE-92AA-7D58657D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E3016-E529-41A6-9122-236EF045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8F9E8A-FC7E-45B8-83CF-FF860A0BA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0762B0-C119-4FB2-94B5-831AE013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66BE-183D-4416-BC84-57834865887D}" type="datetime1">
              <a:rPr lang="pt-BR" smtClean="0"/>
              <a:t>10/07/2023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E46914-B9FA-47AB-98B5-2C0D7633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034A7C-300B-4103-B524-C65FAF3D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34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2743C-6ADA-422D-947F-25C419D5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331507-DA59-4F95-80BA-8583F5122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65D0CA-112F-4000-93A2-42D4DA93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94053B-AF4C-4798-A564-3F8F438B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5F7-270F-46ED-8F37-F6B34773D015}" type="datetime1">
              <a:rPr lang="pt-BR" smtClean="0"/>
              <a:t>10/07/2023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3AC4A5-9043-4A8C-B881-C6D1B513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1B6A3B-3F85-4BF5-918C-3565DEEB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92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5CEF06-F9B0-4C0C-96FC-278594A0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1905AA-065B-4004-81B6-4D2FA4E97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AEBF9-72D8-4FF7-8329-F541B7D14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A4845-A640-486C-A2F6-26F77D5A34BE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9CFD8C-A346-4CD3-B655-39FF57711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FEA84-19D0-4768-98DA-C7EA85185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77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</a:t>
            </a:fld>
            <a:endParaRPr lang="pt-BR"/>
          </a:p>
        </p:txBody>
      </p:sp>
      <p:pic>
        <p:nvPicPr>
          <p:cNvPr id="2052" name="Picture 4" descr="História do Java - Linguagem de Programação - InfoEscola">
            <a:extLst>
              <a:ext uri="{FF2B5EF4-FFF2-40B4-BE49-F238E27FC236}">
                <a16:creationId xmlns:a16="http://schemas.microsoft.com/office/drawing/2014/main" id="{549DEB11-63C6-422A-B619-21B58F03B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072" y="2395994"/>
            <a:ext cx="3948546" cy="295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81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0804B35-9EDD-41A4-A261-EE1438FFCD80}"/>
              </a:ext>
            </a:extLst>
          </p:cNvPr>
          <p:cNvSpPr/>
          <p:nvPr/>
        </p:nvSpPr>
        <p:spPr>
          <a:xfrm>
            <a:off x="-221674" y="751627"/>
            <a:ext cx="10058401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Agora vamos procurar a versão do Java que vamos usar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ADFA97-3E91-4450-A411-CA8CE67226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70" y="1400175"/>
            <a:ext cx="10634229" cy="532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616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9851BBF-EA19-47E3-87B4-1B41E862B438}"/>
              </a:ext>
            </a:extLst>
          </p:cNvPr>
          <p:cNvSpPr/>
          <p:nvPr/>
        </p:nvSpPr>
        <p:spPr>
          <a:xfrm>
            <a:off x="457200" y="2802097"/>
            <a:ext cx="11277599" cy="99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Antes de baixar devemos procurar a versão do sistema operacional se é 64 bit ou 32 bits</a:t>
            </a:r>
          </a:p>
        </p:txBody>
      </p:sp>
    </p:spTree>
    <p:extLst>
      <p:ext uri="{BB962C8B-B14F-4D97-AF65-F5344CB8AC3E}">
        <p14:creationId xmlns:p14="http://schemas.microsoft.com/office/powerpoint/2010/main" val="135396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12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C2BCA7-08EA-4DDA-9860-EA7F71B553AC}"/>
              </a:ext>
            </a:extLst>
          </p:cNvPr>
          <p:cNvSpPr txBox="1"/>
          <p:nvPr/>
        </p:nvSpPr>
        <p:spPr>
          <a:xfrm>
            <a:off x="817418" y="1842657"/>
            <a:ext cx="106541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/>
              <a:t>Qual a diferença do sistema Operacional Windows 64 bits para 32 bits</a:t>
            </a:r>
          </a:p>
        </p:txBody>
      </p:sp>
    </p:spTree>
    <p:extLst>
      <p:ext uri="{BB962C8B-B14F-4D97-AF65-F5344CB8AC3E}">
        <p14:creationId xmlns:p14="http://schemas.microsoft.com/office/powerpoint/2010/main" val="3964985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13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E874C60-AFAC-4728-BD9F-43D66C441D9B}"/>
              </a:ext>
            </a:extLst>
          </p:cNvPr>
          <p:cNvSpPr/>
          <p:nvPr/>
        </p:nvSpPr>
        <p:spPr>
          <a:xfrm>
            <a:off x="637309" y="997526"/>
            <a:ext cx="111113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3200" b="1" dirty="0">
                <a:latin typeface="Helvetica" panose="020B0604020202020204" pitchFamily="34" charset="0"/>
              </a:rPr>
              <a:t>Um pouco de história</a:t>
            </a:r>
          </a:p>
          <a:p>
            <a:pPr algn="just" fontAlgn="base"/>
            <a:endParaRPr lang="pt-BR" sz="3200" b="1" dirty="0">
              <a:latin typeface="Helvetica" panose="020B0604020202020204" pitchFamily="34" charset="0"/>
            </a:endParaRPr>
          </a:p>
          <a:p>
            <a:pPr fontAlgn="base"/>
            <a:r>
              <a:rPr lang="pt-BR" sz="3200" dirty="0">
                <a:solidFill>
                  <a:srgbClr val="000000"/>
                </a:solidFill>
                <a:latin typeface="Helvetica" panose="020B0604020202020204" pitchFamily="34" charset="0"/>
              </a:rPr>
              <a:t>Até meados de 2003, somente os processadores de 32 bits eram compatíveis com o Windows. Entretanto, nesse mesmo ano, a AMD lançou um processador de 64 bits compatível com esse sistema operacional. Com isso, a Microsoft começou aperfeiçoar seu software para conseguir aproveitar melhor essa nova capacidade dos processadores.</a:t>
            </a:r>
            <a:endParaRPr lang="pt-BR" sz="3200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06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14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9AFED43-3073-4207-8CC5-179CB2A2D828}"/>
              </a:ext>
            </a:extLst>
          </p:cNvPr>
          <p:cNvSpPr/>
          <p:nvPr/>
        </p:nvSpPr>
        <p:spPr>
          <a:xfrm>
            <a:off x="734291" y="1108365"/>
            <a:ext cx="10363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800" b="1" dirty="0">
                <a:latin typeface="Helvetica" panose="020B0604020202020204" pitchFamily="34" charset="0"/>
              </a:rPr>
              <a:t>Sistemas 32 bits ou 64 bits?</a:t>
            </a:r>
          </a:p>
          <a:p>
            <a:pPr fontAlgn="base"/>
            <a:endParaRPr lang="pt-BR" sz="2800" b="1" dirty="0">
              <a:latin typeface="Helvetica" panose="020B0604020202020204" pitchFamily="34" charset="0"/>
            </a:endParaRPr>
          </a:p>
          <a:p>
            <a:pPr fontAlgn="base"/>
            <a:r>
              <a:rPr lang="pt-BR" sz="2800" dirty="0">
                <a:solidFill>
                  <a:srgbClr val="000000"/>
                </a:solidFill>
                <a:latin typeface="Helvetica" panose="020B0604020202020204" pitchFamily="34" charset="0"/>
              </a:rPr>
              <a:t>Em geral, usuários se deparam com essa dúvida quando precisam baixar um software em seu computador. Isso porque eles costumam ser disponibilizados em ambas as versões: 32 e 64 bits. Para fazer a escolha certa, é preciso saber qual é o sistema operacional do computador, tal como sua capacidade. Ter esses dados auxiliam a diminuir as chances de conflitos no momento da instalação e utilização de um determinado software.</a:t>
            </a:r>
            <a:endParaRPr lang="pt-BR" sz="2800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392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15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54F8F89-D7F7-456D-A52B-55121575C47E}"/>
              </a:ext>
            </a:extLst>
          </p:cNvPr>
          <p:cNvSpPr/>
          <p:nvPr/>
        </p:nvSpPr>
        <p:spPr>
          <a:xfrm>
            <a:off x="623454" y="958425"/>
            <a:ext cx="107303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000000"/>
                </a:solidFill>
                <a:latin typeface="Helvetica" panose="020B0604020202020204" pitchFamily="34" charset="0"/>
              </a:rPr>
              <a:t>Acessar essas informações é muito simples. Basta clicar no botão Iniciar, em Painel de Controle e, depois, em Sistema.</a:t>
            </a:r>
            <a:endParaRPr lang="pt-BR" sz="2800" dirty="0"/>
          </a:p>
        </p:txBody>
      </p:sp>
      <p:pic>
        <p:nvPicPr>
          <p:cNvPr id="1026" name="Picture 2" descr="https://estatico.infonova.com.br/uploads/2016/12/32-ou-64-bits.png">
            <a:extLst>
              <a:ext uri="{FF2B5EF4-FFF2-40B4-BE49-F238E27FC236}">
                <a16:creationId xmlns:a16="http://schemas.microsoft.com/office/drawing/2014/main" id="{4CC9424E-2882-421E-8963-053C78E10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" y="1912531"/>
            <a:ext cx="10252364" cy="486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341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16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26FB93A-01FF-4F43-8CDB-9C51346AF76E}"/>
              </a:ext>
            </a:extLst>
          </p:cNvPr>
          <p:cNvSpPr/>
          <p:nvPr/>
        </p:nvSpPr>
        <p:spPr>
          <a:xfrm>
            <a:off x="858982" y="2660073"/>
            <a:ext cx="108619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000000"/>
                </a:solidFill>
                <a:latin typeface="Helvetica" panose="020B0604020202020204" pitchFamily="34" charset="0"/>
              </a:rPr>
              <a:t>Vale lembrar que esses valores não correspondem à velocidade e sim capacidade de processamento do computador.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86779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17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B09EDDB-07D6-44EB-9979-8C086E919FA7}"/>
              </a:ext>
            </a:extLst>
          </p:cNvPr>
          <p:cNvSpPr/>
          <p:nvPr/>
        </p:nvSpPr>
        <p:spPr>
          <a:xfrm>
            <a:off x="526472" y="903514"/>
            <a:ext cx="1113905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2800" b="1" dirty="0">
                <a:latin typeface="Helvetica" panose="020B0604020202020204" pitchFamily="34" charset="0"/>
              </a:rPr>
              <a:t>Bits e memória</a:t>
            </a:r>
          </a:p>
          <a:p>
            <a:pPr algn="just" fontAlgn="base"/>
            <a:endParaRPr lang="pt-BR" sz="2800" b="1" dirty="0">
              <a:latin typeface="Helvetica" panose="020B0604020202020204" pitchFamily="34" charset="0"/>
            </a:endParaRPr>
          </a:p>
          <a:p>
            <a:pPr fontAlgn="base"/>
            <a:r>
              <a:rPr lang="pt-BR" sz="2800" dirty="0">
                <a:solidFill>
                  <a:srgbClr val="000000"/>
                </a:solidFill>
                <a:latin typeface="Helvetica" panose="020B0604020202020204" pitchFamily="34" charset="0"/>
              </a:rPr>
              <a:t>Sistemas de 32 bits só conseguem gerenciar um máximo de 3,2 GB de memória RAM. Ou seja, caso o computador disponha de mais memória do que isso, o sistema não irá reconhecê-la. Já os sistema de 64 bits podem ir além dos 4 GB de memória RAM. Com isso, um sistema de 64 bits acaba tendo uma maior capacidade de processamento. Ou seja, computadores que dispõem de mais de 4 GB de memória RAM demandam a utilização da versão de 64 bits para que o sistema utilize todo o seu potencial.</a:t>
            </a:r>
            <a:endParaRPr lang="pt-BR" sz="2800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83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18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7BE594C-2F64-4282-9B18-6A4FCA96F814}"/>
              </a:ext>
            </a:extLst>
          </p:cNvPr>
          <p:cNvSpPr/>
          <p:nvPr/>
        </p:nvSpPr>
        <p:spPr>
          <a:xfrm>
            <a:off x="1177636" y="2351782"/>
            <a:ext cx="98367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3200" b="1" dirty="0">
                <a:latin typeface="Helvetica" panose="020B0604020202020204" pitchFamily="34" charset="0"/>
              </a:rPr>
              <a:t>Principais diferenças entre</a:t>
            </a:r>
            <a:r>
              <a:rPr lang="pt-BR" sz="3200" dirty="0">
                <a:latin typeface="Helvetica" panose="020B0604020202020204" pitchFamily="34" charset="0"/>
              </a:rPr>
              <a:t> </a:t>
            </a:r>
            <a:r>
              <a:rPr lang="pt-BR" sz="3200" b="1" dirty="0">
                <a:latin typeface="Helvetica" panose="020B0604020202020204" pitchFamily="34" charset="0"/>
              </a:rPr>
              <a:t>computadores de 32 bits e 64 bits</a:t>
            </a:r>
            <a:endParaRPr lang="pt-BR" sz="3200" b="1" i="0" dirty="0"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704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19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01F07D3-4FDA-4FC0-8B39-D232249709FA}"/>
              </a:ext>
            </a:extLst>
          </p:cNvPr>
          <p:cNvSpPr/>
          <p:nvPr/>
        </p:nvSpPr>
        <p:spPr>
          <a:xfrm>
            <a:off x="692727" y="1371600"/>
            <a:ext cx="107788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800" b="1" dirty="0">
                <a:latin typeface="Helvetica" panose="020B0604020202020204" pitchFamily="34" charset="0"/>
              </a:rPr>
              <a:t>Sistema Operacional</a:t>
            </a:r>
          </a:p>
          <a:p>
            <a:pPr fontAlgn="base"/>
            <a:endParaRPr lang="pt-BR" sz="2800" b="1" dirty="0">
              <a:latin typeface="Helvetica" panose="020B0604020202020204" pitchFamily="34" charset="0"/>
            </a:endParaRPr>
          </a:p>
          <a:p>
            <a:pPr fontAlgn="base"/>
            <a:r>
              <a:rPr lang="pt-BR" sz="2800" dirty="0">
                <a:solidFill>
                  <a:srgbClr val="000000"/>
                </a:solidFill>
                <a:latin typeface="Helvetica" panose="020B0604020202020204" pitchFamily="34" charset="0"/>
              </a:rPr>
              <a:t>Nessa frente, uma característica importante é o fato de as versões de 64 bits serem capazes de reconhecer uma quantidade maior de memória RAM do que as versões de 32 bits.</a:t>
            </a:r>
          </a:p>
          <a:p>
            <a:pPr fontAlgn="base"/>
            <a:r>
              <a:rPr lang="pt-BR" sz="2800" dirty="0">
                <a:solidFill>
                  <a:srgbClr val="000000"/>
                </a:solidFill>
                <a:latin typeface="Helvetica" panose="020B0604020202020204" pitchFamily="34" charset="0"/>
              </a:rPr>
              <a:t>Portanto, para que o sistema operacional possa apresentar um melhor desempenho de processamento, não basta apenas que seu processador seja compatível com uma arquitetura superior, mas também que opere na versão de 64 bits.</a:t>
            </a:r>
            <a:endParaRPr lang="pt-BR" sz="2800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32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7776A2C-A89A-451C-AFE7-C59218A4BBA1}"/>
              </a:ext>
            </a:extLst>
          </p:cNvPr>
          <p:cNvSpPr/>
          <p:nvPr/>
        </p:nvSpPr>
        <p:spPr>
          <a:xfrm>
            <a:off x="734289" y="2507671"/>
            <a:ext cx="11042073" cy="1225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Instalação do Java</a:t>
            </a:r>
          </a:p>
        </p:txBody>
      </p:sp>
    </p:spTree>
    <p:extLst>
      <p:ext uri="{BB962C8B-B14F-4D97-AF65-F5344CB8AC3E}">
        <p14:creationId xmlns:p14="http://schemas.microsoft.com/office/powerpoint/2010/main" val="1870830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20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A040BE8-DFB3-4433-A886-1B88190DE907}"/>
              </a:ext>
            </a:extLst>
          </p:cNvPr>
          <p:cNvSpPr/>
          <p:nvPr/>
        </p:nvSpPr>
        <p:spPr>
          <a:xfrm>
            <a:off x="1087581" y="1565564"/>
            <a:ext cx="100168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800" b="1" dirty="0">
                <a:latin typeface="Helvetica" panose="020B0604020202020204" pitchFamily="34" charset="0"/>
              </a:rPr>
              <a:t>Processador</a:t>
            </a:r>
          </a:p>
          <a:p>
            <a:pPr fontAlgn="base"/>
            <a:endParaRPr lang="pt-BR" sz="2800" b="1" dirty="0">
              <a:latin typeface="Helvetica" panose="020B0604020202020204" pitchFamily="34" charset="0"/>
            </a:endParaRPr>
          </a:p>
          <a:p>
            <a:pPr fontAlgn="base"/>
            <a:r>
              <a:rPr lang="pt-BR" sz="2800" dirty="0">
                <a:solidFill>
                  <a:srgbClr val="000000"/>
                </a:solidFill>
                <a:latin typeface="Helvetica" panose="020B0604020202020204" pitchFamily="34" charset="0"/>
              </a:rPr>
              <a:t>Em suma, as terminologias “computador de 32 bits” ou “computador de 64 bits” correspondem à arquitetura do processador e do sistema operacional de uma determinada máquina. A maior parte dos processadores atuais são capazes de processar dados tanto de 64 ou 32 bits. Portanto, é comum que os programas desenvolvidos contem com versões compatíveis com ambas arquiteturas.</a:t>
            </a:r>
            <a:endParaRPr lang="pt-BR" sz="2800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867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21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0E52995-1353-4AAB-A4BB-19D9AFAC37ED}"/>
              </a:ext>
            </a:extLst>
          </p:cNvPr>
          <p:cNvSpPr/>
          <p:nvPr/>
        </p:nvSpPr>
        <p:spPr>
          <a:xfrm>
            <a:off x="893618" y="1598180"/>
            <a:ext cx="10460182" cy="329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Achado a versão clique em arquivo com a extensão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msi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é o instalador</a:t>
            </a: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Agora é só fazer a instalação.</a:t>
            </a: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 no máximo 1 minuto</a:t>
            </a: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Depois de concluído a instalação vamos verificar o CMD digitando o mesmo comando </a:t>
            </a:r>
            <a:r>
              <a:rPr lang="pt-BR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pt-BR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</a:t>
            </a: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deverá aparece agora a versão instalada.</a:t>
            </a:r>
          </a:p>
        </p:txBody>
      </p:sp>
    </p:spTree>
    <p:extLst>
      <p:ext uri="{BB962C8B-B14F-4D97-AF65-F5344CB8AC3E}">
        <p14:creationId xmlns:p14="http://schemas.microsoft.com/office/powerpoint/2010/main" val="1606518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22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B2667D-1A07-4016-BA32-1C4E19B54E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6" y="1108364"/>
            <a:ext cx="9421091" cy="4862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746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23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5B92F08-6594-4980-8AFB-C72B56856533}"/>
              </a:ext>
            </a:extLst>
          </p:cNvPr>
          <p:cNvSpPr txBox="1"/>
          <p:nvPr/>
        </p:nvSpPr>
        <p:spPr>
          <a:xfrm>
            <a:off x="1413164" y="2505670"/>
            <a:ext cx="8742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/>
              <a:t>História do Java</a:t>
            </a:r>
          </a:p>
        </p:txBody>
      </p:sp>
    </p:spTree>
    <p:extLst>
      <p:ext uri="{BB962C8B-B14F-4D97-AF65-F5344CB8AC3E}">
        <p14:creationId xmlns:p14="http://schemas.microsoft.com/office/powerpoint/2010/main" val="152205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24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D35A209-0DDE-46E5-8FAC-BF3A5BE30D79}"/>
              </a:ext>
            </a:extLst>
          </p:cNvPr>
          <p:cNvSpPr/>
          <p:nvPr/>
        </p:nvSpPr>
        <p:spPr>
          <a:xfrm>
            <a:off x="983673" y="1330036"/>
            <a:ext cx="9850582" cy="4464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000000"/>
                </a:solidFill>
                <a:latin typeface="Lucida Grande"/>
              </a:rPr>
              <a:t>Java</a:t>
            </a:r>
            <a:r>
              <a:rPr lang="pt-BR" sz="2400" dirty="0">
                <a:solidFill>
                  <a:srgbClr val="000000"/>
                </a:solidFill>
                <a:latin typeface="Lucida Grande"/>
              </a:rPr>
              <a:t> é uma </a:t>
            </a:r>
            <a:r>
              <a:rPr lang="pt-BR" sz="2400" u="sng" dirty="0">
                <a:solidFill>
                  <a:srgbClr val="398671"/>
                </a:solidFill>
                <a:latin typeface="Lucida Grande"/>
              </a:rPr>
              <a:t>linguagem de programação</a:t>
            </a:r>
            <a:r>
              <a:rPr lang="pt-BR" sz="2400" dirty="0">
                <a:solidFill>
                  <a:srgbClr val="000000"/>
                </a:solidFill>
                <a:latin typeface="Lucida Grande"/>
              </a:rPr>
              <a:t> orientada a objetos que começou a ser criada em 1991, na Sun Microsystems. Teve inicio com o Green Project, no qual os mentores foram Patrick </a:t>
            </a:r>
            <a:r>
              <a:rPr lang="pt-BR" sz="2400" dirty="0" err="1">
                <a:solidFill>
                  <a:srgbClr val="000000"/>
                </a:solidFill>
                <a:latin typeface="Lucida Grande"/>
              </a:rPr>
              <a:t>Naughton</a:t>
            </a:r>
            <a:r>
              <a:rPr lang="pt-BR" sz="2400" dirty="0">
                <a:solidFill>
                  <a:srgbClr val="000000"/>
                </a:solidFill>
                <a:latin typeface="Lucida Grande"/>
              </a:rPr>
              <a:t>, Mike Sheridan, e James </a:t>
            </a:r>
            <a:r>
              <a:rPr lang="pt-BR" sz="2400" dirty="0" err="1">
                <a:solidFill>
                  <a:srgbClr val="000000"/>
                </a:solidFill>
                <a:latin typeface="Lucida Grande"/>
              </a:rPr>
              <a:t>Gosling</a:t>
            </a:r>
            <a:r>
              <a:rPr lang="pt-BR" sz="2400" dirty="0">
                <a:solidFill>
                  <a:srgbClr val="000000"/>
                </a:solidFill>
                <a:latin typeface="Lucida Grande"/>
              </a:rPr>
              <a:t>. Este projeto não tinha intenção de criar uma linguagem de programação, mais sim de antecipar a “próxima onda” que aconteceria na área da informática e programação. Os idealizadores do projeto acreditavam que em pouco tempo os aparelhos domésticos e os computadores teriam uma ligação.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62809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25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CB7F241-6D0D-4050-860C-79D1BB1135F0}"/>
              </a:ext>
            </a:extLst>
          </p:cNvPr>
          <p:cNvSpPr/>
          <p:nvPr/>
        </p:nvSpPr>
        <p:spPr>
          <a:xfrm>
            <a:off x="1302326" y="699300"/>
            <a:ext cx="9822873" cy="5839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>
                <a:solidFill>
                  <a:srgbClr val="000000"/>
                </a:solidFill>
                <a:latin typeface="Lucida Grande"/>
              </a:rPr>
              <a:t>A primeira invenção desta equipe foi o *7 (</a:t>
            </a:r>
            <a:r>
              <a:rPr lang="pt-BR" sz="2800" dirty="0" err="1">
                <a:solidFill>
                  <a:srgbClr val="000000"/>
                </a:solidFill>
                <a:latin typeface="Lucida Grande"/>
              </a:rPr>
              <a:t>StarSeven</a:t>
            </a:r>
            <a:r>
              <a:rPr lang="pt-BR" sz="2800" dirty="0">
                <a:solidFill>
                  <a:srgbClr val="000000"/>
                </a:solidFill>
                <a:latin typeface="Lucida Grande"/>
              </a:rPr>
              <a:t>), um controle remoto com interface touchscreen, o aparelho tinha um “mascote” que ensinava o usuário a utilizar o controle. Um dos desenvolvedores do controle nomeou a linguagem de programação de </a:t>
            </a:r>
            <a:r>
              <a:rPr lang="pt-BR" sz="2800" dirty="0" err="1">
                <a:solidFill>
                  <a:srgbClr val="000000"/>
                </a:solidFill>
                <a:latin typeface="Lucida Grande"/>
              </a:rPr>
              <a:t>Oak</a:t>
            </a:r>
            <a:r>
              <a:rPr lang="pt-BR" sz="2800" dirty="0">
                <a:solidFill>
                  <a:srgbClr val="000000"/>
                </a:solidFill>
                <a:latin typeface="Lucida Grande"/>
              </a:rPr>
              <a:t>, o nome de uma árvore. Este controle foi um antecessor da ideia de interação digital, que esta presente nos televisores digitais atualmente, infelizmente a tecnologia da época não estava preparada para tamanho avanço.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7763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26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0A349BD-B4D5-4BA3-897D-232CAE4BD130}"/>
              </a:ext>
            </a:extLst>
          </p:cNvPr>
          <p:cNvSpPr/>
          <p:nvPr/>
        </p:nvSpPr>
        <p:spPr>
          <a:xfrm>
            <a:off x="997527" y="1163781"/>
            <a:ext cx="10155382" cy="5018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Lucida Grande"/>
              </a:rPr>
              <a:t>A tecnologia Java teve uma enorme utilização, e logo grandes empresas como a IBM, anunciaram que estariam dando suporte ao Java, ou seja, os produtos destas empresas iriam rodar aplicativos feitos em Java,. Estimativas apontam que a tecnologia Java foi a mais rapidamente incorporada na historia da informática. Em 2003 o Java já tinha mais de 4 milhões de desenvolvedores. A ideia inicial do Green Project começou a se concretizar. A linguagem deles passou a ser utilizada em dezenas de produtos diferentes. Computadores, celulares, palmtops, e a maioria dos produtos da Apple.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7224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2D58220-1B7A-4929-BE50-F86ABD0527FD}"/>
              </a:ext>
            </a:extLst>
          </p:cNvPr>
          <p:cNvSpPr/>
          <p:nvPr/>
        </p:nvSpPr>
        <p:spPr>
          <a:xfrm>
            <a:off x="1260764" y="1496292"/>
            <a:ext cx="9559636" cy="3889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Verificar se a Java instalado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isso devemos ir na barra de pesquisa e digitar CMD.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Após aberto o CMD vamos digitar </a:t>
            </a:r>
            <a:r>
              <a:rPr lang="pt-BR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pt-BR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não estiver nada instalado ira aparecer igual o modelo.</a:t>
            </a:r>
          </a:p>
        </p:txBody>
      </p:sp>
    </p:spTree>
    <p:extLst>
      <p:ext uri="{BB962C8B-B14F-4D97-AF65-F5344CB8AC3E}">
        <p14:creationId xmlns:p14="http://schemas.microsoft.com/office/powerpoint/2010/main" val="184425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936297-A2A4-4900-A950-247B718B6C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52946"/>
            <a:ext cx="11222182" cy="5403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156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E793BD1-5FE8-4BCB-82A8-4A69AA3D0274}"/>
              </a:ext>
            </a:extLst>
          </p:cNvPr>
          <p:cNvSpPr/>
          <p:nvPr/>
        </p:nvSpPr>
        <p:spPr>
          <a:xfrm>
            <a:off x="1343890" y="1842655"/>
            <a:ext cx="10009909" cy="2703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 do Java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Vamos abrir o navegador de busca e digite </a:t>
            </a:r>
            <a:r>
              <a:rPr lang="pt-BR" sz="3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adopt</a:t>
            </a: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openjdk</a:t>
            </a: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download</a:t>
            </a: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0353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CC4DF2C-5A12-41D6-A2A2-1768BCDDAD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09" y="969818"/>
            <a:ext cx="10224655" cy="55279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069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9BDC8B2-2695-4D83-8702-D14CCD8AD67D}"/>
              </a:ext>
            </a:extLst>
          </p:cNvPr>
          <p:cNvSpPr/>
          <p:nvPr/>
        </p:nvSpPr>
        <p:spPr>
          <a:xfrm>
            <a:off x="810524" y="913661"/>
            <a:ext cx="6798849" cy="185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Clique no primeiro site </a:t>
            </a:r>
            <a:r>
              <a:rPr lang="pt-BR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AdopOpenJDK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Devera aparecer o site abaixo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626F92-BCF8-458F-931A-DFC70380F8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88" y="2030124"/>
            <a:ext cx="10232447" cy="48278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553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EF3EFAB-D236-4668-BB4C-08755321E924}"/>
              </a:ext>
            </a:extLst>
          </p:cNvPr>
          <p:cNvSpPr/>
          <p:nvPr/>
        </p:nvSpPr>
        <p:spPr>
          <a:xfrm>
            <a:off x="0" y="913660"/>
            <a:ext cx="5867760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Desça até o link adptium.net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8287AA-B0B7-470E-9146-560784CFDB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04" y="1509591"/>
            <a:ext cx="11115495" cy="5211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094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7FFC339-0849-4292-BBE5-C59EAAA946C8}"/>
              </a:ext>
            </a:extLst>
          </p:cNvPr>
          <p:cNvSpPr/>
          <p:nvPr/>
        </p:nvSpPr>
        <p:spPr>
          <a:xfrm>
            <a:off x="-471055" y="765477"/>
            <a:ext cx="6096000" cy="8651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Clique no link</a:t>
            </a: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Após clicar iremos para o site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Adoptium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AE47F8-9428-4966-8FE1-272C25DE3F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89" y="1713780"/>
            <a:ext cx="10717356" cy="5144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79478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930</Words>
  <Application>Microsoft Office PowerPoint</Application>
  <PresentationFormat>Widescreen</PresentationFormat>
  <Paragraphs>71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Helvetica</vt:lpstr>
      <vt:lpstr>Lucida Grande</vt:lpstr>
      <vt:lpstr>Symbol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Dos Reis</dc:creator>
  <cp:lastModifiedBy>WELSON DE LIMA SOUZA</cp:lastModifiedBy>
  <cp:revision>126</cp:revision>
  <dcterms:created xsi:type="dcterms:W3CDTF">2022-04-06T16:27:10Z</dcterms:created>
  <dcterms:modified xsi:type="dcterms:W3CDTF">2023-07-10T12:08:33Z</dcterms:modified>
</cp:coreProperties>
</file>