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8"/>
  </p:notesMasterIdLst>
  <p:sldIdLst>
    <p:sldId id="327" r:id="rId2"/>
    <p:sldId id="326" r:id="rId3"/>
    <p:sldId id="328" r:id="rId4"/>
    <p:sldId id="329" r:id="rId5"/>
    <p:sldId id="330" r:id="rId6"/>
    <p:sldId id="42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E107-2813-4B24-BB95-1CA4371AD2D4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B271-E007-43E7-A682-7A50D8531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3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DD6E4-7816-4B61-8E82-FBA043C4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23076-52E5-4018-82C9-42BA64B0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D6804-F35C-4825-9751-F5D61EE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AA2-4D09-454A-99D9-0E87C149710B}" type="datetime1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2F49F-229A-4CBD-9CBB-5C27C8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0DEDB-3856-43AD-87EC-3B24FD8A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4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F118-C93B-4749-BF3F-CF19C12B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DEF80-2780-4F80-8C73-09ADFC9E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75CA6-E158-407E-8FE0-D60409B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D6E8-6AC2-4ACC-85DE-6C19C04D3E31}" type="datetime1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A67DF-E8A7-4745-9077-C229E108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B35D-9292-4E82-8039-E3354CA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69F6A-5325-4529-9A71-094AE930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B4B60B-F36F-4A68-9688-2998695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E9358-9BD8-48AA-A9E3-D7099063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FAEE-04AA-4939-8FF6-D203DFA6EF48}" type="datetime1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13DFA-F94D-4188-9DE5-8D203253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EFD92-B981-4A09-8C65-029B332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0A867-FC09-4DF7-AB43-E841652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0AA0C-47DA-4149-9421-C35CB23C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6592B-2F77-4D07-B4DE-B01B0F20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3F7C-6C37-4600-B2C0-C00949B9023A}" type="datetime1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7CD22-0D70-42E7-9C5F-E397BE6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95880-6CFE-4BCE-ACEC-70D74D4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73447-AC51-480B-8E0E-F974E4A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A1C16-AF0F-4E1B-B408-F0168197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C565E-1074-4910-BEB8-266AD1BE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0578-3BCF-4716-860F-F031C87FAB81}" type="datetime1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FF88C-68E1-45CC-A532-E46E54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C21F8-7A65-4E0D-A483-2DF15FC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B025-2918-4A76-B591-9A1F2197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96410-587B-4FA9-8EDC-6309A031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7E112-F203-48FF-B5D5-F3922DCA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83974-97BA-4D11-B1C0-9D80C8D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701-00E7-463F-8BC0-D40B55CA37A6}" type="datetime1">
              <a:rPr lang="pt-BR" smtClean="0"/>
              <a:t>11/07/2023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E7059-2C68-4BD9-B8D4-B7C461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1E2A-304F-4124-8A98-89ABF79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7F8C-4DF0-47E3-B1E4-E0F1B34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2BEAD-A4BB-4032-B3C3-E258B7B4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862F7-357C-4CBD-9FC2-78304965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4EA4EB-4794-4485-AA28-F013A9A1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88B47-EA08-4E29-8B25-87CEFD9E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B7B76-0BCA-4392-B1C4-F2AD7ADA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CDB-4634-4BAB-84ED-F2C4CB65B0A2}" type="datetime1">
              <a:rPr lang="pt-BR" smtClean="0"/>
              <a:t>11/07/2023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4E79A6-BA9D-4E67-B1AF-A83AB0A6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391ECB-5F15-42D8-AB94-978BFA9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058B-2C9D-4D65-A958-B475878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2CA5FC-249E-4CD5-9CFC-4A3AFE6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B6F-B5F6-4272-96E7-A7AB6D81B1FB}" type="datetime1">
              <a:rPr lang="pt-BR" smtClean="0"/>
              <a:t>11/07/2023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CA320-236C-4B8C-8C67-B1EAEB5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F857A-FE4D-4EA9-AA57-29942CE6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34C800-1D8B-4C60-BD21-9260E62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CFA0-81ED-4255-9D8B-56A26DDEF55B}" type="datetime1">
              <a:rPr lang="pt-BR" smtClean="0"/>
              <a:t>11/07/2023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E51171-3A1D-47FA-9517-1288397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C1BC6-78A2-4F0E-92C1-B0385C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9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1BDAE-BAC1-45FE-92AA-7D58657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E3016-E529-41A6-9122-236EF045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8F9E8A-FC7E-45B8-83CF-FF860A0B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762B0-C119-4FB2-94B5-831AE013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66BE-183D-4416-BC84-57834865887D}" type="datetime1">
              <a:rPr lang="pt-BR" smtClean="0"/>
              <a:t>11/07/2023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46914-B9FA-47AB-98B5-2C0D763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34A7C-300B-4103-B524-C65FAF3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743C-6ADA-422D-947F-25C419D5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31507-DA59-4F95-80BA-8583F512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65D0CA-112F-4000-93A2-42D4DA93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94053B-AF4C-4798-A564-3F8F438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5F7-270F-46ED-8F37-F6B34773D015}" type="datetime1">
              <a:rPr lang="pt-BR" smtClean="0"/>
              <a:t>11/07/2023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AC4A5-9043-4A8C-B881-C6D1B513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B6A3B-3F85-4BF5-918C-3565DEE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5CEF06-F9B0-4C0C-96FC-278594A0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905AA-065B-4004-81B6-4D2FA4E9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EBF9-72D8-4FF7-8329-F541B7D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4845-A640-486C-A2F6-26F77D5A34BE}" type="datetime1">
              <a:rPr lang="pt-BR" smtClean="0"/>
              <a:t>11/07/2023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CFD8C-A346-4CD3-B655-39FF5771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FEA84-19D0-4768-98DA-C7EA8518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douglas.dreis@sp.senai.b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</a:t>
            </a:fld>
            <a:endParaRPr lang="pt-BR"/>
          </a:p>
        </p:txBody>
      </p:sp>
      <p:pic>
        <p:nvPicPr>
          <p:cNvPr id="1026" name="Picture 2" descr="Lógica de Programação – Escola Universal">
            <a:extLst>
              <a:ext uri="{FF2B5EF4-FFF2-40B4-BE49-F238E27FC236}">
                <a16:creationId xmlns:a16="http://schemas.microsoft.com/office/drawing/2014/main" id="{66F03A56-0C9C-4390-B89C-8AD5D69FA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196" y="1494183"/>
            <a:ext cx="4343608" cy="434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25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</a:t>
            </a:fld>
            <a:endParaRPr lang="pt-BR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460288F-EC9F-4BF8-8B2A-B85FB20F0350}"/>
              </a:ext>
            </a:extLst>
          </p:cNvPr>
          <p:cNvSpPr txBox="1"/>
          <p:nvPr/>
        </p:nvSpPr>
        <p:spPr>
          <a:xfrm>
            <a:off x="356870" y="2750793"/>
            <a:ext cx="11835130" cy="1040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3695" marR="5080" indent="-2881630" algn="ctr">
              <a:lnSpc>
                <a:spcPct val="115199"/>
              </a:lnSpc>
              <a:spcBef>
                <a:spcPts val="100"/>
              </a:spcBef>
            </a:pPr>
            <a:r>
              <a:rPr sz="6000" spc="-120" dirty="0" err="1">
                <a:latin typeface="Lucida Sans Unicode"/>
                <a:cs typeface="Lucida Sans Unicode"/>
              </a:rPr>
              <a:t>Introduçã</a:t>
            </a:r>
            <a:r>
              <a:rPr sz="6000" spc="-130" dirty="0" err="1">
                <a:latin typeface="Lucida Sans Unicode"/>
                <a:cs typeface="Lucida Sans Unicode"/>
              </a:rPr>
              <a:t>o</a:t>
            </a:r>
            <a:r>
              <a:rPr sz="6000" spc="-560" dirty="0">
                <a:latin typeface="Lucida Sans Unicode"/>
                <a:cs typeface="Lucida Sans Unicode"/>
              </a:rPr>
              <a:t> </a:t>
            </a:r>
            <a:r>
              <a:rPr lang="pt-BR" sz="6000" spc="30" dirty="0">
                <a:latin typeface="Lucida Sans Unicode"/>
                <a:cs typeface="Lucida Sans Unicode"/>
              </a:rPr>
              <a:t>a</a:t>
            </a:r>
            <a:r>
              <a:rPr sz="6000" spc="-565" dirty="0">
                <a:latin typeface="Lucida Sans Unicode"/>
                <a:cs typeface="Lucida Sans Unicode"/>
              </a:rPr>
              <a:t> </a:t>
            </a:r>
            <a:r>
              <a:rPr sz="6000" spc="-315" dirty="0">
                <a:latin typeface="Lucida Sans Unicode"/>
                <a:cs typeface="Lucida Sans Unicode"/>
              </a:rPr>
              <a:t>lógic</a:t>
            </a:r>
            <a:r>
              <a:rPr sz="6000" spc="-365" dirty="0">
                <a:latin typeface="Lucida Sans Unicode"/>
                <a:cs typeface="Lucida Sans Unicode"/>
              </a:rPr>
              <a:t>a</a:t>
            </a:r>
            <a:r>
              <a:rPr sz="6000" spc="-560" dirty="0">
                <a:latin typeface="Lucida Sans Unicode"/>
                <a:cs typeface="Lucida Sans Unicode"/>
              </a:rPr>
              <a:t> </a:t>
            </a:r>
            <a:r>
              <a:rPr sz="6000" spc="30" dirty="0">
                <a:latin typeface="Lucida Sans Unicode"/>
                <a:cs typeface="Lucida Sans Unicode"/>
              </a:rPr>
              <a:t>e  </a:t>
            </a:r>
            <a:r>
              <a:rPr sz="6000" spc="-240" dirty="0">
                <a:latin typeface="Lucida Sans Unicode"/>
                <a:cs typeface="Lucida Sans Unicode"/>
              </a:rPr>
              <a:t>algoritmos</a:t>
            </a:r>
            <a:endParaRPr sz="6000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87083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ign PNG E SVG De Etiqueta De Marcador De Página Verde Para Camisetas">
            <a:extLst>
              <a:ext uri="{FF2B5EF4-FFF2-40B4-BE49-F238E27FC236}">
                <a16:creationId xmlns:a16="http://schemas.microsoft.com/office/drawing/2014/main" id="{64D934E7-B01C-4584-9BB1-CD9F05F7E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047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</a:t>
            </a:fld>
            <a:endParaRPr lang="pt-BR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EED1BF4-BC62-410F-B81E-2B3F8537ABEE}"/>
              </a:ext>
            </a:extLst>
          </p:cNvPr>
          <p:cNvSpPr txBox="1">
            <a:spLocks/>
          </p:cNvSpPr>
          <p:nvPr/>
        </p:nvSpPr>
        <p:spPr>
          <a:xfrm>
            <a:off x="1342724" y="1082956"/>
            <a:ext cx="244739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90" dirty="0">
                <a:latin typeface="Arial Black" panose="020B0A04020102020204" pitchFamily="34" charset="0"/>
              </a:rPr>
              <a:t>L</a:t>
            </a:r>
            <a:r>
              <a:rPr lang="pt-BR" b="1" spc="-35" dirty="0">
                <a:latin typeface="Arial Black" panose="020B0A04020102020204" pitchFamily="34" charset="0"/>
              </a:rPr>
              <a:t>ógi</a:t>
            </a:r>
            <a:r>
              <a:rPr lang="pt-BR" b="1" spc="-70" dirty="0">
                <a:latin typeface="Arial Black" panose="020B0A04020102020204" pitchFamily="34" charset="0"/>
              </a:rPr>
              <a:t>c</a:t>
            </a:r>
            <a:r>
              <a:rPr lang="pt-BR" b="1" spc="-80" dirty="0">
                <a:latin typeface="Arial Black" panose="020B0A04020102020204" pitchFamily="34" charset="0"/>
              </a:rPr>
              <a:t>a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57937671-9671-4AF0-9D22-C385DE586AD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8961" y="2573809"/>
            <a:ext cx="237000" cy="238499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C3E17ABB-06D3-4CF5-915A-627B48A627A0}"/>
              </a:ext>
            </a:extLst>
          </p:cNvPr>
          <p:cNvSpPr txBox="1"/>
          <p:nvPr/>
        </p:nvSpPr>
        <p:spPr>
          <a:xfrm>
            <a:off x="1465715" y="2573809"/>
            <a:ext cx="10421485" cy="279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394646"/>
                </a:solidFill>
                <a:latin typeface="Trebuchet MS"/>
                <a:cs typeface="Trebuchet MS"/>
              </a:rPr>
              <a:t>Es</a:t>
            </a:r>
            <a:r>
              <a:rPr sz="2400" spc="30" dirty="0">
                <a:solidFill>
                  <a:srgbClr val="394646"/>
                </a:solidFill>
                <a:latin typeface="Trebuchet MS"/>
                <a:cs typeface="Trebuchet MS"/>
              </a:rPr>
              <a:t>t</a:t>
            </a:r>
            <a:r>
              <a:rPr sz="2400" spc="165" dirty="0">
                <a:solidFill>
                  <a:srgbClr val="394646"/>
                </a:solidFill>
                <a:latin typeface="Trebuchet MS"/>
                <a:cs typeface="Trebuchet MS"/>
              </a:rPr>
              <a:t>á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394646"/>
                </a:solidFill>
                <a:latin typeface="Trebuchet MS"/>
                <a:cs typeface="Trebuchet MS"/>
              </a:rPr>
              <a:t>p</a:t>
            </a:r>
            <a:r>
              <a:rPr sz="2400" spc="-45" dirty="0">
                <a:solidFill>
                  <a:srgbClr val="394646"/>
                </a:solidFill>
                <a:latin typeface="Trebuchet MS"/>
                <a:cs typeface="Trebuchet MS"/>
              </a:rPr>
              <a:t>r</a:t>
            </a:r>
            <a:r>
              <a:rPr sz="2400" spc="70" dirty="0">
                <a:solidFill>
                  <a:srgbClr val="394646"/>
                </a:solidFill>
                <a:latin typeface="Trebuchet MS"/>
                <a:cs typeface="Trebuchet MS"/>
              </a:rPr>
              <a:t>ese</a:t>
            </a:r>
            <a:r>
              <a:rPr sz="2400" spc="45" dirty="0">
                <a:solidFill>
                  <a:srgbClr val="394646"/>
                </a:solidFill>
                <a:latin typeface="Trebuchet MS"/>
                <a:cs typeface="Trebuchet MS"/>
              </a:rPr>
              <a:t>n</a:t>
            </a:r>
            <a:r>
              <a:rPr sz="2400" spc="-195" dirty="0">
                <a:solidFill>
                  <a:srgbClr val="394646"/>
                </a:solidFill>
                <a:latin typeface="Trebuchet MS"/>
                <a:cs typeface="Trebuchet MS"/>
              </a:rPr>
              <a:t>t</a:t>
            </a:r>
            <a:r>
              <a:rPr sz="2400" spc="25" dirty="0">
                <a:solidFill>
                  <a:srgbClr val="394646"/>
                </a:solidFill>
                <a:latin typeface="Trebuchet MS"/>
                <a:cs typeface="Trebuchet MS"/>
              </a:rPr>
              <a:t>e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394646"/>
                </a:solidFill>
                <a:latin typeface="Trebuchet MS"/>
                <a:cs typeface="Trebuchet MS"/>
              </a:rPr>
              <a:t>no</a:t>
            </a:r>
            <a:r>
              <a:rPr sz="2400" spc="-14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394646"/>
                </a:solidFill>
                <a:latin typeface="Trebuchet MS"/>
                <a:cs typeface="Trebuchet MS"/>
              </a:rPr>
              <a:t>dia-a-dia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394646"/>
                </a:solidFill>
                <a:latin typeface="Trebuchet MS"/>
                <a:cs typeface="Trebuchet MS"/>
              </a:rPr>
              <a:t>de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-195" dirty="0">
                <a:solidFill>
                  <a:srgbClr val="394646"/>
                </a:solidFill>
                <a:latin typeface="Trebuchet MS"/>
                <a:cs typeface="Trebuchet MS"/>
              </a:rPr>
              <a:t>t</a:t>
            </a:r>
            <a:r>
              <a:rPr sz="2400" spc="100" dirty="0">
                <a:solidFill>
                  <a:srgbClr val="394646"/>
                </a:solidFill>
                <a:latin typeface="Trebuchet MS"/>
                <a:cs typeface="Trebuchet MS"/>
              </a:rPr>
              <a:t>odos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170" dirty="0">
                <a:solidFill>
                  <a:srgbClr val="394646"/>
                </a:solidFill>
                <a:latin typeface="Trebuchet MS"/>
                <a:cs typeface="Trebuchet MS"/>
              </a:rPr>
              <a:t>É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394646"/>
                </a:solidFill>
                <a:latin typeface="Trebuchet MS"/>
                <a:cs typeface="Trebuchet MS"/>
              </a:rPr>
              <a:t>o</a:t>
            </a:r>
            <a:r>
              <a:rPr sz="2400" spc="-14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394646"/>
                </a:solidFill>
                <a:latin typeface="Trebuchet MS"/>
                <a:cs typeface="Trebuchet MS"/>
              </a:rPr>
              <a:t>que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394646"/>
                </a:solidFill>
                <a:latin typeface="Trebuchet MS"/>
                <a:cs typeface="Trebuchet MS"/>
              </a:rPr>
              <a:t>dá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394646"/>
                </a:solidFill>
                <a:latin typeface="Trebuchet MS"/>
                <a:cs typeface="Trebuchet MS"/>
              </a:rPr>
              <a:t>o</a:t>
            </a:r>
            <a:r>
              <a:rPr sz="2400" spc="-55" dirty="0">
                <a:solidFill>
                  <a:srgbClr val="394646"/>
                </a:solidFill>
                <a:latin typeface="Trebuchet MS"/>
                <a:cs typeface="Trebuchet MS"/>
              </a:rPr>
              <a:t>r</a:t>
            </a:r>
            <a:r>
              <a:rPr sz="2400" spc="65" dirty="0">
                <a:solidFill>
                  <a:srgbClr val="394646"/>
                </a:solidFill>
                <a:latin typeface="Trebuchet MS"/>
                <a:cs typeface="Trebuchet MS"/>
              </a:rPr>
              <a:t>dem</a:t>
            </a:r>
            <a:r>
              <a:rPr sz="24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394646"/>
                </a:solidFill>
                <a:latin typeface="Trebuchet MS"/>
                <a:cs typeface="Trebuchet MS"/>
              </a:rPr>
              <a:t>ao</a:t>
            </a:r>
            <a:r>
              <a:rPr sz="2400" spc="-14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394646"/>
                </a:solidFill>
                <a:latin typeface="Trebuchet MS"/>
                <a:cs typeface="Trebuchet MS"/>
              </a:rPr>
              <a:t>pensame</a:t>
            </a:r>
            <a:r>
              <a:rPr sz="2400" spc="50" dirty="0">
                <a:solidFill>
                  <a:srgbClr val="394646"/>
                </a:solidFill>
                <a:latin typeface="Trebuchet MS"/>
                <a:cs typeface="Trebuchet MS"/>
              </a:rPr>
              <a:t>n</a:t>
            </a:r>
            <a:r>
              <a:rPr sz="2400" spc="-195" dirty="0">
                <a:solidFill>
                  <a:srgbClr val="394646"/>
                </a:solidFill>
                <a:latin typeface="Trebuchet MS"/>
                <a:cs typeface="Trebuchet MS"/>
              </a:rPr>
              <a:t>t</a:t>
            </a:r>
            <a:r>
              <a:rPr sz="2400" spc="65" dirty="0">
                <a:solidFill>
                  <a:srgbClr val="394646"/>
                </a:solidFill>
                <a:latin typeface="Trebuchet MS"/>
                <a:cs typeface="Trebuchet MS"/>
              </a:rPr>
              <a:t>o</a:t>
            </a:r>
            <a:endParaRPr sz="2400" dirty="0">
              <a:latin typeface="Trebuchet MS"/>
              <a:cs typeface="Trebuchet MS"/>
            </a:endParaRPr>
          </a:p>
          <a:p>
            <a:pPr marL="291465" marR="5080">
              <a:lnSpc>
                <a:spcPct val="113599"/>
              </a:lnSpc>
              <a:spcBef>
                <a:spcPts val="1045"/>
              </a:spcBef>
            </a:pPr>
            <a:r>
              <a:rPr sz="2200" spc="70" dirty="0">
                <a:latin typeface="Tahoma"/>
                <a:cs typeface="Tahoma"/>
              </a:rPr>
              <a:t>Quando</a:t>
            </a:r>
            <a:r>
              <a:rPr sz="2200" spc="-150" dirty="0">
                <a:latin typeface="Tahoma"/>
                <a:cs typeface="Tahoma"/>
              </a:rPr>
              <a:t> </a:t>
            </a:r>
            <a:r>
              <a:rPr sz="2200" spc="65" dirty="0">
                <a:latin typeface="Tahoma"/>
                <a:cs typeface="Tahoma"/>
              </a:rPr>
              <a:t>é</a:t>
            </a:r>
            <a:r>
              <a:rPr sz="2200" spc="-210" dirty="0">
                <a:latin typeface="Tahoma"/>
                <a:cs typeface="Tahoma"/>
              </a:rPr>
              <a:t> </a:t>
            </a:r>
            <a:r>
              <a:rPr sz="2200" spc="60" dirty="0">
                <a:latin typeface="Tahoma"/>
                <a:cs typeface="Tahoma"/>
              </a:rPr>
              <a:t>necessário</a:t>
            </a:r>
            <a:r>
              <a:rPr sz="2200" spc="-150" dirty="0">
                <a:latin typeface="Tahoma"/>
                <a:cs typeface="Tahoma"/>
              </a:rPr>
              <a:t> </a:t>
            </a:r>
            <a:r>
              <a:rPr sz="2200" spc="5" dirty="0">
                <a:latin typeface="Tahoma"/>
                <a:cs typeface="Tahoma"/>
              </a:rPr>
              <a:t>resolver</a:t>
            </a:r>
            <a:r>
              <a:rPr sz="2200" spc="-210" dirty="0">
                <a:latin typeface="Tahoma"/>
                <a:cs typeface="Tahoma"/>
              </a:rPr>
              <a:t> </a:t>
            </a:r>
            <a:r>
              <a:rPr sz="2200" spc="40" dirty="0">
                <a:latin typeface="Tahoma"/>
                <a:cs typeface="Tahoma"/>
              </a:rPr>
              <a:t>um</a:t>
            </a:r>
            <a:r>
              <a:rPr sz="2200" spc="-215" dirty="0">
                <a:latin typeface="Tahoma"/>
                <a:cs typeface="Tahoma"/>
              </a:rPr>
              <a:t> </a:t>
            </a:r>
            <a:r>
              <a:rPr sz="2200" spc="20" dirty="0">
                <a:latin typeface="Tahoma"/>
                <a:cs typeface="Tahoma"/>
              </a:rPr>
              <a:t>problema,</a:t>
            </a:r>
            <a:r>
              <a:rPr sz="2200" spc="-210" dirty="0">
                <a:latin typeface="Tahoma"/>
                <a:cs typeface="Tahoma"/>
              </a:rPr>
              <a:t> </a:t>
            </a:r>
            <a:r>
              <a:rPr sz="2200" spc="15" dirty="0">
                <a:latin typeface="Tahoma"/>
                <a:cs typeface="Tahoma"/>
              </a:rPr>
              <a:t>existem</a:t>
            </a:r>
            <a:r>
              <a:rPr sz="2200" spc="-215" dirty="0">
                <a:latin typeface="Tahoma"/>
                <a:cs typeface="Tahoma"/>
              </a:rPr>
              <a:t> </a:t>
            </a:r>
            <a:r>
              <a:rPr sz="2200" spc="40" dirty="0">
                <a:latin typeface="Tahoma"/>
                <a:cs typeface="Tahoma"/>
              </a:rPr>
              <a:t>diversas</a:t>
            </a:r>
            <a:r>
              <a:rPr sz="2200" spc="-210" dirty="0">
                <a:latin typeface="Tahoma"/>
                <a:cs typeface="Tahoma"/>
              </a:rPr>
              <a:t> </a:t>
            </a:r>
            <a:r>
              <a:rPr sz="2200" spc="45" dirty="0">
                <a:latin typeface="Tahoma"/>
                <a:cs typeface="Tahoma"/>
              </a:rPr>
              <a:t>possibilidades</a:t>
            </a:r>
            <a:r>
              <a:rPr sz="2200" spc="-215" dirty="0">
                <a:latin typeface="Tahoma"/>
                <a:cs typeface="Tahoma"/>
              </a:rPr>
              <a:t> </a:t>
            </a:r>
            <a:r>
              <a:rPr sz="2200" spc="65" dirty="0">
                <a:latin typeface="Tahoma"/>
                <a:cs typeface="Tahoma"/>
              </a:rPr>
              <a:t>e</a:t>
            </a:r>
            <a:r>
              <a:rPr sz="2200" spc="-210" dirty="0">
                <a:latin typeface="Tahoma"/>
                <a:cs typeface="Tahoma"/>
              </a:rPr>
              <a:t> </a:t>
            </a:r>
            <a:r>
              <a:rPr sz="2200" spc="45" dirty="0">
                <a:latin typeface="Tahoma"/>
                <a:cs typeface="Tahoma"/>
              </a:rPr>
              <a:t>ideias</a:t>
            </a:r>
            <a:r>
              <a:rPr sz="2200" spc="-215" dirty="0">
                <a:latin typeface="Tahoma"/>
                <a:cs typeface="Tahoma"/>
              </a:rPr>
              <a:t> </a:t>
            </a:r>
            <a:r>
              <a:rPr sz="2200" spc="55" dirty="0">
                <a:latin typeface="Tahoma"/>
                <a:cs typeface="Tahoma"/>
              </a:rPr>
              <a:t>que</a:t>
            </a:r>
            <a:r>
              <a:rPr sz="2200" spc="-215" dirty="0">
                <a:latin typeface="Tahoma"/>
                <a:cs typeface="Tahoma"/>
              </a:rPr>
              <a:t> </a:t>
            </a:r>
            <a:r>
              <a:rPr sz="2200" spc="70" dirty="0">
                <a:latin typeface="Tahoma"/>
                <a:cs typeface="Tahoma"/>
              </a:rPr>
              <a:t>podem</a:t>
            </a:r>
            <a:r>
              <a:rPr sz="2200" spc="-210" dirty="0">
                <a:latin typeface="Tahoma"/>
                <a:cs typeface="Tahoma"/>
              </a:rPr>
              <a:t> </a:t>
            </a:r>
            <a:r>
              <a:rPr sz="2200" spc="35" dirty="0">
                <a:latin typeface="Tahoma"/>
                <a:cs typeface="Tahoma"/>
              </a:rPr>
              <a:t>ser </a:t>
            </a:r>
            <a:r>
              <a:rPr sz="2200" spc="-675" dirty="0">
                <a:latin typeface="Tahoma"/>
                <a:cs typeface="Tahoma"/>
              </a:rPr>
              <a:t> </a:t>
            </a:r>
            <a:r>
              <a:rPr sz="2200" spc="60" dirty="0">
                <a:latin typeface="Tahoma"/>
                <a:cs typeface="Tahoma"/>
              </a:rPr>
              <a:t>aplicadas,</a:t>
            </a:r>
            <a:r>
              <a:rPr sz="2200" spc="-220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mas</a:t>
            </a:r>
            <a:r>
              <a:rPr sz="2200" spc="-220" dirty="0">
                <a:latin typeface="Tahoma"/>
                <a:cs typeface="Tahoma"/>
              </a:rPr>
              <a:t> </a:t>
            </a:r>
            <a:r>
              <a:rPr sz="2200" spc="60" dirty="0">
                <a:latin typeface="Tahoma"/>
                <a:cs typeface="Tahoma"/>
              </a:rPr>
              <a:t>elas</a:t>
            </a:r>
            <a:r>
              <a:rPr sz="2200" spc="-220" dirty="0">
                <a:latin typeface="Tahoma"/>
                <a:cs typeface="Tahoma"/>
              </a:rPr>
              <a:t> </a:t>
            </a:r>
            <a:r>
              <a:rPr sz="2200" spc="65" dirty="0">
                <a:latin typeface="Tahoma"/>
                <a:cs typeface="Tahoma"/>
              </a:rPr>
              <a:t>precisam</a:t>
            </a:r>
            <a:r>
              <a:rPr sz="2200" spc="-220" dirty="0">
                <a:latin typeface="Tahoma"/>
                <a:cs typeface="Tahoma"/>
              </a:rPr>
              <a:t> </a:t>
            </a:r>
            <a:r>
              <a:rPr sz="2200" spc="35" dirty="0">
                <a:latin typeface="Tahoma"/>
                <a:cs typeface="Tahoma"/>
              </a:rPr>
              <a:t>ser</a:t>
            </a:r>
            <a:r>
              <a:rPr sz="2200" spc="-220" dirty="0">
                <a:latin typeface="Tahoma"/>
                <a:cs typeface="Tahoma"/>
              </a:rPr>
              <a:t> </a:t>
            </a:r>
            <a:r>
              <a:rPr sz="2200" spc="60" dirty="0">
                <a:latin typeface="Tahoma"/>
                <a:cs typeface="Tahoma"/>
              </a:rPr>
              <a:t>organizadas</a:t>
            </a:r>
            <a:r>
              <a:rPr sz="2200" spc="-220" dirty="0">
                <a:latin typeface="Tahoma"/>
                <a:cs typeface="Tahoma"/>
              </a:rPr>
              <a:t> </a:t>
            </a:r>
            <a:r>
              <a:rPr sz="2200" spc="45" dirty="0">
                <a:latin typeface="Tahoma"/>
                <a:cs typeface="Tahoma"/>
              </a:rPr>
              <a:t>antes</a:t>
            </a:r>
            <a:r>
              <a:rPr sz="2200" spc="-220" dirty="0">
                <a:latin typeface="Tahoma"/>
                <a:cs typeface="Tahoma"/>
              </a:rPr>
              <a:t> </a:t>
            </a:r>
            <a:r>
              <a:rPr sz="2200" spc="80" dirty="0">
                <a:latin typeface="Tahoma"/>
                <a:cs typeface="Tahoma"/>
              </a:rPr>
              <a:t>de</a:t>
            </a:r>
            <a:r>
              <a:rPr sz="2200" spc="-220" dirty="0">
                <a:latin typeface="Tahoma"/>
                <a:cs typeface="Tahoma"/>
              </a:rPr>
              <a:t> </a:t>
            </a:r>
            <a:r>
              <a:rPr sz="2200" spc="40" dirty="0">
                <a:latin typeface="Tahoma"/>
                <a:cs typeface="Tahoma"/>
              </a:rPr>
              <a:t>serem</a:t>
            </a:r>
            <a:r>
              <a:rPr sz="2200" spc="-220" dirty="0">
                <a:latin typeface="Tahoma"/>
                <a:cs typeface="Tahoma"/>
              </a:rPr>
              <a:t> </a:t>
            </a:r>
            <a:r>
              <a:rPr sz="2200" spc="65" dirty="0">
                <a:latin typeface="Tahoma"/>
                <a:cs typeface="Tahoma"/>
              </a:rPr>
              <a:t>executadas</a:t>
            </a:r>
            <a:endParaRPr sz="2200" dirty="0">
              <a:latin typeface="Tahoma"/>
              <a:cs typeface="Tahoma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EF381811-C92F-4C3C-8359-19FF72A2596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8961" y="3785364"/>
            <a:ext cx="237000" cy="2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6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</a:t>
            </a:fld>
            <a:endParaRPr lang="pt-BR"/>
          </a:p>
        </p:txBody>
      </p:sp>
      <p:pic>
        <p:nvPicPr>
          <p:cNvPr id="3" name="Picture 2" descr="Design PNG E SVG De Etiqueta De Marcador De Página Verde Para Camisetas">
            <a:extLst>
              <a:ext uri="{FF2B5EF4-FFF2-40B4-BE49-F238E27FC236}">
                <a16:creationId xmlns:a16="http://schemas.microsoft.com/office/drawing/2014/main" id="{3AA0A0B4-3D9B-4958-B6B9-594FE3AED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02433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BDAFB4C1-75D3-4662-A54E-0C8A44297B6A}"/>
              </a:ext>
            </a:extLst>
          </p:cNvPr>
          <p:cNvSpPr txBox="1">
            <a:spLocks/>
          </p:cNvSpPr>
          <p:nvPr/>
        </p:nvSpPr>
        <p:spPr>
          <a:xfrm>
            <a:off x="771956" y="1069102"/>
            <a:ext cx="31350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85" dirty="0">
                <a:latin typeface="Arial Black" panose="020B0A04020102020204" pitchFamily="34" charset="0"/>
              </a:rPr>
              <a:t>Al</a:t>
            </a:r>
            <a:r>
              <a:rPr lang="pt-BR" b="1" spc="-165" dirty="0">
                <a:latin typeface="Arial Black" panose="020B0A04020102020204" pitchFamily="34" charset="0"/>
              </a:rPr>
              <a:t>g</a:t>
            </a:r>
            <a:r>
              <a:rPr lang="pt-BR" b="1" spc="-5" dirty="0">
                <a:latin typeface="Arial Black" panose="020B0A04020102020204" pitchFamily="34" charset="0"/>
              </a:rPr>
              <a:t>oritmo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688C222B-162B-4D27-84CB-0137DE03D317}"/>
              </a:ext>
            </a:extLst>
          </p:cNvPr>
          <p:cNvSpPr txBox="1"/>
          <p:nvPr/>
        </p:nvSpPr>
        <p:spPr>
          <a:xfrm>
            <a:off x="304800" y="2189717"/>
            <a:ext cx="11623964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150" dirty="0">
                <a:solidFill>
                  <a:srgbClr val="394646"/>
                </a:solidFill>
                <a:latin typeface="Trebuchet MS"/>
                <a:cs typeface="Trebuchet MS"/>
              </a:rPr>
              <a:t>Não</a:t>
            </a:r>
            <a:r>
              <a:rPr sz="4000" spc="-13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25" dirty="0">
                <a:solidFill>
                  <a:srgbClr val="394646"/>
                </a:solidFill>
                <a:latin typeface="Trebuchet MS"/>
                <a:cs typeface="Trebuchet MS"/>
              </a:rPr>
              <a:t>é</a:t>
            </a:r>
            <a:r>
              <a:rPr sz="4000" spc="-204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35" dirty="0">
                <a:solidFill>
                  <a:srgbClr val="394646"/>
                </a:solidFill>
                <a:latin typeface="Trebuchet MS"/>
                <a:cs typeface="Trebuchet MS"/>
              </a:rPr>
              <a:t>necessariamente</a:t>
            </a:r>
            <a:r>
              <a:rPr sz="4000" spc="-21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65" dirty="0">
                <a:solidFill>
                  <a:srgbClr val="394646"/>
                </a:solidFill>
                <a:latin typeface="Trebuchet MS"/>
                <a:cs typeface="Trebuchet MS"/>
              </a:rPr>
              <a:t>um</a:t>
            </a:r>
            <a:r>
              <a:rPr sz="4000" spc="-21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65" dirty="0">
                <a:solidFill>
                  <a:srgbClr val="394646"/>
                </a:solidFill>
                <a:latin typeface="Trebuchet MS"/>
                <a:cs typeface="Trebuchet MS"/>
              </a:rPr>
              <a:t>programa</a:t>
            </a:r>
            <a:r>
              <a:rPr sz="4000" spc="-204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55" dirty="0">
                <a:solidFill>
                  <a:srgbClr val="394646"/>
                </a:solidFill>
                <a:latin typeface="Trebuchet MS"/>
                <a:cs typeface="Trebuchet MS"/>
              </a:rPr>
              <a:t>de</a:t>
            </a:r>
            <a:r>
              <a:rPr sz="4000" spc="-21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40" dirty="0">
                <a:solidFill>
                  <a:srgbClr val="394646"/>
                </a:solidFill>
                <a:latin typeface="Trebuchet MS"/>
                <a:cs typeface="Trebuchet MS"/>
              </a:rPr>
              <a:t>computador</a:t>
            </a:r>
            <a:endParaRPr sz="4000" dirty="0">
              <a:latin typeface="Trebuchet MS"/>
              <a:cs typeface="Trebuchet MS"/>
            </a:endParaRPr>
          </a:p>
          <a:p>
            <a:pPr marL="12700" marR="5080"/>
            <a:r>
              <a:rPr sz="4000" spc="70" dirty="0">
                <a:solidFill>
                  <a:srgbClr val="394646"/>
                </a:solidFill>
                <a:latin typeface="Trebuchet MS"/>
                <a:cs typeface="Trebuchet MS"/>
              </a:rPr>
              <a:t>Sequência</a:t>
            </a:r>
            <a:r>
              <a:rPr sz="40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-75" dirty="0">
                <a:solidFill>
                  <a:srgbClr val="394646"/>
                </a:solidFill>
                <a:latin typeface="Trebuchet MS"/>
                <a:cs typeface="Trebuchet MS"/>
              </a:rPr>
              <a:t>ﬁnita</a:t>
            </a:r>
            <a:r>
              <a:rPr sz="4000" spc="-21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55" dirty="0">
                <a:solidFill>
                  <a:srgbClr val="394646"/>
                </a:solidFill>
                <a:latin typeface="Trebuchet MS"/>
                <a:cs typeface="Trebuchet MS"/>
              </a:rPr>
              <a:t>de</a:t>
            </a:r>
            <a:r>
              <a:rPr sz="4000" spc="-21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110" dirty="0">
                <a:solidFill>
                  <a:srgbClr val="394646"/>
                </a:solidFill>
                <a:latin typeface="Trebuchet MS"/>
                <a:cs typeface="Trebuchet MS"/>
              </a:rPr>
              <a:t>ações</a:t>
            </a:r>
            <a:r>
              <a:rPr sz="4000" spc="-21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75" dirty="0">
                <a:solidFill>
                  <a:srgbClr val="394646"/>
                </a:solidFill>
                <a:latin typeface="Trebuchet MS"/>
                <a:cs typeface="Trebuchet MS"/>
              </a:rPr>
              <a:t>ordenadas</a:t>
            </a:r>
            <a:r>
              <a:rPr sz="4000" spc="-21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70" dirty="0">
                <a:solidFill>
                  <a:srgbClr val="394646"/>
                </a:solidFill>
                <a:latin typeface="Trebuchet MS"/>
                <a:cs typeface="Trebuchet MS"/>
              </a:rPr>
              <a:t>para</a:t>
            </a:r>
            <a:r>
              <a:rPr sz="4000" spc="-21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125" dirty="0">
                <a:solidFill>
                  <a:srgbClr val="394646"/>
                </a:solidFill>
                <a:latin typeface="Trebuchet MS"/>
                <a:cs typeface="Trebuchet MS"/>
              </a:rPr>
              <a:t>após</a:t>
            </a:r>
            <a:r>
              <a:rPr sz="4000" spc="-21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65" dirty="0">
                <a:solidFill>
                  <a:srgbClr val="394646"/>
                </a:solidFill>
                <a:latin typeface="Trebuchet MS"/>
                <a:cs typeface="Trebuchet MS"/>
              </a:rPr>
              <a:t>um</a:t>
            </a:r>
            <a:r>
              <a:rPr sz="4000" spc="-21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5" dirty="0">
                <a:solidFill>
                  <a:srgbClr val="394646"/>
                </a:solidFill>
                <a:latin typeface="Trebuchet MS"/>
                <a:cs typeface="Trebuchet MS"/>
              </a:rPr>
              <a:t>período</a:t>
            </a:r>
            <a:r>
              <a:rPr sz="4000" spc="-13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55" dirty="0">
                <a:solidFill>
                  <a:srgbClr val="394646"/>
                </a:solidFill>
                <a:latin typeface="Trebuchet MS"/>
                <a:cs typeface="Trebuchet MS"/>
              </a:rPr>
              <a:t>de</a:t>
            </a:r>
            <a:r>
              <a:rPr sz="4000" spc="-21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15" dirty="0">
                <a:solidFill>
                  <a:srgbClr val="394646"/>
                </a:solidFill>
                <a:latin typeface="Trebuchet MS"/>
                <a:cs typeface="Trebuchet MS"/>
              </a:rPr>
              <a:t>tempo</a:t>
            </a:r>
            <a:r>
              <a:rPr sz="4000" spc="-13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-25" dirty="0">
                <a:solidFill>
                  <a:srgbClr val="394646"/>
                </a:solidFill>
                <a:latin typeface="Trebuchet MS"/>
                <a:cs typeface="Trebuchet MS"/>
              </a:rPr>
              <a:t>obter</a:t>
            </a:r>
            <a:r>
              <a:rPr sz="4000" spc="-21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165" dirty="0">
                <a:solidFill>
                  <a:srgbClr val="394646"/>
                </a:solidFill>
                <a:latin typeface="Trebuchet MS"/>
                <a:cs typeface="Trebuchet MS"/>
              </a:rPr>
              <a:t>a</a:t>
            </a:r>
            <a:r>
              <a:rPr sz="4000" spc="-21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35" dirty="0">
                <a:solidFill>
                  <a:srgbClr val="394646"/>
                </a:solidFill>
                <a:latin typeface="Trebuchet MS"/>
                <a:cs typeface="Trebuchet MS"/>
              </a:rPr>
              <a:t>resolução</a:t>
            </a:r>
            <a:r>
              <a:rPr sz="4000" spc="-13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55" dirty="0">
                <a:solidFill>
                  <a:srgbClr val="394646"/>
                </a:solidFill>
                <a:latin typeface="Trebuchet MS"/>
                <a:cs typeface="Trebuchet MS"/>
              </a:rPr>
              <a:t>de</a:t>
            </a:r>
            <a:r>
              <a:rPr sz="4000" spc="-21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65" dirty="0">
                <a:solidFill>
                  <a:srgbClr val="394646"/>
                </a:solidFill>
                <a:latin typeface="Trebuchet MS"/>
                <a:cs typeface="Trebuchet MS"/>
              </a:rPr>
              <a:t>um</a:t>
            </a:r>
            <a:r>
              <a:rPr lang="pt-BR" sz="4000" spc="-21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20" dirty="0">
                <a:solidFill>
                  <a:srgbClr val="394646"/>
                </a:solidFill>
                <a:latin typeface="Trebuchet MS"/>
                <a:cs typeface="Trebuchet MS"/>
              </a:rPr>
              <a:t>problema</a:t>
            </a:r>
            <a:r>
              <a:rPr lang="pt-BR" sz="4000" spc="20" dirty="0">
                <a:solidFill>
                  <a:srgbClr val="394646"/>
                </a:solidFill>
                <a:latin typeface="Trebuchet MS"/>
                <a:cs typeface="Trebuchet MS"/>
              </a:rPr>
              <a:t>.</a:t>
            </a:r>
            <a:r>
              <a:rPr sz="4000" spc="20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sz="4000" spc="-70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endParaRPr lang="pt-BR" sz="4000" spc="-705" dirty="0">
              <a:solidFill>
                <a:srgbClr val="394646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0353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5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C8E9366-1988-4C25-9587-8FFEFF81836F}"/>
              </a:ext>
            </a:extLst>
          </p:cNvPr>
          <p:cNvSpPr/>
          <p:nvPr/>
        </p:nvSpPr>
        <p:spPr>
          <a:xfrm>
            <a:off x="535947" y="2372578"/>
            <a:ext cx="1153136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/>
            <a:r>
              <a:rPr lang="pt-BR" sz="3600" spc="-90" dirty="0">
                <a:solidFill>
                  <a:srgbClr val="394646"/>
                </a:solidFill>
                <a:latin typeface="Trebuchet MS"/>
                <a:cs typeface="Trebuchet MS"/>
              </a:rPr>
              <a:t>Ex.:</a:t>
            </a:r>
            <a:r>
              <a:rPr lang="pt-BR" sz="36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lang="pt-BR" sz="3600" spc="75" dirty="0">
                <a:solidFill>
                  <a:srgbClr val="394646"/>
                </a:solidFill>
                <a:latin typeface="Trebuchet MS"/>
                <a:cs typeface="Trebuchet MS"/>
              </a:rPr>
              <a:t>Quais</a:t>
            </a:r>
            <a:r>
              <a:rPr lang="pt-BR" sz="36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lang="pt-BR" sz="3600" spc="125" dirty="0">
                <a:solidFill>
                  <a:srgbClr val="394646"/>
                </a:solidFill>
                <a:latin typeface="Trebuchet MS"/>
                <a:cs typeface="Trebuchet MS"/>
              </a:rPr>
              <a:t>os</a:t>
            </a:r>
            <a:r>
              <a:rPr lang="pt-BR" sz="36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lang="pt-BR" sz="3600" spc="145" dirty="0">
                <a:solidFill>
                  <a:srgbClr val="394646"/>
                </a:solidFill>
                <a:latin typeface="Trebuchet MS"/>
                <a:cs typeface="Trebuchet MS"/>
              </a:rPr>
              <a:t>passos</a:t>
            </a:r>
            <a:r>
              <a:rPr lang="pt-BR" sz="36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lang="pt-BR" sz="3600" spc="60" dirty="0">
                <a:solidFill>
                  <a:srgbClr val="394646"/>
                </a:solidFill>
                <a:latin typeface="Trebuchet MS"/>
                <a:cs typeface="Trebuchet MS"/>
              </a:rPr>
              <a:t>necessários</a:t>
            </a:r>
            <a:r>
              <a:rPr lang="pt-BR" sz="36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lang="pt-BR" sz="3600" spc="70" dirty="0">
                <a:solidFill>
                  <a:srgbClr val="394646"/>
                </a:solidFill>
                <a:latin typeface="Trebuchet MS"/>
                <a:cs typeface="Trebuchet MS"/>
              </a:rPr>
              <a:t>para</a:t>
            </a:r>
            <a:r>
              <a:rPr lang="pt-BR" sz="36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lang="pt-BR" sz="3600" spc="-30" dirty="0">
                <a:solidFill>
                  <a:srgbClr val="394646"/>
                </a:solidFill>
                <a:latin typeface="Trebuchet MS"/>
                <a:cs typeface="Trebuchet MS"/>
              </a:rPr>
              <a:t>abrir</a:t>
            </a:r>
            <a:r>
              <a:rPr lang="pt-BR" sz="36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lang="pt-BR" sz="3600" spc="100" dirty="0">
                <a:solidFill>
                  <a:srgbClr val="394646"/>
                </a:solidFill>
                <a:latin typeface="Trebuchet MS"/>
                <a:cs typeface="Trebuchet MS"/>
              </a:rPr>
              <a:t>uma</a:t>
            </a:r>
            <a:r>
              <a:rPr lang="pt-BR" sz="3600" spc="-215" dirty="0">
                <a:solidFill>
                  <a:srgbClr val="394646"/>
                </a:solidFill>
                <a:latin typeface="Trebuchet MS"/>
                <a:cs typeface="Trebuchet MS"/>
              </a:rPr>
              <a:t> </a:t>
            </a:r>
            <a:r>
              <a:rPr lang="pt-BR" sz="3600" spc="60" dirty="0">
                <a:solidFill>
                  <a:srgbClr val="394646"/>
                </a:solidFill>
                <a:latin typeface="Trebuchet MS"/>
                <a:cs typeface="Trebuchet MS"/>
              </a:rPr>
              <a:t>porta?</a:t>
            </a:r>
          </a:p>
          <a:p>
            <a:pPr marL="12700" marR="5080"/>
            <a:endParaRPr lang="pt-BR" sz="3600" spc="60" dirty="0">
              <a:solidFill>
                <a:srgbClr val="394646"/>
              </a:solidFill>
              <a:latin typeface="Trebuchet MS"/>
              <a:cs typeface="Trebuchet MS"/>
            </a:endParaRPr>
          </a:p>
          <a:p>
            <a:pPr marL="584200" marR="5080" indent="-571500">
              <a:buFont typeface="Courier New" panose="02070309020205020404" pitchFamily="49" charset="0"/>
              <a:buChar char="o"/>
            </a:pPr>
            <a:r>
              <a:rPr lang="pt-BR" sz="3600" spc="60" dirty="0">
                <a:solidFill>
                  <a:srgbClr val="394646"/>
                </a:solidFill>
                <a:latin typeface="Trebuchet MS"/>
                <a:cs typeface="Trebuchet MS"/>
              </a:rPr>
              <a:t>Pegar a chave</a:t>
            </a:r>
          </a:p>
          <a:p>
            <a:pPr marL="584200" marR="5080" indent="-571500">
              <a:buFont typeface="Courier New" panose="02070309020205020404" pitchFamily="49" charset="0"/>
              <a:buChar char="o"/>
            </a:pPr>
            <a:r>
              <a:rPr lang="pt-BR" sz="3600" spc="60" dirty="0">
                <a:solidFill>
                  <a:srgbClr val="394646"/>
                </a:solidFill>
                <a:latin typeface="Trebuchet MS"/>
                <a:cs typeface="Trebuchet MS"/>
              </a:rPr>
              <a:t>Encaixar na fechadura </a:t>
            </a:r>
          </a:p>
          <a:p>
            <a:pPr marL="584200" marR="5080" indent="-571500">
              <a:buFont typeface="Courier New" panose="02070309020205020404" pitchFamily="49" charset="0"/>
              <a:buChar char="o"/>
            </a:pPr>
            <a:r>
              <a:rPr lang="pt-BR" sz="3600" spc="60" dirty="0">
                <a:solidFill>
                  <a:srgbClr val="394646"/>
                </a:solidFill>
                <a:latin typeface="Trebuchet MS"/>
                <a:cs typeface="Trebuchet MS"/>
              </a:rPr>
              <a:t>Destrancar </a:t>
            </a:r>
          </a:p>
          <a:p>
            <a:pPr marL="584200" marR="5080" indent="-571500">
              <a:buFont typeface="Courier New" panose="02070309020205020404" pitchFamily="49" charset="0"/>
              <a:buChar char="o"/>
            </a:pPr>
            <a:r>
              <a:rPr lang="pt-BR" sz="3600" spc="60" dirty="0">
                <a:solidFill>
                  <a:srgbClr val="394646"/>
                </a:solidFill>
                <a:latin typeface="Trebuchet MS"/>
                <a:cs typeface="Trebuchet MS"/>
              </a:rPr>
              <a:t>Abrir a porta</a:t>
            </a:r>
            <a:endParaRPr lang="pt-BR" sz="3600" dirty="0">
              <a:latin typeface="Trebuchet MS"/>
              <a:cs typeface="Trebuchet MS"/>
            </a:endParaRPr>
          </a:p>
        </p:txBody>
      </p:sp>
      <p:pic>
        <p:nvPicPr>
          <p:cNvPr id="4" name="Picture 2" descr="Design PNG E SVG De Etiqueta De Marcador De Página Verde Para Camisetas">
            <a:extLst>
              <a:ext uri="{FF2B5EF4-FFF2-40B4-BE49-F238E27FC236}">
                <a16:creationId xmlns:a16="http://schemas.microsoft.com/office/drawing/2014/main" id="{6FDC7649-4D78-4785-A77F-CF879A78B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02433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B35F0FEE-563E-40A6-95F7-ACA5BCC3D74D}"/>
              </a:ext>
            </a:extLst>
          </p:cNvPr>
          <p:cNvSpPr txBox="1">
            <a:spLocks/>
          </p:cNvSpPr>
          <p:nvPr/>
        </p:nvSpPr>
        <p:spPr>
          <a:xfrm>
            <a:off x="771956" y="1069102"/>
            <a:ext cx="31350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b="1" spc="-85" dirty="0">
                <a:latin typeface="Arial Black" panose="020B0A04020102020204" pitchFamily="34" charset="0"/>
              </a:rPr>
              <a:t>Al</a:t>
            </a:r>
            <a:r>
              <a:rPr lang="pt-BR" b="1" spc="-165" dirty="0">
                <a:latin typeface="Arial Black" panose="020B0A04020102020204" pitchFamily="34" charset="0"/>
              </a:rPr>
              <a:t>g</a:t>
            </a:r>
            <a:r>
              <a:rPr lang="pt-BR" b="1" spc="-5" dirty="0">
                <a:latin typeface="Arial Black" panose="020B0A04020102020204" pitchFamily="34" charset="0"/>
              </a:rPr>
              <a:t>oritmo</a:t>
            </a:r>
          </a:p>
        </p:txBody>
      </p:sp>
    </p:spTree>
    <p:extLst>
      <p:ext uri="{BB962C8B-B14F-4D97-AF65-F5344CB8AC3E}">
        <p14:creationId xmlns:p14="http://schemas.microsoft.com/office/powerpoint/2010/main" val="48069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6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F3C8666-0C70-4A12-A3A2-59F8BFFA2437}"/>
              </a:ext>
            </a:extLst>
          </p:cNvPr>
          <p:cNvSpPr/>
          <p:nvPr/>
        </p:nvSpPr>
        <p:spPr>
          <a:xfrm>
            <a:off x="2428097" y="1927262"/>
            <a:ext cx="7630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https://bit.ly/desenvolvedorapp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7C71A9-226B-45CE-AD86-D840493B3C3C}"/>
              </a:ext>
            </a:extLst>
          </p:cNvPr>
          <p:cNvSpPr txBox="1"/>
          <p:nvPr/>
        </p:nvSpPr>
        <p:spPr>
          <a:xfrm>
            <a:off x="1661020" y="2860646"/>
            <a:ext cx="95131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Email</a:t>
            </a:r>
            <a:r>
              <a:rPr lang="pt-BR" sz="2800" dirty="0"/>
              <a:t>: </a:t>
            </a:r>
            <a:r>
              <a:rPr lang="pt-BR" sz="2800" dirty="0">
                <a:hlinkClick r:id="rId2"/>
              </a:rPr>
              <a:t>douglas.dreis@sp.senai.br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Celular: (11) 96151-5495</a:t>
            </a:r>
          </a:p>
        </p:txBody>
      </p:sp>
    </p:spTree>
    <p:extLst>
      <p:ext uri="{BB962C8B-B14F-4D97-AF65-F5344CB8AC3E}">
        <p14:creationId xmlns:p14="http://schemas.microsoft.com/office/powerpoint/2010/main" val="700541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123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Courier New</vt:lpstr>
      <vt:lpstr>Lucida Sans Unicode</vt:lpstr>
      <vt:lpstr>Tahoma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Dos Reis</dc:creator>
  <cp:lastModifiedBy>WELSON DE LIMA SOUZA</cp:lastModifiedBy>
  <cp:revision>125</cp:revision>
  <dcterms:created xsi:type="dcterms:W3CDTF">2022-04-06T16:27:10Z</dcterms:created>
  <dcterms:modified xsi:type="dcterms:W3CDTF">2023-07-11T11:29:21Z</dcterms:modified>
</cp:coreProperties>
</file>