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10"/>
  </p:notes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  <p:sldId id="33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92A0F6-679C-4962-B122-CB9F1994E34C}" type="doc">
      <dgm:prSet loTypeId="urn:microsoft.com/office/officeart/2005/8/layout/process1" loCatId="process" qsTypeId="urn:microsoft.com/office/officeart/2005/8/quickstyle/3d2" qsCatId="3D" csTypeId="urn:microsoft.com/office/officeart/2005/8/colors/colorful4" csCatId="colorful" phldr="1"/>
      <dgm:spPr/>
    </dgm:pt>
    <dgm:pt modelId="{AC536CB0-106E-41F7-A465-F61EACAADBE3}">
      <dgm:prSet phldrT="[Texto]"/>
      <dgm:spPr/>
      <dgm:t>
        <a:bodyPr/>
        <a:lstStyle/>
        <a:p>
          <a:r>
            <a:rPr lang="pt-BR" b="1" dirty="0">
              <a:solidFill>
                <a:schemeClr val="tx1"/>
              </a:solidFill>
            </a:rPr>
            <a:t>Ideias Objetivo</a:t>
          </a:r>
        </a:p>
      </dgm:t>
    </dgm:pt>
    <dgm:pt modelId="{0FD8813E-8C66-4F61-B8D0-A41F6F754491}" type="parTrans" cxnId="{93AD005B-F278-491E-8E54-EF4FE878D65C}">
      <dgm:prSet/>
      <dgm:spPr/>
      <dgm:t>
        <a:bodyPr/>
        <a:lstStyle/>
        <a:p>
          <a:endParaRPr lang="pt-BR"/>
        </a:p>
      </dgm:t>
    </dgm:pt>
    <dgm:pt modelId="{F3C4EFF2-23A5-4CCE-976A-65214104A958}" type="sibTrans" cxnId="{93AD005B-F278-491E-8E54-EF4FE878D65C}">
      <dgm:prSet/>
      <dgm:spPr/>
      <dgm:t>
        <a:bodyPr/>
        <a:lstStyle/>
        <a:p>
          <a:endParaRPr lang="pt-BR"/>
        </a:p>
      </dgm:t>
    </dgm:pt>
    <dgm:pt modelId="{FCB27CA4-B773-45BF-BCD0-A61671B4C3B3}">
      <dgm:prSet phldrT="[Texto]"/>
      <dgm:spPr/>
      <dgm:t>
        <a:bodyPr/>
        <a:lstStyle/>
        <a:p>
          <a:r>
            <a:rPr lang="pt-BR" b="1" dirty="0">
              <a:solidFill>
                <a:schemeClr val="tx1"/>
              </a:solidFill>
            </a:rPr>
            <a:t>Organização</a:t>
          </a:r>
        </a:p>
      </dgm:t>
    </dgm:pt>
    <dgm:pt modelId="{56A689CF-3B66-4757-9FA9-3A9B10D9EFD9}" type="parTrans" cxnId="{F5DCB4CC-ABB5-419E-9B0A-1F3F3616E9AD}">
      <dgm:prSet/>
      <dgm:spPr/>
      <dgm:t>
        <a:bodyPr/>
        <a:lstStyle/>
        <a:p>
          <a:endParaRPr lang="pt-BR"/>
        </a:p>
      </dgm:t>
    </dgm:pt>
    <dgm:pt modelId="{CCAF23BC-4F62-4AE1-B1FF-2EE1F52707B8}" type="sibTrans" cxnId="{F5DCB4CC-ABB5-419E-9B0A-1F3F3616E9AD}">
      <dgm:prSet/>
      <dgm:spPr/>
      <dgm:t>
        <a:bodyPr/>
        <a:lstStyle/>
        <a:p>
          <a:endParaRPr lang="pt-BR"/>
        </a:p>
      </dgm:t>
    </dgm:pt>
    <dgm:pt modelId="{1C236529-F45D-49D7-9DA5-C70ECC599D32}">
      <dgm:prSet phldrT="[Texto]"/>
      <dgm:spPr/>
      <dgm:t>
        <a:bodyPr/>
        <a:lstStyle/>
        <a:p>
          <a:r>
            <a:rPr lang="pt-BR" b="1" dirty="0">
              <a:solidFill>
                <a:schemeClr val="tx1"/>
              </a:solidFill>
            </a:rPr>
            <a:t>Execução</a:t>
          </a:r>
        </a:p>
      </dgm:t>
    </dgm:pt>
    <dgm:pt modelId="{0A2C15AD-C62F-4BE5-8AA7-60C616D37E63}" type="parTrans" cxnId="{08653851-449D-41B6-9020-BC2C2BFA11B7}">
      <dgm:prSet/>
      <dgm:spPr/>
      <dgm:t>
        <a:bodyPr/>
        <a:lstStyle/>
        <a:p>
          <a:endParaRPr lang="pt-BR"/>
        </a:p>
      </dgm:t>
    </dgm:pt>
    <dgm:pt modelId="{C8E9CAB1-6A82-4653-BEF6-015E9B72A3FE}" type="sibTrans" cxnId="{08653851-449D-41B6-9020-BC2C2BFA11B7}">
      <dgm:prSet/>
      <dgm:spPr/>
      <dgm:t>
        <a:bodyPr/>
        <a:lstStyle/>
        <a:p>
          <a:endParaRPr lang="pt-BR"/>
        </a:p>
      </dgm:t>
    </dgm:pt>
    <dgm:pt modelId="{F34E3A9A-C721-46B5-8A16-FDC381BF0A3D}" type="pres">
      <dgm:prSet presAssocID="{D292A0F6-679C-4962-B122-CB9F1994E34C}" presName="Name0" presStyleCnt="0">
        <dgm:presLayoutVars>
          <dgm:dir/>
          <dgm:resizeHandles val="exact"/>
        </dgm:presLayoutVars>
      </dgm:prSet>
      <dgm:spPr/>
    </dgm:pt>
    <dgm:pt modelId="{EBA7C6E5-D246-434D-86BB-B1AE479008C6}" type="pres">
      <dgm:prSet presAssocID="{AC536CB0-106E-41F7-A465-F61EACAADBE3}" presName="node" presStyleLbl="node1" presStyleIdx="0" presStyleCnt="3" custScaleX="33606" custScaleY="35652">
        <dgm:presLayoutVars>
          <dgm:bulletEnabled val="1"/>
        </dgm:presLayoutVars>
      </dgm:prSet>
      <dgm:spPr/>
    </dgm:pt>
    <dgm:pt modelId="{ED7EBA17-B607-463F-820C-66E453187D57}" type="pres">
      <dgm:prSet presAssocID="{F3C4EFF2-23A5-4CCE-976A-65214104A958}" presName="sibTrans" presStyleLbl="sibTrans2D1" presStyleIdx="0" presStyleCnt="2" custScaleX="112759" custScaleY="36318"/>
      <dgm:spPr/>
    </dgm:pt>
    <dgm:pt modelId="{D9F05686-28D8-46D6-BBDE-5AD3274EEFF6}" type="pres">
      <dgm:prSet presAssocID="{F3C4EFF2-23A5-4CCE-976A-65214104A958}" presName="connectorText" presStyleLbl="sibTrans2D1" presStyleIdx="0" presStyleCnt="2"/>
      <dgm:spPr/>
    </dgm:pt>
    <dgm:pt modelId="{B67D8FF0-AC07-4517-977B-253AC1C3E3F8}" type="pres">
      <dgm:prSet presAssocID="{FCB27CA4-B773-45BF-BCD0-A61671B4C3B3}" presName="node" presStyleLbl="node1" presStyleIdx="1" presStyleCnt="3" custScaleX="33606" custScaleY="35652">
        <dgm:presLayoutVars>
          <dgm:bulletEnabled val="1"/>
        </dgm:presLayoutVars>
      </dgm:prSet>
      <dgm:spPr/>
    </dgm:pt>
    <dgm:pt modelId="{B6DEB51F-03B3-4EC7-A067-0546977D7A8C}" type="pres">
      <dgm:prSet presAssocID="{CCAF23BC-4F62-4AE1-B1FF-2EE1F52707B8}" presName="sibTrans" presStyleLbl="sibTrans2D1" presStyleIdx="1" presStyleCnt="2" custScaleX="112759" custScaleY="36318"/>
      <dgm:spPr/>
    </dgm:pt>
    <dgm:pt modelId="{D09626CB-CCA2-4393-86D9-11702F96FCFF}" type="pres">
      <dgm:prSet presAssocID="{CCAF23BC-4F62-4AE1-B1FF-2EE1F52707B8}" presName="connectorText" presStyleLbl="sibTrans2D1" presStyleIdx="1" presStyleCnt="2"/>
      <dgm:spPr/>
    </dgm:pt>
    <dgm:pt modelId="{A9219CD1-3C03-4908-8159-C2E7129945C9}" type="pres">
      <dgm:prSet presAssocID="{1C236529-F45D-49D7-9DA5-C70ECC599D32}" presName="node" presStyleLbl="node1" presStyleIdx="2" presStyleCnt="3" custScaleX="33606" custScaleY="35652">
        <dgm:presLayoutVars>
          <dgm:bulletEnabled val="1"/>
        </dgm:presLayoutVars>
      </dgm:prSet>
      <dgm:spPr/>
    </dgm:pt>
  </dgm:ptLst>
  <dgm:cxnLst>
    <dgm:cxn modelId="{DADA0D14-6EF2-409B-A280-9FE2C9783C0C}" type="presOf" srcId="{D292A0F6-679C-4962-B122-CB9F1994E34C}" destId="{F34E3A9A-C721-46B5-8A16-FDC381BF0A3D}" srcOrd="0" destOrd="0" presId="urn:microsoft.com/office/officeart/2005/8/layout/process1"/>
    <dgm:cxn modelId="{75CAC128-6D51-4AAB-ABF7-995799E93A11}" type="presOf" srcId="{FCB27CA4-B773-45BF-BCD0-A61671B4C3B3}" destId="{B67D8FF0-AC07-4517-977B-253AC1C3E3F8}" srcOrd="0" destOrd="0" presId="urn:microsoft.com/office/officeart/2005/8/layout/process1"/>
    <dgm:cxn modelId="{93AD005B-F278-491E-8E54-EF4FE878D65C}" srcId="{D292A0F6-679C-4962-B122-CB9F1994E34C}" destId="{AC536CB0-106E-41F7-A465-F61EACAADBE3}" srcOrd="0" destOrd="0" parTransId="{0FD8813E-8C66-4F61-B8D0-A41F6F754491}" sibTransId="{F3C4EFF2-23A5-4CCE-976A-65214104A958}"/>
    <dgm:cxn modelId="{C7D19167-2CBC-4B14-83DA-C8DB8E4E0B8B}" type="presOf" srcId="{AC536CB0-106E-41F7-A465-F61EACAADBE3}" destId="{EBA7C6E5-D246-434D-86BB-B1AE479008C6}" srcOrd="0" destOrd="0" presId="urn:microsoft.com/office/officeart/2005/8/layout/process1"/>
    <dgm:cxn modelId="{08653851-449D-41B6-9020-BC2C2BFA11B7}" srcId="{D292A0F6-679C-4962-B122-CB9F1994E34C}" destId="{1C236529-F45D-49D7-9DA5-C70ECC599D32}" srcOrd="2" destOrd="0" parTransId="{0A2C15AD-C62F-4BE5-8AA7-60C616D37E63}" sibTransId="{C8E9CAB1-6A82-4653-BEF6-015E9B72A3FE}"/>
    <dgm:cxn modelId="{445DB27D-9C91-4829-BFE6-550824746DD0}" type="presOf" srcId="{F3C4EFF2-23A5-4CCE-976A-65214104A958}" destId="{ED7EBA17-B607-463F-820C-66E453187D57}" srcOrd="0" destOrd="0" presId="urn:microsoft.com/office/officeart/2005/8/layout/process1"/>
    <dgm:cxn modelId="{9C41F89F-D4E7-4E5E-9323-2AB2AA9C40A6}" type="presOf" srcId="{CCAF23BC-4F62-4AE1-B1FF-2EE1F52707B8}" destId="{D09626CB-CCA2-4393-86D9-11702F96FCFF}" srcOrd="1" destOrd="0" presId="urn:microsoft.com/office/officeart/2005/8/layout/process1"/>
    <dgm:cxn modelId="{62EC2AB1-8320-4296-85A6-9F6DE86955E7}" type="presOf" srcId="{1C236529-F45D-49D7-9DA5-C70ECC599D32}" destId="{A9219CD1-3C03-4908-8159-C2E7129945C9}" srcOrd="0" destOrd="0" presId="urn:microsoft.com/office/officeart/2005/8/layout/process1"/>
    <dgm:cxn modelId="{F5DCB4CC-ABB5-419E-9B0A-1F3F3616E9AD}" srcId="{D292A0F6-679C-4962-B122-CB9F1994E34C}" destId="{FCB27CA4-B773-45BF-BCD0-A61671B4C3B3}" srcOrd="1" destOrd="0" parTransId="{56A689CF-3B66-4757-9FA9-3A9B10D9EFD9}" sibTransId="{CCAF23BC-4F62-4AE1-B1FF-2EE1F52707B8}"/>
    <dgm:cxn modelId="{0E116BCD-036C-4428-B537-5BEBEC9A4E5D}" type="presOf" srcId="{F3C4EFF2-23A5-4CCE-976A-65214104A958}" destId="{D9F05686-28D8-46D6-BBDE-5AD3274EEFF6}" srcOrd="1" destOrd="0" presId="urn:microsoft.com/office/officeart/2005/8/layout/process1"/>
    <dgm:cxn modelId="{4E639EE2-C80F-48A2-A75D-7804FDFF6A4F}" type="presOf" srcId="{CCAF23BC-4F62-4AE1-B1FF-2EE1F52707B8}" destId="{B6DEB51F-03B3-4EC7-A067-0546977D7A8C}" srcOrd="0" destOrd="0" presId="urn:microsoft.com/office/officeart/2005/8/layout/process1"/>
    <dgm:cxn modelId="{0BE21CED-9150-43F9-8594-0EB3855AD01F}" type="presParOf" srcId="{F34E3A9A-C721-46B5-8A16-FDC381BF0A3D}" destId="{EBA7C6E5-D246-434D-86BB-B1AE479008C6}" srcOrd="0" destOrd="0" presId="urn:microsoft.com/office/officeart/2005/8/layout/process1"/>
    <dgm:cxn modelId="{6A304262-F25D-49A8-8C1C-43C42500CAD5}" type="presParOf" srcId="{F34E3A9A-C721-46B5-8A16-FDC381BF0A3D}" destId="{ED7EBA17-B607-463F-820C-66E453187D57}" srcOrd="1" destOrd="0" presId="urn:microsoft.com/office/officeart/2005/8/layout/process1"/>
    <dgm:cxn modelId="{0671B475-2966-4F20-9C67-94AB7C0B2E3B}" type="presParOf" srcId="{ED7EBA17-B607-463F-820C-66E453187D57}" destId="{D9F05686-28D8-46D6-BBDE-5AD3274EEFF6}" srcOrd="0" destOrd="0" presId="urn:microsoft.com/office/officeart/2005/8/layout/process1"/>
    <dgm:cxn modelId="{4E126D1C-0414-411B-90EE-5AF316CBA842}" type="presParOf" srcId="{F34E3A9A-C721-46B5-8A16-FDC381BF0A3D}" destId="{B67D8FF0-AC07-4517-977B-253AC1C3E3F8}" srcOrd="2" destOrd="0" presId="urn:microsoft.com/office/officeart/2005/8/layout/process1"/>
    <dgm:cxn modelId="{8BA37133-FEAD-48EF-909D-2C2ADEDA3550}" type="presParOf" srcId="{F34E3A9A-C721-46B5-8A16-FDC381BF0A3D}" destId="{B6DEB51F-03B3-4EC7-A067-0546977D7A8C}" srcOrd="3" destOrd="0" presId="urn:microsoft.com/office/officeart/2005/8/layout/process1"/>
    <dgm:cxn modelId="{B299937B-81B2-4B10-9114-7CE9E24BD801}" type="presParOf" srcId="{B6DEB51F-03B3-4EC7-A067-0546977D7A8C}" destId="{D09626CB-CCA2-4393-86D9-11702F96FCFF}" srcOrd="0" destOrd="0" presId="urn:microsoft.com/office/officeart/2005/8/layout/process1"/>
    <dgm:cxn modelId="{12600028-907D-46E0-BE73-9EFBF93CEA63}" type="presParOf" srcId="{F34E3A9A-C721-46B5-8A16-FDC381BF0A3D}" destId="{A9219CD1-3C03-4908-8159-C2E7129945C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7C6E5-D246-434D-86BB-B1AE479008C6}">
      <dsp:nvSpPr>
        <dsp:cNvPr id="0" name=""/>
        <dsp:cNvSpPr/>
      </dsp:nvSpPr>
      <dsp:spPr>
        <a:xfrm>
          <a:off x="3037" y="1133353"/>
          <a:ext cx="2027013" cy="12902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b="1" kern="1200" dirty="0">
              <a:solidFill>
                <a:schemeClr val="tx1"/>
              </a:solidFill>
            </a:rPr>
            <a:t>Ideias Objetivo</a:t>
          </a:r>
        </a:p>
      </dsp:txBody>
      <dsp:txXfrm>
        <a:off x="40827" y="1171143"/>
        <a:ext cx="1951433" cy="1214673"/>
      </dsp:txXfrm>
    </dsp:sp>
    <dsp:sp modelId="{ED7EBA17-B607-463F-820C-66E453187D57}">
      <dsp:nvSpPr>
        <dsp:cNvPr id="0" name=""/>
        <dsp:cNvSpPr/>
      </dsp:nvSpPr>
      <dsp:spPr>
        <a:xfrm>
          <a:off x="2551645" y="1506846"/>
          <a:ext cx="1441872" cy="543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200" kern="1200"/>
        </a:p>
      </dsp:txBody>
      <dsp:txXfrm>
        <a:off x="2551645" y="1615499"/>
        <a:ext cx="1278892" cy="325961"/>
      </dsp:txXfrm>
    </dsp:sp>
    <dsp:sp modelId="{B67D8FF0-AC07-4517-977B-253AC1C3E3F8}">
      <dsp:nvSpPr>
        <dsp:cNvPr id="0" name=""/>
        <dsp:cNvSpPr/>
      </dsp:nvSpPr>
      <dsp:spPr>
        <a:xfrm>
          <a:off x="4442731" y="1133353"/>
          <a:ext cx="2027013" cy="12902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b="1" kern="1200" dirty="0">
              <a:solidFill>
                <a:schemeClr val="tx1"/>
              </a:solidFill>
            </a:rPr>
            <a:t>Organização</a:t>
          </a:r>
        </a:p>
      </dsp:txBody>
      <dsp:txXfrm>
        <a:off x="4480521" y="1171143"/>
        <a:ext cx="1951433" cy="1214673"/>
      </dsp:txXfrm>
    </dsp:sp>
    <dsp:sp modelId="{B6DEB51F-03B3-4EC7-A067-0546977D7A8C}">
      <dsp:nvSpPr>
        <dsp:cNvPr id="0" name=""/>
        <dsp:cNvSpPr/>
      </dsp:nvSpPr>
      <dsp:spPr>
        <a:xfrm>
          <a:off x="6991339" y="1506846"/>
          <a:ext cx="1441872" cy="543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200" kern="1200"/>
        </a:p>
      </dsp:txBody>
      <dsp:txXfrm>
        <a:off x="6991339" y="1615499"/>
        <a:ext cx="1278892" cy="325961"/>
      </dsp:txXfrm>
    </dsp:sp>
    <dsp:sp modelId="{A9219CD1-3C03-4908-8159-C2E7129945C9}">
      <dsp:nvSpPr>
        <dsp:cNvPr id="0" name=""/>
        <dsp:cNvSpPr/>
      </dsp:nvSpPr>
      <dsp:spPr>
        <a:xfrm>
          <a:off x="8882425" y="1133353"/>
          <a:ext cx="2027013" cy="12902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b="1" kern="1200" dirty="0">
              <a:solidFill>
                <a:schemeClr val="tx1"/>
              </a:solidFill>
            </a:rPr>
            <a:t>Execução</a:t>
          </a:r>
        </a:p>
      </dsp:txBody>
      <dsp:txXfrm>
        <a:off x="8920215" y="1171143"/>
        <a:ext cx="1951433" cy="1214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AE107-2813-4B24-BB95-1CA4371AD2D4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DB271-E007-43E7-A682-7A50D8531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231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DD6E4-7816-4B61-8E82-FBA043C49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923076-52E5-4018-82C9-42BA64B0F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5D6804-F35C-4825-9751-F5D61EE3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5AA2-4D09-454A-99D9-0E87C149710B}" type="datetime1">
              <a:rPr lang="pt-BR" smtClean="0"/>
              <a:t>07/07/2023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22F49F-229A-4CBD-9CBB-5C27C84A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90DEDB-3856-43AD-87EC-3B24FD8A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34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2F118-C93B-4749-BF3F-CF19C12B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FDEF80-2780-4F80-8C73-09ADFC9E2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E75CA6-E158-407E-8FE0-D60409BE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D6E8-6AC2-4ACC-85DE-6C19C04D3E31}" type="datetime1">
              <a:rPr lang="pt-BR" smtClean="0"/>
              <a:t>07/07/2023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7A67DF-E8A7-4745-9077-C229E1083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52B35D-9292-4E82-8039-E3354CA3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49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369F6A-5325-4529-9A71-094AE9305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B4B60B-F36F-4A68-9688-299869574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FE9358-9BD8-48AA-A9E3-D7099063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FAEE-04AA-4939-8FF6-D203DFA6EF48}" type="datetime1">
              <a:rPr lang="pt-BR" smtClean="0"/>
              <a:t>07/07/2023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B13DFA-F94D-4188-9DE5-8D203253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2EFD92-B981-4A09-8C65-029B332F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91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0A867-FC09-4DF7-AB43-E8416528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B0AA0C-47DA-4149-9421-C35CB23CA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C6592B-2F77-4D07-B4DE-B01B0F20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3F7C-6C37-4600-B2C0-C00949B9023A}" type="datetime1">
              <a:rPr lang="pt-BR" smtClean="0"/>
              <a:t>07/07/2023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07CD22-0D70-42E7-9C5F-E397BE69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195880-6CFE-4BCE-ACEC-70D74D42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66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73447-AC51-480B-8E0E-F974E4AD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9A1C16-AF0F-4E1B-B408-F0168197D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EC565E-1074-4910-BEB8-266AD1BE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0578-3BCF-4716-860F-F031C87FAB81}" type="datetime1">
              <a:rPr lang="pt-BR" smtClean="0"/>
              <a:t>07/07/2023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1FF88C-68E1-45CC-A532-E46E54B1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DC21F8-7A65-4E0D-A483-2DF15FCF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05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BB025-2918-4A76-B591-9A1F2197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D96410-587B-4FA9-8EDC-6309A031D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C7E112-F203-48FF-B5D5-F3922DCA0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B83974-97BA-4D11-B1C0-9D80C8DD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4701-00E7-463F-8BC0-D40B55CA37A6}" type="datetime1">
              <a:rPr lang="pt-BR" smtClean="0"/>
              <a:t>07/07/2023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3E7059-2C68-4BD9-B8D4-B7C4617A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BD1E2A-304F-4124-8A98-89ABF791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36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57F8C-4DF0-47E3-B1E4-E0F1B341B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F2BEAD-A4BB-4032-B3C3-E258B7B40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4862F7-357C-4CBD-9FC2-783049650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4EA4EB-4794-4485-AA28-F013A9A1F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B88B47-EA08-4E29-8B25-87CEFD9EF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13B7B76-0BCA-4392-B1C4-F2AD7ADA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BCDB-4634-4BAB-84ED-F2C4CB65B0A2}" type="datetime1">
              <a:rPr lang="pt-BR" smtClean="0"/>
              <a:t>07/07/2023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44E79A6-BA9D-4E67-B1AF-A83AB0A6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391ECB-5F15-42D8-AB94-978BFA91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99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C058B-2C9D-4D65-A958-B4758788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2CA5FC-249E-4CD5-9CFC-4A3AFE6C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8B6F-B5F6-4272-96E7-A7AB6D81B1FB}" type="datetime1">
              <a:rPr lang="pt-BR" smtClean="0"/>
              <a:t>07/07/2023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ACA320-236C-4B8C-8C67-B1EAEB59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7F857A-FE4D-4EA9-AA57-29942CE6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45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A34C800-1D8B-4C60-BD21-9260E625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CFA0-81ED-4255-9D8B-56A26DDEF55B}" type="datetime1">
              <a:rPr lang="pt-BR" smtClean="0"/>
              <a:t>07/07/2023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E51171-3A1D-47FA-9517-12883972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BC1BC6-78A2-4F0E-92C1-B0385C9C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90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1BDAE-BAC1-45FE-92AA-7D58657D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8E3016-E529-41A6-9122-236EF045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8F9E8A-FC7E-45B8-83CF-FF860A0BA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0762B0-C119-4FB2-94B5-831AE013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66BE-183D-4416-BC84-57834865887D}" type="datetime1">
              <a:rPr lang="pt-BR" smtClean="0"/>
              <a:t>07/07/2023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E46914-B9FA-47AB-98B5-2C0D7633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034A7C-300B-4103-B524-C65FAF3D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34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2743C-6ADA-422D-947F-25C419D58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A331507-DA59-4F95-80BA-8583F5122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65D0CA-112F-4000-93A2-42D4DA930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94053B-AF4C-4798-A564-3F8F438B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15F7-270F-46ED-8F37-F6B34773D015}" type="datetime1">
              <a:rPr lang="pt-BR" smtClean="0"/>
              <a:t>07/07/2023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3AC4A5-9043-4A8C-B881-C6D1B513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1B6A3B-3F85-4BF5-918C-3565DEEB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92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5CEF06-F9B0-4C0C-96FC-278594A0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1905AA-065B-4004-81B6-4D2FA4E97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5AEBF9-72D8-4FF7-8329-F541B7D14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A4845-A640-486C-A2F6-26F77D5A34BE}" type="datetime1">
              <a:rPr lang="pt-BR" smtClean="0"/>
              <a:t>07/07/2023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9CFD8C-A346-4CD3-B655-39FF57711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FEA84-19D0-4768-98DA-C7EA85185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77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</a:t>
            </a:fld>
            <a:endParaRPr lang="pt-BR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EA6C889C-8775-4F60-AFDB-E40ABC8ACCC1}"/>
              </a:ext>
            </a:extLst>
          </p:cNvPr>
          <p:cNvSpPr txBox="1"/>
          <p:nvPr/>
        </p:nvSpPr>
        <p:spPr>
          <a:xfrm>
            <a:off x="1247143" y="2518525"/>
            <a:ext cx="10106657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295" dirty="0">
                <a:latin typeface="Lucida Sans Unicode"/>
                <a:cs typeface="Lucida Sans Unicode"/>
              </a:rPr>
              <a:t>Lógic</a:t>
            </a:r>
            <a:r>
              <a:rPr sz="7200" spc="-290" dirty="0">
                <a:latin typeface="Lucida Sans Unicode"/>
                <a:cs typeface="Lucida Sans Unicode"/>
              </a:rPr>
              <a:t>a</a:t>
            </a:r>
            <a:r>
              <a:rPr sz="7200" spc="-570" dirty="0">
                <a:latin typeface="Lucida Sans Unicode"/>
                <a:cs typeface="Lucida Sans Unicode"/>
              </a:rPr>
              <a:t> </a:t>
            </a:r>
            <a:r>
              <a:rPr sz="7200" spc="-90" dirty="0">
                <a:latin typeface="Lucida Sans Unicode"/>
                <a:cs typeface="Lucida Sans Unicode"/>
              </a:rPr>
              <a:t>d</a:t>
            </a:r>
            <a:r>
              <a:rPr sz="7200" spc="-60" dirty="0">
                <a:latin typeface="Lucida Sans Unicode"/>
                <a:cs typeface="Lucida Sans Unicode"/>
              </a:rPr>
              <a:t>e</a:t>
            </a:r>
            <a:r>
              <a:rPr sz="7200" spc="-570" dirty="0">
                <a:latin typeface="Lucida Sans Unicode"/>
                <a:cs typeface="Lucida Sans Unicode"/>
              </a:rPr>
              <a:t> </a:t>
            </a:r>
            <a:r>
              <a:rPr sz="7200" spc="-150" dirty="0">
                <a:latin typeface="Lucida Sans Unicode"/>
                <a:cs typeface="Lucida Sans Unicode"/>
              </a:rPr>
              <a:t>programação</a:t>
            </a:r>
            <a:endParaRPr sz="7200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870830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</a:t>
            </a:fld>
            <a:endParaRPr lang="pt-BR"/>
          </a:p>
        </p:txBody>
      </p:sp>
      <p:pic>
        <p:nvPicPr>
          <p:cNvPr id="1026" name="Picture 2" descr="Design PNG E SVG De Etiqueta De Marcador De Página Verde Para Camisetas">
            <a:extLst>
              <a:ext uri="{FF2B5EF4-FFF2-40B4-BE49-F238E27FC236}">
                <a16:creationId xmlns:a16="http://schemas.microsoft.com/office/drawing/2014/main" id="{99E78D7C-CC43-415B-B22C-8955DD7A8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109" y="-1019609"/>
            <a:ext cx="4516582" cy="451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3">
            <a:extLst>
              <a:ext uri="{FF2B5EF4-FFF2-40B4-BE49-F238E27FC236}">
                <a16:creationId xmlns:a16="http://schemas.microsoft.com/office/drawing/2014/main" id="{15EAA019-1D72-4B84-8055-BA3CCA312AC0}"/>
              </a:ext>
            </a:extLst>
          </p:cNvPr>
          <p:cNvSpPr txBox="1"/>
          <p:nvPr/>
        </p:nvSpPr>
        <p:spPr>
          <a:xfrm>
            <a:off x="4220987" y="1082369"/>
            <a:ext cx="794385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35" dirty="0">
                <a:solidFill>
                  <a:srgbClr val="394646"/>
                </a:solidFill>
                <a:latin typeface="Arial Black" panose="020B0A04020102020204" pitchFamily="34" charset="0"/>
              </a:rPr>
              <a:t>Independente da </a:t>
            </a:r>
            <a:r>
              <a:rPr sz="4000" b="1" spc="-35" dirty="0">
                <a:solidFill>
                  <a:srgbClr val="394646"/>
                </a:solidFill>
                <a:latin typeface="Arial Black" panose="020B0A04020102020204" pitchFamily="34" charset="0"/>
                <a:cs typeface="Trebuchet MS"/>
              </a:rPr>
              <a:t>pla</a:t>
            </a:r>
            <a:r>
              <a:rPr sz="4000" b="1" spc="-55" dirty="0">
                <a:solidFill>
                  <a:srgbClr val="394646"/>
                </a:solidFill>
                <a:latin typeface="Arial Black" panose="020B0A04020102020204" pitchFamily="34" charset="0"/>
                <a:cs typeface="Trebuchet MS"/>
              </a:rPr>
              <a:t>t</a:t>
            </a:r>
            <a:r>
              <a:rPr sz="4000" b="1" spc="5" dirty="0">
                <a:solidFill>
                  <a:srgbClr val="394646"/>
                </a:solidFill>
                <a:latin typeface="Arial Black" panose="020B0A04020102020204" pitchFamily="34" charset="0"/>
                <a:cs typeface="Trebuchet MS"/>
              </a:rPr>
              <a:t>a</a:t>
            </a:r>
            <a:r>
              <a:rPr sz="4000" b="1" spc="-20" dirty="0">
                <a:solidFill>
                  <a:srgbClr val="394646"/>
                </a:solidFill>
                <a:latin typeface="Arial Black" panose="020B0A04020102020204" pitchFamily="34" charset="0"/>
                <a:cs typeface="Trebuchet MS"/>
              </a:rPr>
              <a:t>f</a:t>
            </a:r>
            <a:r>
              <a:rPr sz="4000" b="1" spc="50" dirty="0">
                <a:solidFill>
                  <a:srgbClr val="394646"/>
                </a:solidFill>
                <a:latin typeface="Arial Black" panose="020B0A04020102020204" pitchFamily="34" charset="0"/>
                <a:cs typeface="Trebuchet MS"/>
              </a:rPr>
              <a:t>orma</a:t>
            </a:r>
            <a:endParaRPr sz="2400" b="1" dirty="0">
              <a:latin typeface="Arial Black" panose="020B0A04020102020204" pitchFamily="34" charset="0"/>
              <a:cs typeface="Trebuchet MS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5C38FCD1-E31F-4162-8D1B-5A6AA65127AF}"/>
              </a:ext>
            </a:extLst>
          </p:cNvPr>
          <p:cNvSpPr txBox="1"/>
          <p:nvPr/>
        </p:nvSpPr>
        <p:spPr>
          <a:xfrm>
            <a:off x="1337689" y="2707928"/>
            <a:ext cx="1066368" cy="691856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147320">
              <a:lnSpc>
                <a:spcPts val="2630"/>
              </a:lnSpc>
              <a:spcBef>
                <a:spcPts val="195"/>
              </a:spcBef>
            </a:pPr>
            <a:r>
              <a:rPr sz="2200" spc="-65" dirty="0">
                <a:solidFill>
                  <a:srgbClr val="FFFFFF"/>
                </a:solidFill>
                <a:latin typeface="Tahoma"/>
                <a:cs typeface="Tahoma"/>
              </a:rPr>
              <a:t>Ideias </a:t>
            </a:r>
            <a:r>
              <a:rPr sz="2200" spc="-60" dirty="0">
                <a:solidFill>
                  <a:srgbClr val="FFFFFF"/>
                </a:solidFill>
                <a:latin typeface="Tahoma"/>
                <a:cs typeface="Tahoma"/>
              </a:rPr>
              <a:t> Obj</a:t>
            </a:r>
            <a:r>
              <a:rPr sz="2200" spc="-9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200" spc="-10" dirty="0">
                <a:solidFill>
                  <a:srgbClr val="FFFFFF"/>
                </a:solidFill>
                <a:latin typeface="Tahoma"/>
                <a:cs typeface="Tahoma"/>
              </a:rPr>
              <a:t>ti</a:t>
            </a:r>
            <a:r>
              <a:rPr sz="2200" spc="-2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2200" spc="-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endParaRPr sz="2200" dirty="0">
              <a:latin typeface="Tahoma"/>
              <a:cs typeface="Tahoma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EBCE66F4-97ED-4192-B75B-A7D049A0C6DB}"/>
              </a:ext>
            </a:extLst>
          </p:cNvPr>
          <p:cNvSpPr txBox="1"/>
          <p:nvPr/>
        </p:nvSpPr>
        <p:spPr>
          <a:xfrm>
            <a:off x="8192912" y="3507273"/>
            <a:ext cx="1549504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5" dirty="0">
                <a:solidFill>
                  <a:srgbClr val="FFFFFF"/>
                </a:solidFill>
                <a:latin typeface="Tahoma"/>
                <a:cs typeface="Tahoma"/>
              </a:rPr>
              <a:t>Organização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45CB70A2-29A8-4806-BDC3-D6F7A37A915B}"/>
              </a:ext>
            </a:extLst>
          </p:cNvPr>
          <p:cNvSpPr txBox="1"/>
          <p:nvPr/>
        </p:nvSpPr>
        <p:spPr>
          <a:xfrm>
            <a:off x="14498165" y="3507273"/>
            <a:ext cx="117647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65" dirty="0">
                <a:solidFill>
                  <a:srgbClr val="FFFFFF"/>
                </a:solidFill>
                <a:latin typeface="Tahoma"/>
                <a:cs typeface="Tahoma"/>
              </a:rPr>
              <a:t>Execução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id="{407E8091-AB3B-430B-A898-D88A118F3F51}"/>
              </a:ext>
            </a:extLst>
          </p:cNvPr>
          <p:cNvSpPr txBox="1">
            <a:spLocks/>
          </p:cNvSpPr>
          <p:nvPr/>
        </p:nvSpPr>
        <p:spPr>
          <a:xfrm>
            <a:off x="326881" y="936580"/>
            <a:ext cx="350260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b="1" spc="-45" dirty="0">
                <a:latin typeface="Arial Black" panose="020B0A04020102020204" pitchFamily="34" charset="0"/>
              </a:rPr>
              <a:t>Con</a:t>
            </a:r>
            <a:r>
              <a:rPr lang="pt-BR" b="1" spc="-114" dirty="0">
                <a:latin typeface="Arial Black" panose="020B0A04020102020204" pitchFamily="34" charset="0"/>
              </a:rPr>
              <a:t>c</a:t>
            </a:r>
            <a:r>
              <a:rPr lang="pt-BR" b="1" spc="-15" dirty="0">
                <a:latin typeface="Arial Black" panose="020B0A04020102020204" pitchFamily="34" charset="0"/>
              </a:rPr>
              <a:t>ei</a:t>
            </a:r>
            <a:r>
              <a:rPr lang="pt-BR" b="1" spc="-65" dirty="0">
                <a:latin typeface="Arial Black" panose="020B0A04020102020204" pitchFamily="34" charset="0"/>
              </a:rPr>
              <a:t>t</a:t>
            </a:r>
            <a:r>
              <a:rPr lang="pt-BR" b="1" spc="-55" dirty="0">
                <a:latin typeface="Arial Black" panose="020B0A04020102020204" pitchFamily="34" charset="0"/>
              </a:rPr>
              <a:t>os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C6492053-AF8C-4B5B-AE32-47D5927309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0580573"/>
              </p:ext>
            </p:extLst>
          </p:nvPr>
        </p:nvGraphicFramePr>
        <p:xfrm>
          <a:off x="639761" y="1904482"/>
          <a:ext cx="10912477" cy="3556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425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</a:t>
            </a:fld>
            <a:endParaRPr lang="pt-BR"/>
          </a:p>
        </p:txBody>
      </p:sp>
      <p:pic>
        <p:nvPicPr>
          <p:cNvPr id="3" name="Picture 2" descr="Design PNG E SVG De Etiqueta De Marcador De Página Verde Para Camisetas">
            <a:extLst>
              <a:ext uri="{FF2B5EF4-FFF2-40B4-BE49-F238E27FC236}">
                <a16:creationId xmlns:a16="http://schemas.microsoft.com/office/drawing/2014/main" id="{84F67BCD-31FE-4A17-A390-82742C5ED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109" y="-1019609"/>
            <a:ext cx="4516582" cy="451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C0DEB51B-1595-415A-9F6E-FEDDC7467AA2}"/>
              </a:ext>
            </a:extLst>
          </p:cNvPr>
          <p:cNvSpPr txBox="1">
            <a:spLocks/>
          </p:cNvSpPr>
          <p:nvPr/>
        </p:nvSpPr>
        <p:spPr>
          <a:xfrm>
            <a:off x="326881" y="936580"/>
            <a:ext cx="350260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b="1" spc="-45" dirty="0">
                <a:latin typeface="Arial Black" panose="020B0A04020102020204" pitchFamily="34" charset="0"/>
              </a:rPr>
              <a:t>Con</a:t>
            </a:r>
            <a:r>
              <a:rPr lang="pt-BR" b="1" spc="-114" dirty="0">
                <a:latin typeface="Arial Black" panose="020B0A04020102020204" pitchFamily="34" charset="0"/>
              </a:rPr>
              <a:t>c</a:t>
            </a:r>
            <a:r>
              <a:rPr lang="pt-BR" b="1" spc="-15" dirty="0">
                <a:latin typeface="Arial Black" panose="020B0A04020102020204" pitchFamily="34" charset="0"/>
              </a:rPr>
              <a:t>ei</a:t>
            </a:r>
            <a:r>
              <a:rPr lang="pt-BR" b="1" spc="-65" dirty="0">
                <a:latin typeface="Arial Black" panose="020B0A04020102020204" pitchFamily="34" charset="0"/>
              </a:rPr>
              <a:t>t</a:t>
            </a:r>
            <a:r>
              <a:rPr lang="pt-BR" b="1" spc="-55" dirty="0">
                <a:latin typeface="Arial Black" panose="020B0A04020102020204" pitchFamily="34" charset="0"/>
              </a:rPr>
              <a:t>os</a:t>
            </a:r>
          </a:p>
        </p:txBody>
      </p:sp>
      <p:sp>
        <p:nvSpPr>
          <p:cNvPr id="5" name="object 26">
            <a:extLst>
              <a:ext uri="{FF2B5EF4-FFF2-40B4-BE49-F238E27FC236}">
                <a16:creationId xmlns:a16="http://schemas.microsoft.com/office/drawing/2014/main" id="{A8FBBBE9-9B83-4CD1-A6BC-9F3B84DC0F00}"/>
              </a:ext>
            </a:extLst>
          </p:cNvPr>
          <p:cNvSpPr txBox="1"/>
          <p:nvPr/>
        </p:nvSpPr>
        <p:spPr>
          <a:xfrm>
            <a:off x="878349" y="1846872"/>
            <a:ext cx="10629265" cy="41678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135" dirty="0">
                <a:latin typeface="Microsoft Sans Serif"/>
                <a:cs typeface="Microsoft Sans Serif"/>
              </a:rPr>
              <a:t>EXECUÇÃO</a:t>
            </a:r>
            <a:endParaRPr sz="2000" dirty="0">
              <a:latin typeface="Microsoft Sans Serif"/>
              <a:cs typeface="Microsoft Sans Serif"/>
            </a:endParaRPr>
          </a:p>
          <a:p>
            <a:pPr>
              <a:spcBef>
                <a:spcPts val="15"/>
              </a:spcBef>
            </a:pPr>
            <a:endParaRPr sz="2000" dirty="0">
              <a:latin typeface="Microsoft Sans Serif"/>
              <a:cs typeface="Microsoft Sans Serif"/>
            </a:endParaRPr>
          </a:p>
          <a:p>
            <a:pPr marL="968375" indent="-342900">
              <a:buFont typeface="Arial" panose="020B0604020202020204" pitchFamily="34" charset="0"/>
              <a:buChar char="•"/>
            </a:pPr>
            <a:r>
              <a:rPr sz="2800" spc="35" dirty="0" err="1">
                <a:solidFill>
                  <a:srgbClr val="394646"/>
                </a:solidFill>
                <a:latin typeface="Trebuchet MS"/>
                <a:cs typeface="Trebuchet MS"/>
              </a:rPr>
              <a:t>Tradução</a:t>
            </a:r>
            <a:r>
              <a:rPr sz="2800" spc="-140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2800" spc="125" dirty="0">
                <a:solidFill>
                  <a:srgbClr val="394646"/>
                </a:solidFill>
                <a:latin typeface="Trebuchet MS"/>
                <a:cs typeface="Trebuchet MS"/>
              </a:rPr>
              <a:t>d</a:t>
            </a:r>
            <a:r>
              <a:rPr lang="pt-BR" sz="2800" spc="125" dirty="0">
                <a:solidFill>
                  <a:srgbClr val="394646"/>
                </a:solidFill>
                <a:latin typeface="Trebuchet MS"/>
                <a:cs typeface="Trebuchet MS"/>
              </a:rPr>
              <a:t>o</a:t>
            </a:r>
            <a:r>
              <a:rPr sz="2800" spc="-215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394646"/>
                </a:solidFill>
                <a:latin typeface="Trebuchet MS"/>
                <a:cs typeface="Trebuchet MS"/>
              </a:rPr>
              <a:t>algoritmo</a:t>
            </a:r>
            <a:r>
              <a:rPr sz="2800" spc="-135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2800" spc="70" dirty="0">
                <a:solidFill>
                  <a:srgbClr val="394646"/>
                </a:solidFill>
                <a:latin typeface="Trebuchet MS"/>
                <a:cs typeface="Trebuchet MS"/>
              </a:rPr>
              <a:t>para</a:t>
            </a:r>
            <a:r>
              <a:rPr sz="2800" spc="-215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2800" spc="165" dirty="0">
                <a:solidFill>
                  <a:srgbClr val="394646"/>
                </a:solidFill>
                <a:latin typeface="Trebuchet MS"/>
                <a:cs typeface="Trebuchet MS"/>
              </a:rPr>
              <a:t>a</a:t>
            </a:r>
            <a:r>
              <a:rPr sz="2800" spc="-220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2800" spc="-15" dirty="0">
                <a:solidFill>
                  <a:srgbClr val="FF9900"/>
                </a:solidFill>
                <a:latin typeface="Trebuchet MS"/>
                <a:cs typeface="Trebuchet MS"/>
              </a:rPr>
              <a:t>sintaxe</a:t>
            </a:r>
            <a:r>
              <a:rPr sz="2800" spc="-210" dirty="0">
                <a:solidFill>
                  <a:srgbClr val="FF9900"/>
                </a:solidFill>
                <a:latin typeface="Trebuchet MS"/>
                <a:cs typeface="Trebuchet MS"/>
              </a:rPr>
              <a:t> </a:t>
            </a:r>
            <a:r>
              <a:rPr sz="2800" spc="125" dirty="0">
                <a:solidFill>
                  <a:srgbClr val="394646"/>
                </a:solidFill>
                <a:latin typeface="Trebuchet MS"/>
                <a:cs typeface="Trebuchet MS"/>
              </a:rPr>
              <a:t>da</a:t>
            </a:r>
            <a:r>
              <a:rPr sz="2800" spc="-215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2800" spc="45" dirty="0">
                <a:solidFill>
                  <a:srgbClr val="394646"/>
                </a:solidFill>
                <a:latin typeface="Trebuchet MS"/>
                <a:cs typeface="Trebuchet MS"/>
              </a:rPr>
              <a:t>linguagem</a:t>
            </a:r>
            <a:endParaRPr sz="2800" dirty="0">
              <a:latin typeface="Trebuchet MS"/>
              <a:cs typeface="Trebuchet MS"/>
            </a:endParaRPr>
          </a:p>
          <a:p>
            <a:pPr>
              <a:spcBef>
                <a:spcPts val="40"/>
              </a:spcBef>
            </a:pPr>
            <a:endParaRPr sz="2400" dirty="0">
              <a:latin typeface="Trebuchet MS"/>
              <a:cs typeface="Trebuchet MS"/>
            </a:endParaRPr>
          </a:p>
          <a:p>
            <a:pPr marL="1247140" indent="-342900">
              <a:buFont typeface="Courier New" panose="02070309020205020404" pitchFamily="49" charset="0"/>
              <a:buChar char="o"/>
            </a:pPr>
            <a:r>
              <a:rPr sz="2400" spc="45" dirty="0">
                <a:latin typeface="Microsoft Sans Serif"/>
                <a:cs typeface="Microsoft Sans Serif"/>
              </a:rPr>
              <a:t>“Gramática”</a:t>
            </a:r>
            <a:r>
              <a:rPr sz="2400" spc="-145" dirty="0">
                <a:latin typeface="Microsoft Sans Serif"/>
                <a:cs typeface="Microsoft Sans Serif"/>
              </a:rPr>
              <a:t> </a:t>
            </a:r>
            <a:r>
              <a:rPr sz="2400" spc="85" dirty="0">
                <a:latin typeface="Microsoft Sans Serif"/>
                <a:cs typeface="Microsoft Sans Serif"/>
              </a:rPr>
              <a:t>da</a:t>
            </a:r>
            <a:r>
              <a:rPr sz="2400" spc="-14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linguagem.</a:t>
            </a:r>
            <a:endParaRPr sz="2400" dirty="0">
              <a:latin typeface="Microsoft Sans Serif"/>
              <a:cs typeface="Microsoft Sans Serif"/>
            </a:endParaRPr>
          </a:p>
          <a:p>
            <a:endParaRPr sz="2400" dirty="0">
              <a:latin typeface="Microsoft Sans Serif"/>
              <a:cs typeface="Microsoft Sans Serif"/>
            </a:endParaRPr>
          </a:p>
          <a:p>
            <a:pPr>
              <a:spcBef>
                <a:spcPts val="5"/>
              </a:spcBef>
            </a:pPr>
            <a:endParaRPr sz="2000" dirty="0">
              <a:latin typeface="Microsoft Sans Serif"/>
              <a:cs typeface="Microsoft Sans Serif"/>
            </a:endParaRPr>
          </a:p>
          <a:p>
            <a:pPr marL="968375" indent="-342900">
              <a:buFont typeface="Arial" panose="020B0604020202020204" pitchFamily="34" charset="0"/>
              <a:buChar char="•"/>
            </a:pPr>
            <a:r>
              <a:rPr sz="2800" spc="-65" dirty="0">
                <a:solidFill>
                  <a:srgbClr val="394646"/>
                </a:solidFill>
                <a:latin typeface="Trebuchet MS"/>
                <a:cs typeface="Trebuchet MS"/>
              </a:rPr>
              <a:t>Liv</a:t>
            </a:r>
            <a:r>
              <a:rPr sz="2800" spc="-90" dirty="0">
                <a:solidFill>
                  <a:srgbClr val="394646"/>
                </a:solidFill>
                <a:latin typeface="Trebuchet MS"/>
                <a:cs typeface="Trebuchet MS"/>
              </a:rPr>
              <a:t>r</a:t>
            </a:r>
            <a:r>
              <a:rPr sz="2800" spc="105" dirty="0">
                <a:solidFill>
                  <a:srgbClr val="394646"/>
                </a:solidFill>
                <a:latin typeface="Trebuchet MS"/>
                <a:cs typeface="Trebuchet MS"/>
              </a:rPr>
              <a:t>es</a:t>
            </a:r>
            <a:r>
              <a:rPr sz="2800" spc="-215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2800" spc="55" dirty="0">
                <a:solidFill>
                  <a:srgbClr val="394646"/>
                </a:solidFill>
                <a:latin typeface="Trebuchet MS"/>
                <a:cs typeface="Trebuchet MS"/>
              </a:rPr>
              <a:t>de</a:t>
            </a:r>
            <a:r>
              <a:rPr sz="2800" spc="-215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2800" spc="55" dirty="0">
                <a:solidFill>
                  <a:srgbClr val="394646"/>
                </a:solidFill>
                <a:latin typeface="Trebuchet MS"/>
                <a:cs typeface="Trebuchet MS"/>
              </a:rPr>
              <a:t>ambiguidade</a:t>
            </a:r>
            <a:endParaRPr sz="2800" dirty="0">
              <a:latin typeface="Trebuchet MS"/>
              <a:cs typeface="Trebuchet MS"/>
            </a:endParaRPr>
          </a:p>
          <a:p>
            <a:pPr marL="1247140" marR="5080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sz="2400" spc="-65" dirty="0">
                <a:latin typeface="Microsoft Sans Serif"/>
                <a:cs typeface="Microsoft Sans Serif"/>
              </a:rPr>
              <a:t>O</a:t>
            </a:r>
            <a:r>
              <a:rPr sz="2400" spc="-120" dirty="0">
                <a:latin typeface="Microsoft Sans Serif"/>
                <a:cs typeface="Microsoft Sans Serif"/>
              </a:rPr>
              <a:t> </a:t>
            </a:r>
            <a:r>
              <a:rPr sz="2400" spc="55" dirty="0">
                <a:latin typeface="Microsoft Sans Serif"/>
                <a:cs typeface="Microsoft Sans Serif"/>
              </a:rPr>
              <a:t>computador</a:t>
            </a:r>
            <a:r>
              <a:rPr sz="2400" spc="-114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não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vai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executar</a:t>
            </a:r>
            <a:r>
              <a:rPr sz="2400" spc="-114" dirty="0">
                <a:latin typeface="Microsoft Sans Serif"/>
                <a:cs typeface="Microsoft Sans Serif"/>
              </a:rPr>
              <a:t> </a:t>
            </a:r>
            <a:r>
              <a:rPr sz="2400" spc="45" dirty="0">
                <a:latin typeface="Microsoft Sans Serif"/>
                <a:cs typeface="Microsoft Sans Serif"/>
              </a:rPr>
              <a:t>um</a:t>
            </a:r>
            <a:r>
              <a:rPr sz="2400" spc="-120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passo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se</a:t>
            </a:r>
            <a:r>
              <a:rPr sz="2400" spc="-114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não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25" dirty="0">
                <a:latin typeface="Microsoft Sans Serif"/>
                <a:cs typeface="Microsoft Sans Serif"/>
              </a:rPr>
              <a:t>for</a:t>
            </a:r>
            <a:r>
              <a:rPr sz="2400" spc="-114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claro,</a:t>
            </a:r>
            <a:r>
              <a:rPr sz="2400" spc="-12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se</a:t>
            </a:r>
            <a:r>
              <a:rPr sz="2400" spc="-114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não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spc="25" dirty="0">
                <a:latin typeface="Microsoft Sans Serif"/>
                <a:cs typeface="Microsoft Sans Serif"/>
              </a:rPr>
              <a:t>for</a:t>
            </a:r>
            <a:r>
              <a:rPr sz="2400" spc="-120" dirty="0">
                <a:latin typeface="Microsoft Sans Serif"/>
                <a:cs typeface="Microsoft Sans Serif"/>
              </a:rPr>
              <a:t> </a:t>
            </a:r>
            <a:r>
              <a:rPr sz="2400" spc="15" dirty="0" err="1">
                <a:latin typeface="Microsoft Sans Serif"/>
                <a:cs typeface="Microsoft Sans Serif"/>
              </a:rPr>
              <a:t>instruído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lang="pt-BR" sz="2400" spc="-565" dirty="0">
                <a:latin typeface="Microsoft Sans Serif"/>
                <a:cs typeface="Microsoft Sans Serif"/>
              </a:rPr>
              <a:t>.</a:t>
            </a:r>
            <a:endParaRPr lang="pt-BR" sz="2400" spc="10" dirty="0">
              <a:latin typeface="Microsoft Sans Serif"/>
              <a:cs typeface="Microsoft Sans Serif"/>
            </a:endParaRPr>
          </a:p>
          <a:p>
            <a:pPr marL="1247140" marR="5080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pt-BR" sz="2400" spc="-65" dirty="0">
                <a:latin typeface="Microsoft Sans Serif"/>
                <a:cs typeface="Microsoft Sans Serif"/>
              </a:rPr>
              <a:t>O</a:t>
            </a:r>
            <a:r>
              <a:rPr lang="pt-BR" sz="2400" spc="-120" dirty="0">
                <a:latin typeface="Microsoft Sans Serif"/>
                <a:cs typeface="Microsoft Sans Serif"/>
              </a:rPr>
              <a:t> </a:t>
            </a:r>
            <a:r>
              <a:rPr lang="pt-BR" sz="2400" spc="55" dirty="0">
                <a:latin typeface="Microsoft Sans Serif"/>
                <a:cs typeface="Microsoft Sans Serif"/>
              </a:rPr>
              <a:t>computador</a:t>
            </a:r>
            <a:r>
              <a:rPr lang="pt-BR" sz="2400" spc="-120" dirty="0">
                <a:latin typeface="Microsoft Sans Serif"/>
                <a:cs typeface="Microsoft Sans Serif"/>
              </a:rPr>
              <a:t> </a:t>
            </a:r>
            <a:r>
              <a:rPr lang="pt-BR" sz="2400" spc="40" dirty="0">
                <a:latin typeface="Microsoft Sans Serif"/>
                <a:cs typeface="Microsoft Sans Serif"/>
              </a:rPr>
              <a:t>não</a:t>
            </a:r>
            <a:r>
              <a:rPr lang="pt-BR" sz="2400" spc="-50" dirty="0">
                <a:latin typeface="Microsoft Sans Serif"/>
                <a:cs typeface="Microsoft Sans Serif"/>
              </a:rPr>
              <a:t> </a:t>
            </a:r>
            <a:r>
              <a:rPr lang="pt-BR" sz="2400" spc="20" dirty="0">
                <a:latin typeface="Microsoft Sans Serif"/>
                <a:cs typeface="Microsoft Sans Serif"/>
              </a:rPr>
              <a:t>considera</a:t>
            </a:r>
            <a:r>
              <a:rPr lang="pt-BR" sz="2400" spc="-120" dirty="0">
                <a:latin typeface="Microsoft Sans Serif"/>
                <a:cs typeface="Microsoft Sans Serif"/>
              </a:rPr>
              <a:t> </a:t>
            </a:r>
            <a:r>
              <a:rPr lang="pt-BR" sz="2400" spc="10" dirty="0">
                <a:latin typeface="Microsoft Sans Serif"/>
                <a:cs typeface="Microsoft Sans Serif"/>
              </a:rPr>
              <a:t>“talvez”</a:t>
            </a:r>
            <a:endParaRPr sz="24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37156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</a:t>
            </a:fld>
            <a:endParaRPr lang="pt-BR"/>
          </a:p>
        </p:txBody>
      </p:sp>
      <p:pic>
        <p:nvPicPr>
          <p:cNvPr id="3" name="Picture 2" descr="Design PNG E SVG De Etiqueta De Marcador De Página Verde Para Camisetas">
            <a:extLst>
              <a:ext uri="{FF2B5EF4-FFF2-40B4-BE49-F238E27FC236}">
                <a16:creationId xmlns:a16="http://schemas.microsoft.com/office/drawing/2014/main" id="{B4417540-50C1-40EB-B910-FEF557635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109" y="-1019609"/>
            <a:ext cx="4448609" cy="44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861CCAA5-9AB2-4FF4-9B7E-5757CDD6A0F2}"/>
              </a:ext>
            </a:extLst>
          </p:cNvPr>
          <p:cNvSpPr txBox="1">
            <a:spLocks/>
          </p:cNvSpPr>
          <p:nvPr/>
        </p:nvSpPr>
        <p:spPr>
          <a:xfrm>
            <a:off x="160623" y="881163"/>
            <a:ext cx="342739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b="1" spc="-45" dirty="0">
                <a:latin typeface="Arial Black" panose="020B0A04020102020204" pitchFamily="34" charset="0"/>
              </a:rPr>
              <a:t>O elevador</a:t>
            </a:r>
            <a:endParaRPr lang="pt-BR" b="1" spc="-55" dirty="0">
              <a:latin typeface="Arial Black" panose="020B0A04020102020204" pitchFamily="34" charset="0"/>
            </a:endParaRP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4B70D98F-2EF9-47FA-8398-2CF03881EBD0}"/>
              </a:ext>
            </a:extLst>
          </p:cNvPr>
          <p:cNvSpPr txBox="1"/>
          <p:nvPr/>
        </p:nvSpPr>
        <p:spPr>
          <a:xfrm>
            <a:off x="477044" y="1741562"/>
            <a:ext cx="4982845" cy="44042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30" dirty="0">
                <a:solidFill>
                  <a:srgbClr val="394646"/>
                </a:solidFill>
                <a:latin typeface="Trebuchet MS"/>
                <a:cs typeface="Trebuchet MS"/>
              </a:rPr>
              <a:t>L</a:t>
            </a:r>
            <a:r>
              <a:rPr sz="2400" spc="75" dirty="0">
                <a:solidFill>
                  <a:srgbClr val="394646"/>
                </a:solidFill>
                <a:latin typeface="Trebuchet MS"/>
                <a:cs typeface="Trebuchet MS"/>
              </a:rPr>
              <a:t>ógica</a:t>
            </a:r>
            <a:r>
              <a:rPr sz="2400" spc="-215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394646"/>
                </a:solidFill>
                <a:latin typeface="Trebuchet MS"/>
                <a:cs typeface="Trebuchet MS"/>
              </a:rPr>
              <a:t>de</a:t>
            </a:r>
            <a:r>
              <a:rPr sz="2400" spc="-215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394646"/>
                </a:solidFill>
                <a:latin typeface="Trebuchet MS"/>
                <a:cs typeface="Trebuchet MS"/>
              </a:rPr>
              <a:t>funcioname</a:t>
            </a:r>
            <a:r>
              <a:rPr sz="2400" spc="-5" dirty="0">
                <a:solidFill>
                  <a:srgbClr val="394646"/>
                </a:solidFill>
                <a:latin typeface="Trebuchet MS"/>
                <a:cs typeface="Trebuchet MS"/>
              </a:rPr>
              <a:t>n</a:t>
            </a:r>
            <a:r>
              <a:rPr sz="2400" spc="-195" dirty="0">
                <a:solidFill>
                  <a:srgbClr val="394646"/>
                </a:solidFill>
                <a:latin typeface="Trebuchet MS"/>
                <a:cs typeface="Trebuchet MS"/>
              </a:rPr>
              <a:t>t</a:t>
            </a:r>
            <a:r>
              <a:rPr sz="2400" spc="65" dirty="0">
                <a:solidFill>
                  <a:srgbClr val="394646"/>
                </a:solidFill>
                <a:latin typeface="Trebuchet MS"/>
                <a:cs typeface="Trebuchet MS"/>
              </a:rPr>
              <a:t>o</a:t>
            </a:r>
            <a:endParaRPr sz="2400" dirty="0">
              <a:latin typeface="Trebuchet MS"/>
              <a:cs typeface="Trebuchet MS"/>
            </a:endParaRPr>
          </a:p>
          <a:p>
            <a:pPr marL="634365" marR="1654175" indent="-342900">
              <a:lnSpc>
                <a:spcPct val="164500"/>
              </a:lnSpc>
              <a:spcBef>
                <a:spcPts val="960"/>
              </a:spcBef>
              <a:buFont typeface="Courier New" panose="02070309020205020404" pitchFamily="49" charset="0"/>
              <a:buChar char="o"/>
            </a:pPr>
            <a:r>
              <a:rPr sz="2200" spc="-15" dirty="0">
                <a:latin typeface="Microsoft Sans Serif"/>
                <a:cs typeface="Microsoft Sans Serif"/>
              </a:rPr>
              <a:t>Espe</a:t>
            </a:r>
            <a:r>
              <a:rPr sz="2200" spc="-40" dirty="0">
                <a:latin typeface="Microsoft Sans Serif"/>
                <a:cs typeface="Microsoft Sans Serif"/>
              </a:rPr>
              <a:t>r</a:t>
            </a:r>
            <a:r>
              <a:rPr sz="2200" spc="55" dirty="0">
                <a:latin typeface="Microsoft Sans Serif"/>
                <a:cs typeface="Microsoft Sans Serif"/>
              </a:rPr>
              <a:t>ar</a:t>
            </a:r>
            <a:r>
              <a:rPr sz="2200" spc="-120" dirty="0">
                <a:latin typeface="Microsoft Sans Serif"/>
                <a:cs typeface="Microsoft Sans Serif"/>
              </a:rPr>
              <a:t> </a:t>
            </a:r>
            <a:r>
              <a:rPr sz="2200" spc="35" dirty="0">
                <a:latin typeface="Microsoft Sans Serif"/>
                <a:cs typeface="Microsoft Sans Serif"/>
              </a:rPr>
              <a:t>alguém</a:t>
            </a:r>
            <a:r>
              <a:rPr sz="2200" spc="-120" dirty="0">
                <a:latin typeface="Microsoft Sans Serif"/>
                <a:cs typeface="Microsoft Sans Serif"/>
              </a:rPr>
              <a:t> </a:t>
            </a:r>
            <a:r>
              <a:rPr sz="2200" spc="55" dirty="0">
                <a:latin typeface="Microsoft Sans Serif"/>
                <a:cs typeface="Microsoft Sans Serif"/>
              </a:rPr>
              <a:t>chamar  </a:t>
            </a:r>
            <a:r>
              <a:rPr sz="2200" spc="-35" dirty="0">
                <a:latin typeface="Microsoft Sans Serif"/>
                <a:cs typeface="Microsoft Sans Serif"/>
              </a:rPr>
              <a:t>Ir</a:t>
            </a:r>
            <a:r>
              <a:rPr sz="2200" spc="-120" dirty="0">
                <a:latin typeface="Microsoft Sans Serif"/>
                <a:cs typeface="Microsoft Sans Serif"/>
              </a:rPr>
              <a:t> </a:t>
            </a:r>
            <a:r>
              <a:rPr sz="2200" spc="125" dirty="0">
                <a:latin typeface="Microsoft Sans Serif"/>
                <a:cs typeface="Microsoft Sans Serif"/>
              </a:rPr>
              <a:t>a</a:t>
            </a:r>
            <a:r>
              <a:rPr sz="2200" spc="35" dirty="0">
                <a:latin typeface="Microsoft Sans Serif"/>
                <a:cs typeface="Microsoft Sans Serif"/>
              </a:rPr>
              <a:t>t</a:t>
            </a:r>
            <a:r>
              <a:rPr sz="2200" dirty="0">
                <a:latin typeface="Microsoft Sans Serif"/>
                <a:cs typeface="Microsoft Sans Serif"/>
              </a:rPr>
              <a:t>é</a:t>
            </a:r>
            <a:r>
              <a:rPr sz="2200" spc="-120" dirty="0">
                <a:latin typeface="Microsoft Sans Serif"/>
                <a:cs typeface="Microsoft Sans Serif"/>
              </a:rPr>
              <a:t> </a:t>
            </a:r>
            <a:r>
              <a:rPr sz="2200" spc="15" dirty="0">
                <a:latin typeface="Microsoft Sans Serif"/>
                <a:cs typeface="Microsoft Sans Serif"/>
              </a:rPr>
              <a:t>o</a:t>
            </a:r>
            <a:r>
              <a:rPr sz="2200" spc="-50" dirty="0">
                <a:latin typeface="Microsoft Sans Serif"/>
                <a:cs typeface="Microsoft Sans Serif"/>
              </a:rPr>
              <a:t> </a:t>
            </a:r>
            <a:r>
              <a:rPr sz="2200" spc="60" dirty="0">
                <a:latin typeface="Microsoft Sans Serif"/>
                <a:cs typeface="Microsoft Sans Serif"/>
              </a:rPr>
              <a:t>andar</a:t>
            </a:r>
            <a:r>
              <a:rPr sz="2200" spc="-120" dirty="0">
                <a:latin typeface="Microsoft Sans Serif"/>
                <a:cs typeface="Microsoft Sans Serif"/>
              </a:rPr>
              <a:t> </a:t>
            </a:r>
            <a:r>
              <a:rPr sz="2200" spc="30" dirty="0">
                <a:latin typeface="Microsoft Sans Serif"/>
                <a:cs typeface="Microsoft Sans Serif"/>
              </a:rPr>
              <a:t>indicado  </a:t>
            </a:r>
            <a:r>
              <a:rPr sz="2200" spc="15" dirty="0">
                <a:latin typeface="Microsoft Sans Serif"/>
                <a:cs typeface="Microsoft Sans Serif"/>
              </a:rPr>
              <a:t>Abrir</a:t>
            </a:r>
            <a:r>
              <a:rPr sz="2200" spc="-125" dirty="0">
                <a:latin typeface="Microsoft Sans Serif"/>
                <a:cs typeface="Microsoft Sans Serif"/>
              </a:rPr>
              <a:t> </a:t>
            </a:r>
            <a:r>
              <a:rPr sz="2200" spc="20" dirty="0">
                <a:latin typeface="Microsoft Sans Serif"/>
                <a:cs typeface="Microsoft Sans Serif"/>
              </a:rPr>
              <a:t>as</a:t>
            </a:r>
            <a:r>
              <a:rPr sz="2200" spc="-125" dirty="0">
                <a:latin typeface="Microsoft Sans Serif"/>
                <a:cs typeface="Microsoft Sans Serif"/>
              </a:rPr>
              <a:t> </a:t>
            </a:r>
            <a:r>
              <a:rPr sz="2200" spc="40" dirty="0">
                <a:latin typeface="Microsoft Sans Serif"/>
                <a:cs typeface="Microsoft Sans Serif"/>
              </a:rPr>
              <a:t>portas</a:t>
            </a:r>
            <a:endParaRPr sz="2200" dirty="0">
              <a:latin typeface="Microsoft Sans Serif"/>
              <a:cs typeface="Microsoft Sans Serif"/>
            </a:endParaRPr>
          </a:p>
          <a:p>
            <a:pPr marL="633730" marR="5080" indent="-342900">
              <a:lnSpc>
                <a:spcPts val="4340"/>
              </a:lnSpc>
              <a:spcBef>
                <a:spcPts val="430"/>
              </a:spcBef>
              <a:buFont typeface="Courier New" panose="02070309020205020404" pitchFamily="49" charset="0"/>
              <a:buChar char="o"/>
            </a:pPr>
            <a:r>
              <a:rPr sz="2200" dirty="0">
                <a:latin typeface="Microsoft Sans Serif"/>
                <a:cs typeface="Microsoft Sans Serif"/>
              </a:rPr>
              <a:t>Esperar</a:t>
            </a:r>
            <a:r>
              <a:rPr sz="2200" spc="-130" dirty="0">
                <a:latin typeface="Microsoft Sans Serif"/>
                <a:cs typeface="Microsoft Sans Serif"/>
              </a:rPr>
              <a:t> </a:t>
            </a:r>
            <a:r>
              <a:rPr sz="2200" spc="85" dirty="0">
                <a:latin typeface="Microsoft Sans Serif"/>
                <a:cs typeface="Microsoft Sans Serif"/>
              </a:rPr>
              <a:t>a</a:t>
            </a:r>
            <a:r>
              <a:rPr sz="2200" spc="-125" dirty="0">
                <a:latin typeface="Microsoft Sans Serif"/>
                <a:cs typeface="Microsoft Sans Serif"/>
              </a:rPr>
              <a:t> </a:t>
            </a:r>
            <a:r>
              <a:rPr sz="2200" spc="15" dirty="0">
                <a:latin typeface="Microsoft Sans Serif"/>
                <a:cs typeface="Microsoft Sans Serif"/>
              </a:rPr>
              <a:t>seleção</a:t>
            </a:r>
            <a:r>
              <a:rPr sz="2200" spc="-55" dirty="0">
                <a:latin typeface="Microsoft Sans Serif"/>
                <a:cs typeface="Microsoft Sans Serif"/>
              </a:rPr>
              <a:t> </a:t>
            </a:r>
            <a:r>
              <a:rPr sz="2200" spc="50" dirty="0">
                <a:latin typeface="Microsoft Sans Serif"/>
                <a:cs typeface="Microsoft Sans Serif"/>
              </a:rPr>
              <a:t>do</a:t>
            </a:r>
            <a:r>
              <a:rPr sz="2200" spc="-55" dirty="0">
                <a:latin typeface="Microsoft Sans Serif"/>
                <a:cs typeface="Microsoft Sans Serif"/>
              </a:rPr>
              <a:t> </a:t>
            </a:r>
            <a:r>
              <a:rPr sz="2200" spc="60" dirty="0">
                <a:latin typeface="Microsoft Sans Serif"/>
                <a:cs typeface="Microsoft Sans Serif"/>
              </a:rPr>
              <a:t>andar</a:t>
            </a:r>
            <a:r>
              <a:rPr sz="2200" spc="-130" dirty="0">
                <a:latin typeface="Microsoft Sans Serif"/>
                <a:cs typeface="Microsoft Sans Serif"/>
              </a:rPr>
              <a:t> </a:t>
            </a:r>
            <a:r>
              <a:rPr sz="2200" spc="20" dirty="0">
                <a:latin typeface="Microsoft Sans Serif"/>
                <a:cs typeface="Microsoft Sans Serif"/>
              </a:rPr>
              <a:t>desejado </a:t>
            </a:r>
            <a:r>
              <a:rPr sz="2200" spc="-565" dirty="0">
                <a:latin typeface="Microsoft Sans Serif"/>
                <a:cs typeface="Microsoft Sans Serif"/>
              </a:rPr>
              <a:t> </a:t>
            </a:r>
            <a:r>
              <a:rPr sz="2200" spc="20" dirty="0">
                <a:latin typeface="Microsoft Sans Serif"/>
                <a:cs typeface="Microsoft Sans Serif"/>
              </a:rPr>
              <a:t>Fechar</a:t>
            </a:r>
            <a:r>
              <a:rPr sz="2200" spc="-125" dirty="0">
                <a:latin typeface="Microsoft Sans Serif"/>
                <a:cs typeface="Microsoft Sans Serif"/>
              </a:rPr>
              <a:t> </a:t>
            </a:r>
            <a:r>
              <a:rPr sz="2200" spc="20" dirty="0">
                <a:latin typeface="Microsoft Sans Serif"/>
                <a:cs typeface="Microsoft Sans Serif"/>
              </a:rPr>
              <a:t>as</a:t>
            </a:r>
            <a:r>
              <a:rPr sz="2200" spc="-120" dirty="0">
                <a:latin typeface="Microsoft Sans Serif"/>
                <a:cs typeface="Microsoft Sans Serif"/>
              </a:rPr>
              <a:t> </a:t>
            </a:r>
            <a:r>
              <a:rPr sz="2200" spc="40" dirty="0">
                <a:latin typeface="Microsoft Sans Serif"/>
                <a:cs typeface="Microsoft Sans Serif"/>
              </a:rPr>
              <a:t>portas</a:t>
            </a:r>
            <a:endParaRPr sz="2200" dirty="0">
              <a:latin typeface="Microsoft Sans Serif"/>
              <a:cs typeface="Microsoft Sans Serif"/>
            </a:endParaRPr>
          </a:p>
          <a:p>
            <a:pPr marL="634365" indent="-342900">
              <a:lnSpc>
                <a:spcPct val="100000"/>
              </a:lnSpc>
              <a:spcBef>
                <a:spcPts val="1275"/>
              </a:spcBef>
              <a:buFont typeface="Courier New" panose="02070309020205020404" pitchFamily="49" charset="0"/>
              <a:buChar char="o"/>
            </a:pPr>
            <a:r>
              <a:rPr sz="2200" spc="-35" dirty="0">
                <a:latin typeface="Microsoft Sans Serif"/>
                <a:cs typeface="Microsoft Sans Serif"/>
              </a:rPr>
              <a:t>Ir</a:t>
            </a:r>
            <a:r>
              <a:rPr sz="2200" spc="-120" dirty="0">
                <a:latin typeface="Microsoft Sans Serif"/>
                <a:cs typeface="Microsoft Sans Serif"/>
              </a:rPr>
              <a:t> </a:t>
            </a:r>
            <a:r>
              <a:rPr sz="2200" spc="125" dirty="0">
                <a:latin typeface="Microsoft Sans Serif"/>
                <a:cs typeface="Microsoft Sans Serif"/>
              </a:rPr>
              <a:t>a</a:t>
            </a:r>
            <a:r>
              <a:rPr sz="2200" spc="35" dirty="0">
                <a:latin typeface="Microsoft Sans Serif"/>
                <a:cs typeface="Microsoft Sans Serif"/>
              </a:rPr>
              <a:t>t</a:t>
            </a:r>
            <a:r>
              <a:rPr sz="2200" dirty="0">
                <a:latin typeface="Microsoft Sans Serif"/>
                <a:cs typeface="Microsoft Sans Serif"/>
              </a:rPr>
              <a:t>é</a:t>
            </a:r>
            <a:r>
              <a:rPr sz="2200" spc="-120" dirty="0">
                <a:latin typeface="Microsoft Sans Serif"/>
                <a:cs typeface="Microsoft Sans Serif"/>
              </a:rPr>
              <a:t> </a:t>
            </a:r>
            <a:r>
              <a:rPr sz="2200" spc="15" dirty="0">
                <a:latin typeface="Microsoft Sans Serif"/>
                <a:cs typeface="Microsoft Sans Serif"/>
              </a:rPr>
              <a:t>o</a:t>
            </a:r>
            <a:r>
              <a:rPr sz="2200" spc="-50" dirty="0">
                <a:latin typeface="Microsoft Sans Serif"/>
                <a:cs typeface="Microsoft Sans Serif"/>
              </a:rPr>
              <a:t> </a:t>
            </a:r>
            <a:r>
              <a:rPr sz="2200" spc="60" dirty="0">
                <a:latin typeface="Microsoft Sans Serif"/>
                <a:cs typeface="Microsoft Sans Serif"/>
              </a:rPr>
              <a:t>andar</a:t>
            </a:r>
            <a:r>
              <a:rPr sz="2200" spc="-120" dirty="0">
                <a:latin typeface="Microsoft Sans Serif"/>
                <a:cs typeface="Microsoft Sans Serif"/>
              </a:rPr>
              <a:t> </a:t>
            </a:r>
            <a:r>
              <a:rPr sz="2200" spc="20" dirty="0">
                <a:latin typeface="Microsoft Sans Serif"/>
                <a:cs typeface="Microsoft Sans Serif"/>
              </a:rPr>
              <a:t>desejado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AC434236-C2B7-44F8-9A77-5D7B922F5740}"/>
              </a:ext>
            </a:extLst>
          </p:cNvPr>
          <p:cNvSpPr txBox="1"/>
          <p:nvPr/>
        </p:nvSpPr>
        <p:spPr>
          <a:xfrm>
            <a:off x="5459889" y="1741562"/>
            <a:ext cx="14119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170" dirty="0">
                <a:solidFill>
                  <a:srgbClr val="394646"/>
                </a:solidFill>
                <a:latin typeface="Trebuchet MS"/>
                <a:cs typeface="Trebuchet MS"/>
              </a:rPr>
              <a:t>E</a:t>
            </a:r>
            <a:r>
              <a:rPr sz="2400" spc="-215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rgbClr val="394646"/>
                </a:solidFill>
                <a:latin typeface="Trebuchet MS"/>
                <a:cs typeface="Trebuchet MS"/>
              </a:rPr>
              <a:t>se</a:t>
            </a:r>
            <a:r>
              <a:rPr sz="2400" spc="-215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2400" spc="125" dirty="0">
                <a:solidFill>
                  <a:srgbClr val="394646"/>
                </a:solidFill>
                <a:latin typeface="Trebuchet MS"/>
                <a:cs typeface="Trebuchet MS"/>
              </a:rPr>
              <a:t>…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7" name="object 15">
            <a:extLst>
              <a:ext uri="{FF2B5EF4-FFF2-40B4-BE49-F238E27FC236}">
                <a16:creationId xmlns:a16="http://schemas.microsoft.com/office/drawing/2014/main" id="{1EEA0F49-E10F-4BD8-B459-73DE9900481B}"/>
              </a:ext>
            </a:extLst>
          </p:cNvPr>
          <p:cNvSpPr txBox="1"/>
          <p:nvPr/>
        </p:nvSpPr>
        <p:spPr>
          <a:xfrm>
            <a:off x="5738836" y="2445733"/>
            <a:ext cx="6176940" cy="19819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sz="2200" spc="-30" dirty="0">
                <a:latin typeface="Microsoft Sans Serif"/>
                <a:cs typeface="Microsoft Sans Serif"/>
              </a:rPr>
              <a:t>Dois</a:t>
            </a:r>
            <a:r>
              <a:rPr sz="2200" spc="-120" dirty="0">
                <a:latin typeface="Microsoft Sans Serif"/>
                <a:cs typeface="Microsoft Sans Serif"/>
              </a:rPr>
              <a:t> </a:t>
            </a:r>
            <a:r>
              <a:rPr sz="2200" spc="65" dirty="0">
                <a:latin typeface="Microsoft Sans Serif"/>
                <a:cs typeface="Microsoft Sans Serif"/>
              </a:rPr>
              <a:t>anda</a:t>
            </a:r>
            <a:r>
              <a:rPr sz="2200" spc="5" dirty="0">
                <a:latin typeface="Microsoft Sans Serif"/>
                <a:cs typeface="Microsoft Sans Serif"/>
              </a:rPr>
              <a:t>r</a:t>
            </a:r>
            <a:r>
              <a:rPr sz="2200" spc="-20" dirty="0">
                <a:latin typeface="Microsoft Sans Serif"/>
                <a:cs typeface="Microsoft Sans Serif"/>
              </a:rPr>
              <a:t>es</a:t>
            </a:r>
            <a:r>
              <a:rPr sz="2200" spc="-120" dirty="0">
                <a:latin typeface="Microsoft Sans Serif"/>
                <a:cs typeface="Microsoft Sans Serif"/>
              </a:rPr>
              <a:t> </a:t>
            </a:r>
            <a:r>
              <a:rPr sz="2200" spc="70" dirty="0">
                <a:latin typeface="Microsoft Sans Serif"/>
                <a:cs typeface="Microsoft Sans Serif"/>
              </a:rPr>
              <a:t>chama</a:t>
            </a:r>
            <a:r>
              <a:rPr sz="2200" spc="5" dirty="0">
                <a:latin typeface="Microsoft Sans Serif"/>
                <a:cs typeface="Microsoft Sans Serif"/>
              </a:rPr>
              <a:t>r</a:t>
            </a:r>
            <a:r>
              <a:rPr sz="2200" spc="35" dirty="0">
                <a:latin typeface="Microsoft Sans Serif"/>
                <a:cs typeface="Microsoft Sans Serif"/>
              </a:rPr>
              <a:t>em</a:t>
            </a:r>
            <a:r>
              <a:rPr sz="2200" spc="-120" dirty="0">
                <a:latin typeface="Microsoft Sans Serif"/>
                <a:cs typeface="Microsoft Sans Serif"/>
              </a:rPr>
              <a:t> </a:t>
            </a:r>
            <a:r>
              <a:rPr sz="2200" spc="50" dirty="0">
                <a:latin typeface="Microsoft Sans Serif"/>
                <a:cs typeface="Microsoft Sans Serif"/>
              </a:rPr>
              <a:t>ao</a:t>
            </a:r>
            <a:r>
              <a:rPr sz="2200" spc="-50" dirty="0">
                <a:latin typeface="Microsoft Sans Serif"/>
                <a:cs typeface="Microsoft Sans Serif"/>
              </a:rPr>
              <a:t> </a:t>
            </a:r>
            <a:r>
              <a:rPr sz="2200" spc="25" dirty="0">
                <a:latin typeface="Microsoft Sans Serif"/>
                <a:cs typeface="Microsoft Sans Serif"/>
              </a:rPr>
              <a:t>mesmo</a:t>
            </a:r>
            <a:r>
              <a:rPr sz="2200" spc="-50" dirty="0">
                <a:latin typeface="Microsoft Sans Serif"/>
                <a:cs typeface="Microsoft Sans Serif"/>
              </a:rPr>
              <a:t> </a:t>
            </a:r>
            <a:r>
              <a:rPr sz="2200" spc="80" dirty="0">
                <a:latin typeface="Microsoft Sans Serif"/>
                <a:cs typeface="Microsoft Sans Serif"/>
              </a:rPr>
              <a:t>t</a:t>
            </a:r>
            <a:r>
              <a:rPr sz="2200" spc="45" dirty="0">
                <a:latin typeface="Microsoft Sans Serif"/>
                <a:cs typeface="Microsoft Sans Serif"/>
              </a:rPr>
              <a:t>emp</a:t>
            </a:r>
            <a:r>
              <a:rPr sz="2200" spc="5" dirty="0">
                <a:latin typeface="Microsoft Sans Serif"/>
                <a:cs typeface="Microsoft Sans Serif"/>
              </a:rPr>
              <a:t>o</a:t>
            </a:r>
            <a:r>
              <a:rPr sz="2200" spc="-105" dirty="0">
                <a:latin typeface="Microsoft Sans Serif"/>
                <a:cs typeface="Microsoft Sans Serif"/>
              </a:rPr>
              <a:t>?</a:t>
            </a:r>
            <a:endParaRPr sz="2200" dirty="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ts val="4340"/>
              </a:lnSpc>
              <a:spcBef>
                <a:spcPts val="229"/>
              </a:spcBef>
              <a:buFont typeface="Courier New" panose="02070309020205020404" pitchFamily="49" charset="0"/>
              <a:buChar char="o"/>
            </a:pPr>
            <a:r>
              <a:rPr sz="2200" spc="15" dirty="0">
                <a:latin typeface="Microsoft Sans Serif"/>
                <a:cs typeface="Microsoft Sans Serif"/>
              </a:rPr>
              <a:t>Durante</a:t>
            </a:r>
            <a:r>
              <a:rPr sz="2200" spc="-120" dirty="0">
                <a:latin typeface="Microsoft Sans Serif"/>
                <a:cs typeface="Microsoft Sans Serif"/>
              </a:rPr>
              <a:t> </a:t>
            </a:r>
            <a:r>
              <a:rPr sz="2200" spc="60" dirty="0">
                <a:latin typeface="Microsoft Sans Serif"/>
                <a:cs typeface="Microsoft Sans Serif"/>
              </a:rPr>
              <a:t>uma</a:t>
            </a:r>
            <a:r>
              <a:rPr sz="2200" spc="-114" dirty="0">
                <a:latin typeface="Microsoft Sans Serif"/>
                <a:cs typeface="Microsoft Sans Serif"/>
              </a:rPr>
              <a:t> </a:t>
            </a:r>
            <a:r>
              <a:rPr sz="2200" spc="5" dirty="0">
                <a:latin typeface="Microsoft Sans Serif"/>
                <a:cs typeface="Microsoft Sans Serif"/>
              </a:rPr>
              <a:t>viagem,</a:t>
            </a:r>
            <a:r>
              <a:rPr sz="2200" spc="-120" dirty="0">
                <a:latin typeface="Microsoft Sans Serif"/>
                <a:cs typeface="Microsoft Sans Serif"/>
              </a:rPr>
              <a:t> </a:t>
            </a:r>
            <a:r>
              <a:rPr sz="2200" spc="60" dirty="0">
                <a:latin typeface="Microsoft Sans Serif"/>
                <a:cs typeface="Microsoft Sans Serif"/>
              </a:rPr>
              <a:t>andar</a:t>
            </a:r>
            <a:r>
              <a:rPr sz="2200" spc="-114" dirty="0">
                <a:latin typeface="Microsoft Sans Serif"/>
                <a:cs typeface="Microsoft Sans Serif"/>
              </a:rPr>
              <a:t> </a:t>
            </a:r>
            <a:r>
              <a:rPr sz="2200" spc="15" dirty="0">
                <a:latin typeface="Microsoft Sans Serif"/>
                <a:cs typeface="Microsoft Sans Serif"/>
              </a:rPr>
              <a:t>intermediário</a:t>
            </a:r>
            <a:r>
              <a:rPr sz="2200" spc="-4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é</a:t>
            </a:r>
            <a:r>
              <a:rPr sz="2200" spc="-120" dirty="0">
                <a:latin typeface="Microsoft Sans Serif"/>
                <a:cs typeface="Microsoft Sans Serif"/>
              </a:rPr>
              <a:t> </a:t>
            </a:r>
            <a:r>
              <a:rPr sz="2200" spc="40" dirty="0">
                <a:latin typeface="Microsoft Sans Serif"/>
                <a:cs typeface="Microsoft Sans Serif"/>
              </a:rPr>
              <a:t>chamado?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endParaRPr lang="pt-BR" sz="2200" spc="-570" dirty="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ts val="4340"/>
              </a:lnSpc>
              <a:spcBef>
                <a:spcPts val="229"/>
              </a:spcBef>
              <a:buFont typeface="Courier New" panose="02070309020205020404" pitchFamily="49" charset="0"/>
              <a:buChar char="o"/>
            </a:pPr>
            <a:r>
              <a:rPr sz="2200" spc="-65" dirty="0">
                <a:latin typeface="Microsoft Sans Serif"/>
                <a:cs typeface="Microsoft Sans Serif"/>
              </a:rPr>
              <a:t>O</a:t>
            </a:r>
            <a:r>
              <a:rPr sz="2200" spc="-120" dirty="0">
                <a:latin typeface="Microsoft Sans Serif"/>
                <a:cs typeface="Microsoft Sans Serif"/>
              </a:rPr>
              <a:t> </a:t>
            </a:r>
            <a:r>
              <a:rPr sz="2200" spc="15" dirty="0">
                <a:latin typeface="Microsoft Sans Serif"/>
                <a:cs typeface="Microsoft Sans Serif"/>
              </a:rPr>
              <a:t>peso</a:t>
            </a:r>
            <a:r>
              <a:rPr sz="2200" spc="-50" dirty="0">
                <a:latin typeface="Microsoft Sans Serif"/>
                <a:cs typeface="Microsoft Sans Serif"/>
              </a:rPr>
              <a:t> </a:t>
            </a:r>
            <a:r>
              <a:rPr sz="2200" spc="5" dirty="0">
                <a:latin typeface="Microsoft Sans Serif"/>
                <a:cs typeface="Microsoft Sans Serif"/>
              </a:rPr>
              <a:t>limi</a:t>
            </a:r>
            <a:r>
              <a:rPr sz="2200" spc="-25" dirty="0">
                <a:latin typeface="Microsoft Sans Serif"/>
                <a:cs typeface="Microsoft Sans Serif"/>
              </a:rPr>
              <a:t>t</a:t>
            </a:r>
            <a:r>
              <a:rPr sz="2200" dirty="0">
                <a:latin typeface="Microsoft Sans Serif"/>
                <a:cs typeface="Microsoft Sans Serif"/>
              </a:rPr>
              <a:t>e</a:t>
            </a:r>
            <a:r>
              <a:rPr sz="2200" spc="-120" dirty="0">
                <a:latin typeface="Microsoft Sans Serif"/>
                <a:cs typeface="Microsoft Sans Serif"/>
              </a:rPr>
              <a:t> </a:t>
            </a:r>
            <a:r>
              <a:rPr sz="2200" spc="35" dirty="0">
                <a:latin typeface="Microsoft Sans Serif"/>
                <a:cs typeface="Microsoft Sans Serif"/>
              </a:rPr>
              <a:t>f</a:t>
            </a:r>
            <a:r>
              <a:rPr sz="2200" spc="-20" dirty="0">
                <a:latin typeface="Microsoft Sans Serif"/>
                <a:cs typeface="Microsoft Sans Serif"/>
              </a:rPr>
              <a:t>oi</a:t>
            </a:r>
            <a:r>
              <a:rPr sz="2200" spc="-7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e</a:t>
            </a:r>
            <a:r>
              <a:rPr sz="2200" spc="-85" dirty="0">
                <a:latin typeface="Microsoft Sans Serif"/>
                <a:cs typeface="Microsoft Sans Serif"/>
              </a:rPr>
              <a:t>x</a:t>
            </a:r>
            <a:r>
              <a:rPr sz="2200" spc="35" dirty="0">
                <a:latin typeface="Microsoft Sans Serif"/>
                <a:cs typeface="Microsoft Sans Serif"/>
              </a:rPr>
              <a:t>cedid</a:t>
            </a:r>
            <a:r>
              <a:rPr sz="2200" spc="5" dirty="0">
                <a:latin typeface="Microsoft Sans Serif"/>
                <a:cs typeface="Microsoft Sans Serif"/>
              </a:rPr>
              <a:t>o</a:t>
            </a:r>
            <a:r>
              <a:rPr sz="2200" spc="-105" dirty="0">
                <a:latin typeface="Microsoft Sans Serif"/>
                <a:cs typeface="Microsoft Sans Serif"/>
              </a:rPr>
              <a:t>?</a:t>
            </a:r>
            <a:endParaRPr sz="22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20353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</a:t>
            </a:fld>
            <a:endParaRPr lang="pt-BR"/>
          </a:p>
        </p:txBody>
      </p:sp>
      <p:sp>
        <p:nvSpPr>
          <p:cNvPr id="3" name="object 17">
            <a:extLst>
              <a:ext uri="{FF2B5EF4-FFF2-40B4-BE49-F238E27FC236}">
                <a16:creationId xmlns:a16="http://schemas.microsoft.com/office/drawing/2014/main" id="{7698A100-B4F8-45CB-89DB-3D8D3F07280A}"/>
              </a:ext>
            </a:extLst>
          </p:cNvPr>
          <p:cNvSpPr txBox="1"/>
          <p:nvPr/>
        </p:nvSpPr>
        <p:spPr>
          <a:xfrm>
            <a:off x="124611" y="1855808"/>
            <a:ext cx="4335780" cy="690880"/>
          </a:xfrm>
          <a:prstGeom prst="rect">
            <a:avLst/>
          </a:prstGeom>
          <a:solidFill>
            <a:srgbClr val="315050"/>
          </a:solidFill>
          <a:ln w="9524">
            <a:solidFill>
              <a:srgbClr val="FFFFFF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95"/>
              </a:spcBef>
            </a:pPr>
            <a:r>
              <a:rPr sz="3000" spc="305" dirty="0">
                <a:solidFill>
                  <a:srgbClr val="FFFFFF"/>
                </a:solidFill>
                <a:latin typeface="Microsoft Sans Serif"/>
                <a:cs typeface="Microsoft Sans Serif"/>
              </a:rPr>
              <a:t>Cenário</a:t>
            </a:r>
            <a:r>
              <a:rPr sz="30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355" dirty="0">
                <a:solidFill>
                  <a:srgbClr val="FFFFFF"/>
                </a:solidFill>
                <a:latin typeface="Microsoft Sans Serif"/>
                <a:cs typeface="Microsoft Sans Serif"/>
              </a:rPr>
              <a:t>básico</a:t>
            </a:r>
            <a:endParaRPr sz="3000" dirty="0">
              <a:latin typeface="Microsoft Sans Serif"/>
              <a:cs typeface="Microsoft Sans Serif"/>
            </a:endParaRPr>
          </a:p>
        </p:txBody>
      </p:sp>
      <p:sp>
        <p:nvSpPr>
          <p:cNvPr id="4" name="object 18">
            <a:extLst>
              <a:ext uri="{FF2B5EF4-FFF2-40B4-BE49-F238E27FC236}">
                <a16:creationId xmlns:a16="http://schemas.microsoft.com/office/drawing/2014/main" id="{BE00DB55-6D35-41EE-A9A5-E6DD668697FD}"/>
              </a:ext>
            </a:extLst>
          </p:cNvPr>
          <p:cNvSpPr txBox="1"/>
          <p:nvPr/>
        </p:nvSpPr>
        <p:spPr>
          <a:xfrm>
            <a:off x="6900338" y="1855808"/>
            <a:ext cx="4335780" cy="690880"/>
          </a:xfrm>
          <a:prstGeom prst="rect">
            <a:avLst/>
          </a:prstGeom>
          <a:solidFill>
            <a:srgbClr val="315050"/>
          </a:solidFill>
          <a:ln w="9524">
            <a:solidFill>
              <a:srgbClr val="FFFFFF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795"/>
              </a:spcBef>
            </a:pPr>
            <a:r>
              <a:rPr sz="3000" spc="305" dirty="0">
                <a:solidFill>
                  <a:srgbClr val="FFFFFF"/>
                </a:solidFill>
                <a:latin typeface="Microsoft Sans Serif"/>
                <a:cs typeface="Microsoft Sans Serif"/>
              </a:rPr>
              <a:t>Cenário</a:t>
            </a:r>
            <a:r>
              <a:rPr sz="30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360" dirty="0">
                <a:solidFill>
                  <a:srgbClr val="FFFFFF"/>
                </a:solidFill>
                <a:latin typeface="Microsoft Sans Serif"/>
                <a:cs typeface="Microsoft Sans Serif"/>
              </a:rPr>
              <a:t>alternativo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5" name="object 19">
            <a:extLst>
              <a:ext uri="{FF2B5EF4-FFF2-40B4-BE49-F238E27FC236}">
                <a16:creationId xmlns:a16="http://schemas.microsoft.com/office/drawing/2014/main" id="{9735FA49-737A-4585-83B9-C83C2DB2CE6E}"/>
              </a:ext>
            </a:extLst>
          </p:cNvPr>
          <p:cNvSpPr txBox="1"/>
          <p:nvPr/>
        </p:nvSpPr>
        <p:spPr>
          <a:xfrm>
            <a:off x="471596" y="2904853"/>
            <a:ext cx="3641810" cy="1137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2200" spc="5" dirty="0">
                <a:latin typeface="Microsoft Sans Serif"/>
                <a:cs typeface="Microsoft Sans Serif"/>
              </a:rPr>
              <a:t>Cobre</a:t>
            </a:r>
            <a:r>
              <a:rPr sz="2200" spc="-125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os</a:t>
            </a:r>
            <a:r>
              <a:rPr sz="2200" spc="-120" dirty="0">
                <a:latin typeface="Microsoft Sans Serif"/>
                <a:cs typeface="Microsoft Sans Serif"/>
              </a:rPr>
              <a:t> </a:t>
            </a:r>
            <a:r>
              <a:rPr sz="2200" spc="10" dirty="0">
                <a:latin typeface="Microsoft Sans Serif"/>
                <a:cs typeface="Microsoft Sans Serif"/>
              </a:rPr>
              <a:t>passos</a:t>
            </a:r>
            <a:r>
              <a:rPr sz="2200" spc="-125" dirty="0">
                <a:latin typeface="Microsoft Sans Serif"/>
                <a:cs typeface="Microsoft Sans Serif"/>
              </a:rPr>
              <a:t> </a:t>
            </a:r>
            <a:r>
              <a:rPr sz="2200" spc="20" dirty="0">
                <a:latin typeface="Microsoft Sans Serif"/>
                <a:cs typeface="Microsoft Sans Serif"/>
              </a:rPr>
              <a:t>básicos</a:t>
            </a:r>
            <a:r>
              <a:rPr sz="2200" spc="-120" dirty="0">
                <a:latin typeface="Microsoft Sans Serif"/>
                <a:cs typeface="Microsoft Sans Serif"/>
              </a:rPr>
              <a:t> </a:t>
            </a:r>
            <a:r>
              <a:rPr sz="2200" spc="10" dirty="0">
                <a:latin typeface="Microsoft Sans Serif"/>
                <a:cs typeface="Microsoft Sans Serif"/>
              </a:rPr>
              <a:t>sem</a:t>
            </a:r>
            <a:r>
              <a:rPr sz="2200" spc="-125" dirty="0">
                <a:latin typeface="Microsoft Sans Serif"/>
                <a:cs typeface="Microsoft Sans Serif"/>
              </a:rPr>
              <a:t> </a:t>
            </a:r>
            <a:r>
              <a:rPr sz="2200" spc="20" dirty="0">
                <a:latin typeface="Microsoft Sans Serif"/>
                <a:cs typeface="Microsoft Sans Serif"/>
              </a:rPr>
              <a:t>considerar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desvios</a:t>
            </a:r>
            <a:r>
              <a:rPr sz="2200" spc="-125" dirty="0">
                <a:latin typeface="Microsoft Sans Serif"/>
                <a:cs typeface="Microsoft Sans Serif"/>
              </a:rPr>
              <a:t> </a:t>
            </a:r>
            <a:r>
              <a:rPr sz="2200" spc="15" dirty="0">
                <a:latin typeface="Microsoft Sans Serif"/>
                <a:cs typeface="Microsoft Sans Serif"/>
              </a:rPr>
              <a:t>ou</a:t>
            </a:r>
            <a:r>
              <a:rPr sz="2200" spc="-12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eventos</a:t>
            </a:r>
            <a:r>
              <a:rPr sz="2200" spc="-120" dirty="0">
                <a:latin typeface="Microsoft Sans Serif"/>
                <a:cs typeface="Microsoft Sans Serif"/>
              </a:rPr>
              <a:t> </a:t>
            </a:r>
            <a:r>
              <a:rPr sz="2200" spc="15" dirty="0">
                <a:latin typeface="Microsoft Sans Serif"/>
                <a:cs typeface="Microsoft Sans Serif"/>
              </a:rPr>
              <a:t>inesperados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6" name="object 21">
            <a:extLst>
              <a:ext uri="{FF2B5EF4-FFF2-40B4-BE49-F238E27FC236}">
                <a16:creationId xmlns:a16="http://schemas.microsoft.com/office/drawing/2014/main" id="{123A3F0A-D14A-4442-AD1E-F84D5C581E32}"/>
              </a:ext>
            </a:extLst>
          </p:cNvPr>
          <p:cNvSpPr txBox="1"/>
          <p:nvPr/>
        </p:nvSpPr>
        <p:spPr>
          <a:xfrm>
            <a:off x="7069773" y="3290793"/>
            <a:ext cx="4872846" cy="7511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2200" spc="-60" dirty="0">
                <a:latin typeface="Microsoft Sans Serif"/>
                <a:cs typeface="Microsoft Sans Serif"/>
              </a:rPr>
              <a:t>Se</a:t>
            </a:r>
            <a:r>
              <a:rPr sz="2200" spc="-120" dirty="0">
                <a:latin typeface="Microsoft Sans Serif"/>
                <a:cs typeface="Microsoft Sans Serif"/>
              </a:rPr>
              <a:t> </a:t>
            </a:r>
            <a:r>
              <a:rPr sz="2200" spc="70" dirty="0">
                <a:latin typeface="Microsoft Sans Serif"/>
                <a:cs typeface="Microsoft Sans Serif"/>
              </a:rPr>
              <a:t>p</a:t>
            </a:r>
            <a:r>
              <a:rPr sz="2200" spc="10" dirty="0">
                <a:latin typeface="Microsoft Sans Serif"/>
                <a:cs typeface="Microsoft Sans Serif"/>
              </a:rPr>
              <a:t>r</a:t>
            </a:r>
            <a:r>
              <a:rPr sz="2200" spc="50" dirty="0">
                <a:latin typeface="Microsoft Sans Serif"/>
                <a:cs typeface="Microsoft Sans Serif"/>
              </a:rPr>
              <a:t>eocupa</a:t>
            </a:r>
            <a:r>
              <a:rPr sz="2200" spc="-120" dirty="0">
                <a:latin typeface="Microsoft Sans Serif"/>
                <a:cs typeface="Microsoft Sans Serif"/>
              </a:rPr>
              <a:t> </a:t>
            </a:r>
            <a:r>
              <a:rPr sz="2200" spc="60" dirty="0">
                <a:latin typeface="Microsoft Sans Serif"/>
                <a:cs typeface="Microsoft Sans Serif"/>
              </a:rPr>
              <a:t>com</a:t>
            </a:r>
            <a:r>
              <a:rPr sz="2200" spc="-120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e</a:t>
            </a:r>
            <a:r>
              <a:rPr sz="2200" spc="-40" dirty="0">
                <a:latin typeface="Microsoft Sans Serif"/>
                <a:cs typeface="Microsoft Sans Serif"/>
              </a:rPr>
              <a:t>v</a:t>
            </a:r>
            <a:r>
              <a:rPr sz="2200" spc="10" dirty="0">
                <a:latin typeface="Microsoft Sans Serif"/>
                <a:cs typeface="Microsoft Sans Serif"/>
              </a:rPr>
              <a:t>e</a:t>
            </a:r>
            <a:r>
              <a:rPr sz="2200" spc="-20" dirty="0">
                <a:latin typeface="Microsoft Sans Serif"/>
                <a:cs typeface="Microsoft Sans Serif"/>
              </a:rPr>
              <a:t>n</a:t>
            </a:r>
            <a:r>
              <a:rPr sz="2200" spc="80" dirty="0">
                <a:latin typeface="Microsoft Sans Serif"/>
                <a:cs typeface="Microsoft Sans Serif"/>
              </a:rPr>
              <a:t>t</a:t>
            </a:r>
            <a:r>
              <a:rPr sz="2200" spc="-15" dirty="0">
                <a:latin typeface="Microsoft Sans Serif"/>
                <a:cs typeface="Microsoft Sans Serif"/>
              </a:rPr>
              <a:t>os</a:t>
            </a:r>
            <a:r>
              <a:rPr sz="2200" spc="-120" dirty="0">
                <a:latin typeface="Microsoft Sans Serif"/>
                <a:cs typeface="Microsoft Sans Serif"/>
              </a:rPr>
              <a:t> </a:t>
            </a:r>
            <a:r>
              <a:rPr sz="2200" spc="20" dirty="0">
                <a:latin typeface="Microsoft Sans Serif"/>
                <a:cs typeface="Microsoft Sans Serif"/>
              </a:rPr>
              <a:t>incomuns</a:t>
            </a:r>
            <a:r>
              <a:rPr sz="2200" spc="-120" dirty="0">
                <a:latin typeface="Microsoft Sans Serif"/>
                <a:cs typeface="Microsoft Sans Serif"/>
              </a:rPr>
              <a:t> </a:t>
            </a:r>
            <a:r>
              <a:rPr sz="2200" spc="50" dirty="0">
                <a:latin typeface="Microsoft Sans Serif"/>
                <a:cs typeface="Microsoft Sans Serif"/>
              </a:rPr>
              <a:t>du</a:t>
            </a:r>
            <a:r>
              <a:rPr sz="2200" dirty="0">
                <a:latin typeface="Microsoft Sans Serif"/>
                <a:cs typeface="Microsoft Sans Serif"/>
              </a:rPr>
              <a:t>r</a:t>
            </a:r>
            <a:r>
              <a:rPr sz="2200" spc="50" dirty="0">
                <a:latin typeface="Microsoft Sans Serif"/>
                <a:cs typeface="Microsoft Sans Serif"/>
              </a:rPr>
              <a:t>a</a:t>
            </a:r>
            <a:r>
              <a:rPr sz="2200" spc="20" dirty="0">
                <a:latin typeface="Microsoft Sans Serif"/>
                <a:cs typeface="Microsoft Sans Serif"/>
              </a:rPr>
              <a:t>n</a:t>
            </a:r>
            <a:r>
              <a:rPr sz="2200" spc="80" dirty="0">
                <a:latin typeface="Microsoft Sans Serif"/>
                <a:cs typeface="Microsoft Sans Serif"/>
              </a:rPr>
              <a:t>t</a:t>
            </a:r>
            <a:r>
              <a:rPr sz="2200" dirty="0">
                <a:latin typeface="Microsoft Sans Serif"/>
                <a:cs typeface="Microsoft Sans Serif"/>
              </a:rPr>
              <a:t>e</a:t>
            </a:r>
            <a:r>
              <a:rPr sz="2200" spc="-120" dirty="0">
                <a:latin typeface="Microsoft Sans Serif"/>
                <a:cs typeface="Microsoft Sans Serif"/>
              </a:rPr>
              <a:t> </a:t>
            </a:r>
            <a:r>
              <a:rPr sz="2200" spc="55" dirty="0">
                <a:latin typeface="Microsoft Sans Serif"/>
                <a:cs typeface="Microsoft Sans Serif"/>
              </a:rPr>
              <a:t>a  </a:t>
            </a:r>
            <a:r>
              <a:rPr sz="2200" spc="20" dirty="0">
                <a:latin typeface="Microsoft Sans Serif"/>
                <a:cs typeface="Microsoft Sans Serif"/>
              </a:rPr>
              <a:t>execução</a:t>
            </a:r>
            <a:r>
              <a:rPr sz="2200" spc="-55" dirty="0">
                <a:latin typeface="Microsoft Sans Serif"/>
                <a:cs typeface="Microsoft Sans Serif"/>
              </a:rPr>
              <a:t> </a:t>
            </a:r>
            <a:r>
              <a:rPr sz="2200" spc="50" dirty="0">
                <a:latin typeface="Microsoft Sans Serif"/>
                <a:cs typeface="Microsoft Sans Serif"/>
              </a:rPr>
              <a:t>do</a:t>
            </a:r>
            <a:r>
              <a:rPr sz="2200" spc="-50" dirty="0">
                <a:latin typeface="Microsoft Sans Serif"/>
                <a:cs typeface="Microsoft Sans Serif"/>
              </a:rPr>
              <a:t> </a:t>
            </a:r>
            <a:r>
              <a:rPr sz="2200" spc="30" dirty="0">
                <a:latin typeface="Microsoft Sans Serif"/>
                <a:cs typeface="Microsoft Sans Serif"/>
              </a:rPr>
              <a:t>algoritmo</a:t>
            </a:r>
            <a:endParaRPr sz="2200" dirty="0">
              <a:latin typeface="Microsoft Sans Serif"/>
              <a:cs typeface="Microsoft Sans Serif"/>
            </a:endParaRPr>
          </a:p>
        </p:txBody>
      </p:sp>
      <p:pic>
        <p:nvPicPr>
          <p:cNvPr id="7" name="Picture 2" descr="Design PNG E SVG De Etiqueta De Marcador De Página Verde Para Camisetas">
            <a:extLst>
              <a:ext uri="{FF2B5EF4-FFF2-40B4-BE49-F238E27FC236}">
                <a16:creationId xmlns:a16="http://schemas.microsoft.com/office/drawing/2014/main" id="{8FE96EAC-9708-4DC2-B9EF-5299CBDCE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109" y="-1019609"/>
            <a:ext cx="4448609" cy="44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0757768D-AE7F-4DC8-A6EB-CA555A8D7443}"/>
              </a:ext>
            </a:extLst>
          </p:cNvPr>
          <p:cNvSpPr txBox="1">
            <a:spLocks/>
          </p:cNvSpPr>
          <p:nvPr/>
        </p:nvSpPr>
        <p:spPr>
          <a:xfrm>
            <a:off x="160623" y="881163"/>
            <a:ext cx="342739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b="1" spc="-45" dirty="0">
                <a:latin typeface="Arial Black" panose="020B0A04020102020204" pitchFamily="34" charset="0"/>
              </a:rPr>
              <a:t>O elevador</a:t>
            </a:r>
            <a:endParaRPr lang="pt-BR" b="1" spc="-55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69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</a:t>
            </a:fld>
            <a:endParaRPr lang="pt-BR"/>
          </a:p>
        </p:txBody>
      </p:sp>
      <p:grpSp>
        <p:nvGrpSpPr>
          <p:cNvPr id="5" name="object 12">
            <a:extLst>
              <a:ext uri="{FF2B5EF4-FFF2-40B4-BE49-F238E27FC236}">
                <a16:creationId xmlns:a16="http://schemas.microsoft.com/office/drawing/2014/main" id="{3E02E46C-31CE-48B6-907B-BD528D426369}"/>
              </a:ext>
            </a:extLst>
          </p:cNvPr>
          <p:cNvGrpSpPr/>
          <p:nvPr/>
        </p:nvGrpSpPr>
        <p:grpSpPr>
          <a:xfrm>
            <a:off x="578909" y="1082261"/>
            <a:ext cx="1858010" cy="3333115"/>
            <a:chOff x="1728837" y="3174975"/>
            <a:chExt cx="1858010" cy="3333115"/>
          </a:xfrm>
        </p:grpSpPr>
        <p:sp>
          <p:nvSpPr>
            <p:cNvPr id="6" name="object 13">
              <a:extLst>
                <a:ext uri="{FF2B5EF4-FFF2-40B4-BE49-F238E27FC236}">
                  <a16:creationId xmlns:a16="http://schemas.microsoft.com/office/drawing/2014/main" id="{3068A2B2-7D17-4CDD-83C9-ED9AF4103C7A}"/>
                </a:ext>
              </a:extLst>
            </p:cNvPr>
            <p:cNvSpPr/>
            <p:nvPr/>
          </p:nvSpPr>
          <p:spPr>
            <a:xfrm>
              <a:off x="1733599" y="3179737"/>
              <a:ext cx="1848485" cy="3323590"/>
            </a:xfrm>
            <a:custGeom>
              <a:avLst/>
              <a:gdLst/>
              <a:ahLst/>
              <a:cxnLst/>
              <a:rect l="l" t="t" r="r" b="b"/>
              <a:pathLst>
                <a:path w="1848485" h="3323590">
                  <a:moveTo>
                    <a:pt x="1848299" y="3323099"/>
                  </a:moveTo>
                  <a:lnTo>
                    <a:pt x="0" y="3323099"/>
                  </a:lnTo>
                  <a:lnTo>
                    <a:pt x="0" y="0"/>
                  </a:lnTo>
                  <a:lnTo>
                    <a:pt x="1848299" y="0"/>
                  </a:lnTo>
                  <a:lnTo>
                    <a:pt x="1848299" y="33230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4">
              <a:extLst>
                <a:ext uri="{FF2B5EF4-FFF2-40B4-BE49-F238E27FC236}">
                  <a16:creationId xmlns:a16="http://schemas.microsoft.com/office/drawing/2014/main" id="{F1858C34-7BD4-4FF4-825D-337FCD80C7FD}"/>
                </a:ext>
              </a:extLst>
            </p:cNvPr>
            <p:cNvSpPr/>
            <p:nvPr/>
          </p:nvSpPr>
          <p:spPr>
            <a:xfrm>
              <a:off x="1733599" y="3179737"/>
              <a:ext cx="1848485" cy="3323590"/>
            </a:xfrm>
            <a:custGeom>
              <a:avLst/>
              <a:gdLst/>
              <a:ahLst/>
              <a:cxnLst/>
              <a:rect l="l" t="t" r="r" b="b"/>
              <a:pathLst>
                <a:path w="1848485" h="3323590">
                  <a:moveTo>
                    <a:pt x="0" y="0"/>
                  </a:moveTo>
                  <a:lnTo>
                    <a:pt x="1848299" y="0"/>
                  </a:lnTo>
                  <a:lnTo>
                    <a:pt x="1848299" y="3323099"/>
                  </a:lnTo>
                  <a:lnTo>
                    <a:pt x="0" y="3323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5">
              <a:extLst>
                <a:ext uri="{FF2B5EF4-FFF2-40B4-BE49-F238E27FC236}">
                  <a16:creationId xmlns:a16="http://schemas.microsoft.com/office/drawing/2014/main" id="{70A8D9BF-806C-41F1-84AC-126A55198991}"/>
                </a:ext>
              </a:extLst>
            </p:cNvPr>
            <p:cNvSpPr/>
            <p:nvPr/>
          </p:nvSpPr>
          <p:spPr>
            <a:xfrm>
              <a:off x="1956649" y="3280012"/>
              <a:ext cx="1402715" cy="89535"/>
            </a:xfrm>
            <a:custGeom>
              <a:avLst/>
              <a:gdLst/>
              <a:ahLst/>
              <a:cxnLst/>
              <a:rect l="l" t="t" r="r" b="b"/>
              <a:pathLst>
                <a:path w="1402714" h="89535">
                  <a:moveTo>
                    <a:pt x="1395551" y="89099"/>
                  </a:moveTo>
                  <a:lnTo>
                    <a:pt x="6648" y="89099"/>
                  </a:lnTo>
                  <a:lnTo>
                    <a:pt x="0" y="82451"/>
                  </a:lnTo>
                  <a:lnTo>
                    <a:pt x="0" y="14850"/>
                  </a:lnTo>
                  <a:lnTo>
                    <a:pt x="0" y="6648"/>
                  </a:lnTo>
                  <a:lnTo>
                    <a:pt x="6648" y="0"/>
                  </a:lnTo>
                  <a:lnTo>
                    <a:pt x="1391288" y="0"/>
                  </a:lnTo>
                  <a:lnTo>
                    <a:pt x="1395065" y="1564"/>
                  </a:lnTo>
                  <a:lnTo>
                    <a:pt x="1400635" y="7134"/>
                  </a:lnTo>
                  <a:lnTo>
                    <a:pt x="1402199" y="10911"/>
                  </a:lnTo>
                  <a:lnTo>
                    <a:pt x="1402199" y="82451"/>
                  </a:lnTo>
                  <a:lnTo>
                    <a:pt x="1395551" y="890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6">
              <a:extLst>
                <a:ext uri="{FF2B5EF4-FFF2-40B4-BE49-F238E27FC236}">
                  <a16:creationId xmlns:a16="http://schemas.microsoft.com/office/drawing/2014/main" id="{40F5647B-A162-44E3-930B-791C42994F3A}"/>
                </a:ext>
              </a:extLst>
            </p:cNvPr>
            <p:cNvSpPr/>
            <p:nvPr/>
          </p:nvSpPr>
          <p:spPr>
            <a:xfrm>
              <a:off x="1956649" y="3280012"/>
              <a:ext cx="1402715" cy="89535"/>
            </a:xfrm>
            <a:custGeom>
              <a:avLst/>
              <a:gdLst/>
              <a:ahLst/>
              <a:cxnLst/>
              <a:rect l="l" t="t" r="r" b="b"/>
              <a:pathLst>
                <a:path w="1402714" h="89535">
                  <a:moveTo>
                    <a:pt x="0" y="14850"/>
                  </a:moveTo>
                  <a:lnTo>
                    <a:pt x="0" y="6648"/>
                  </a:lnTo>
                  <a:lnTo>
                    <a:pt x="6648" y="0"/>
                  </a:lnTo>
                  <a:lnTo>
                    <a:pt x="14850" y="0"/>
                  </a:lnTo>
                  <a:lnTo>
                    <a:pt x="1387349" y="0"/>
                  </a:lnTo>
                  <a:lnTo>
                    <a:pt x="1391288" y="0"/>
                  </a:lnTo>
                  <a:lnTo>
                    <a:pt x="1395065" y="1564"/>
                  </a:lnTo>
                  <a:lnTo>
                    <a:pt x="1397850" y="4349"/>
                  </a:lnTo>
                  <a:lnTo>
                    <a:pt x="1400635" y="7134"/>
                  </a:lnTo>
                  <a:lnTo>
                    <a:pt x="1402199" y="10911"/>
                  </a:lnTo>
                  <a:lnTo>
                    <a:pt x="1402199" y="14850"/>
                  </a:lnTo>
                  <a:lnTo>
                    <a:pt x="1402199" y="74249"/>
                  </a:lnTo>
                  <a:lnTo>
                    <a:pt x="1402199" y="82451"/>
                  </a:lnTo>
                  <a:lnTo>
                    <a:pt x="1395551" y="89099"/>
                  </a:lnTo>
                  <a:lnTo>
                    <a:pt x="1387349" y="89099"/>
                  </a:lnTo>
                  <a:lnTo>
                    <a:pt x="14850" y="89099"/>
                  </a:lnTo>
                  <a:lnTo>
                    <a:pt x="6648" y="89099"/>
                  </a:lnTo>
                  <a:lnTo>
                    <a:pt x="0" y="82451"/>
                  </a:lnTo>
                  <a:lnTo>
                    <a:pt x="0" y="74249"/>
                  </a:lnTo>
                  <a:lnTo>
                    <a:pt x="0" y="1485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7">
              <a:extLst>
                <a:ext uri="{FF2B5EF4-FFF2-40B4-BE49-F238E27FC236}">
                  <a16:creationId xmlns:a16="http://schemas.microsoft.com/office/drawing/2014/main" id="{52C0198D-3032-4F3C-972B-78F188864837}"/>
                </a:ext>
              </a:extLst>
            </p:cNvPr>
            <p:cNvSpPr/>
            <p:nvPr/>
          </p:nvSpPr>
          <p:spPr>
            <a:xfrm>
              <a:off x="1980350" y="3804362"/>
              <a:ext cx="677545" cy="2698750"/>
            </a:xfrm>
            <a:custGeom>
              <a:avLst/>
              <a:gdLst/>
              <a:ahLst/>
              <a:cxnLst/>
              <a:rect l="l" t="t" r="r" b="b"/>
              <a:pathLst>
                <a:path w="677544" h="2698750">
                  <a:moveTo>
                    <a:pt x="677399" y="2698499"/>
                  </a:moveTo>
                  <a:lnTo>
                    <a:pt x="0" y="2698499"/>
                  </a:lnTo>
                  <a:lnTo>
                    <a:pt x="0" y="0"/>
                  </a:lnTo>
                  <a:lnTo>
                    <a:pt x="677399" y="0"/>
                  </a:lnTo>
                  <a:lnTo>
                    <a:pt x="677399" y="26984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8">
              <a:extLst>
                <a:ext uri="{FF2B5EF4-FFF2-40B4-BE49-F238E27FC236}">
                  <a16:creationId xmlns:a16="http://schemas.microsoft.com/office/drawing/2014/main" id="{26B8D451-5435-461E-BD24-775EB2AE1B77}"/>
                </a:ext>
              </a:extLst>
            </p:cNvPr>
            <p:cNvSpPr/>
            <p:nvPr/>
          </p:nvSpPr>
          <p:spPr>
            <a:xfrm>
              <a:off x="1980350" y="3804362"/>
              <a:ext cx="677545" cy="2698750"/>
            </a:xfrm>
            <a:custGeom>
              <a:avLst/>
              <a:gdLst/>
              <a:ahLst/>
              <a:cxnLst/>
              <a:rect l="l" t="t" r="r" b="b"/>
              <a:pathLst>
                <a:path w="677544" h="2698750">
                  <a:moveTo>
                    <a:pt x="0" y="0"/>
                  </a:moveTo>
                  <a:lnTo>
                    <a:pt x="677399" y="0"/>
                  </a:lnTo>
                  <a:lnTo>
                    <a:pt x="677399" y="2698499"/>
                  </a:lnTo>
                  <a:lnTo>
                    <a:pt x="0" y="2698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9">
              <a:extLst>
                <a:ext uri="{FF2B5EF4-FFF2-40B4-BE49-F238E27FC236}">
                  <a16:creationId xmlns:a16="http://schemas.microsoft.com/office/drawing/2014/main" id="{2C91DE05-90E3-4F91-983F-DAF36870898C}"/>
                </a:ext>
              </a:extLst>
            </p:cNvPr>
            <p:cNvSpPr/>
            <p:nvPr/>
          </p:nvSpPr>
          <p:spPr>
            <a:xfrm>
              <a:off x="2657749" y="3804362"/>
              <a:ext cx="677545" cy="2698750"/>
            </a:xfrm>
            <a:custGeom>
              <a:avLst/>
              <a:gdLst/>
              <a:ahLst/>
              <a:cxnLst/>
              <a:rect l="l" t="t" r="r" b="b"/>
              <a:pathLst>
                <a:path w="677545" h="2698750">
                  <a:moveTo>
                    <a:pt x="677399" y="2698499"/>
                  </a:moveTo>
                  <a:lnTo>
                    <a:pt x="0" y="2698499"/>
                  </a:lnTo>
                  <a:lnTo>
                    <a:pt x="0" y="0"/>
                  </a:lnTo>
                  <a:lnTo>
                    <a:pt x="677399" y="0"/>
                  </a:lnTo>
                  <a:lnTo>
                    <a:pt x="677399" y="26984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0">
              <a:extLst>
                <a:ext uri="{FF2B5EF4-FFF2-40B4-BE49-F238E27FC236}">
                  <a16:creationId xmlns:a16="http://schemas.microsoft.com/office/drawing/2014/main" id="{F463735D-C92D-4FE1-B798-2F2216FCEE29}"/>
                </a:ext>
              </a:extLst>
            </p:cNvPr>
            <p:cNvSpPr/>
            <p:nvPr/>
          </p:nvSpPr>
          <p:spPr>
            <a:xfrm>
              <a:off x="2657749" y="3804362"/>
              <a:ext cx="677545" cy="2698750"/>
            </a:xfrm>
            <a:custGeom>
              <a:avLst/>
              <a:gdLst/>
              <a:ahLst/>
              <a:cxnLst/>
              <a:rect l="l" t="t" r="r" b="b"/>
              <a:pathLst>
                <a:path w="677545" h="2698750">
                  <a:moveTo>
                    <a:pt x="0" y="0"/>
                  </a:moveTo>
                  <a:lnTo>
                    <a:pt x="677399" y="0"/>
                  </a:lnTo>
                  <a:lnTo>
                    <a:pt x="677399" y="2698499"/>
                  </a:lnTo>
                  <a:lnTo>
                    <a:pt x="0" y="2698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21">
              <a:extLst>
                <a:ext uri="{FF2B5EF4-FFF2-40B4-BE49-F238E27FC236}">
                  <a16:creationId xmlns:a16="http://schemas.microsoft.com/office/drawing/2014/main" id="{04560D2E-08AD-47D0-8B0B-0B4591DC94B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4894" y="3463487"/>
              <a:ext cx="201524" cy="246524"/>
            </a:xfrm>
            <a:prstGeom prst="rect">
              <a:avLst/>
            </a:prstGeom>
          </p:spPr>
        </p:pic>
        <p:pic>
          <p:nvPicPr>
            <p:cNvPr id="15" name="object 22">
              <a:extLst>
                <a:ext uri="{FF2B5EF4-FFF2-40B4-BE49-F238E27FC236}">
                  <a16:creationId xmlns:a16="http://schemas.microsoft.com/office/drawing/2014/main" id="{A51895CE-1D03-4A34-A41C-F6D0778F5EF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9080" y="3463487"/>
              <a:ext cx="201524" cy="246524"/>
            </a:xfrm>
            <a:prstGeom prst="rect">
              <a:avLst/>
            </a:prstGeom>
          </p:spPr>
        </p:pic>
      </p:grp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5FB2440F-1EF5-468E-A7EF-C9A04F71B713}"/>
              </a:ext>
            </a:extLst>
          </p:cNvPr>
          <p:cNvCxnSpPr/>
          <p:nvPr/>
        </p:nvCxnSpPr>
        <p:spPr>
          <a:xfrm>
            <a:off x="3342740" y="961582"/>
            <a:ext cx="0" cy="357447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bject 3">
            <a:extLst>
              <a:ext uri="{FF2B5EF4-FFF2-40B4-BE49-F238E27FC236}">
                <a16:creationId xmlns:a16="http://schemas.microsoft.com/office/drawing/2014/main" id="{615C04FA-687A-4B09-AF37-2ED1EA80D9A4}"/>
              </a:ext>
            </a:extLst>
          </p:cNvPr>
          <p:cNvSpPr/>
          <p:nvPr/>
        </p:nvSpPr>
        <p:spPr>
          <a:xfrm>
            <a:off x="3805087" y="924711"/>
            <a:ext cx="7514788" cy="4071620"/>
          </a:xfrm>
          <a:custGeom>
            <a:avLst/>
            <a:gdLst/>
            <a:ahLst/>
            <a:cxnLst/>
            <a:rect l="l" t="t" r="r" b="b"/>
            <a:pathLst>
              <a:path w="7052944" h="4071620">
                <a:moveTo>
                  <a:pt x="7052399" y="4071599"/>
                </a:moveTo>
                <a:lnTo>
                  <a:pt x="0" y="4071599"/>
                </a:lnTo>
                <a:lnTo>
                  <a:pt x="0" y="0"/>
                </a:lnTo>
                <a:lnTo>
                  <a:pt x="7052399" y="0"/>
                </a:lnTo>
                <a:lnTo>
                  <a:pt x="7052399" y="40715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pPr algn="ctr">
              <a:lnSpc>
                <a:spcPct val="100000"/>
              </a:lnSpc>
              <a:spcBef>
                <a:spcPts val="1630"/>
              </a:spcBef>
              <a:tabLst>
                <a:tab pos="655955" algn="l"/>
                <a:tab pos="656590" algn="l"/>
              </a:tabLst>
            </a:pPr>
            <a:r>
              <a:rPr lang="pt-BR" sz="2800" dirty="0">
                <a:latin typeface="Microsoft Sans Serif"/>
                <a:cs typeface="Microsoft Sans Serif"/>
              </a:rPr>
              <a:t>Esperar</a:t>
            </a:r>
            <a:r>
              <a:rPr lang="pt-BR" sz="2800" spc="-150" dirty="0">
                <a:latin typeface="Microsoft Sans Serif"/>
                <a:cs typeface="Microsoft Sans Serif"/>
              </a:rPr>
              <a:t> </a:t>
            </a:r>
            <a:r>
              <a:rPr lang="pt-BR" sz="2800" spc="40" dirty="0">
                <a:latin typeface="Microsoft Sans Serif"/>
                <a:cs typeface="Microsoft Sans Serif"/>
              </a:rPr>
              <a:t>alguém</a:t>
            </a:r>
            <a:r>
              <a:rPr lang="pt-BR" sz="2800" spc="-150" dirty="0">
                <a:latin typeface="Microsoft Sans Serif"/>
                <a:cs typeface="Microsoft Sans Serif"/>
              </a:rPr>
              <a:t> </a:t>
            </a:r>
            <a:r>
              <a:rPr lang="pt-BR" sz="2800" spc="75" dirty="0">
                <a:latin typeface="Microsoft Sans Serif"/>
                <a:cs typeface="Microsoft Sans Serif"/>
              </a:rPr>
              <a:t>chamar</a:t>
            </a:r>
            <a:endParaRPr lang="pt-BR" sz="2800" dirty="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1530"/>
              </a:spcBef>
              <a:tabLst>
                <a:tab pos="655955" algn="l"/>
                <a:tab pos="656590" algn="l"/>
              </a:tabLst>
            </a:pPr>
            <a:r>
              <a:rPr lang="pt-BR" sz="2800" spc="-40" dirty="0">
                <a:latin typeface="Microsoft Sans Serif"/>
                <a:cs typeface="Microsoft Sans Serif"/>
              </a:rPr>
              <a:t>Ir</a:t>
            </a:r>
            <a:r>
              <a:rPr lang="pt-BR" sz="2800" spc="-140" dirty="0">
                <a:latin typeface="Microsoft Sans Serif"/>
                <a:cs typeface="Microsoft Sans Serif"/>
              </a:rPr>
              <a:t> </a:t>
            </a:r>
            <a:r>
              <a:rPr lang="pt-BR" sz="2800" spc="150" dirty="0">
                <a:latin typeface="Microsoft Sans Serif"/>
                <a:cs typeface="Microsoft Sans Serif"/>
              </a:rPr>
              <a:t>a</a:t>
            </a:r>
            <a:r>
              <a:rPr lang="pt-BR" sz="2800" spc="50" dirty="0">
                <a:latin typeface="Microsoft Sans Serif"/>
                <a:cs typeface="Microsoft Sans Serif"/>
              </a:rPr>
              <a:t>t</a:t>
            </a:r>
            <a:r>
              <a:rPr lang="pt-BR" sz="2800" dirty="0">
                <a:latin typeface="Microsoft Sans Serif"/>
                <a:cs typeface="Microsoft Sans Serif"/>
              </a:rPr>
              <a:t>é</a:t>
            </a:r>
            <a:r>
              <a:rPr lang="pt-BR" sz="2800" spc="-140" dirty="0">
                <a:latin typeface="Microsoft Sans Serif"/>
                <a:cs typeface="Microsoft Sans Serif"/>
              </a:rPr>
              <a:t> </a:t>
            </a:r>
            <a:r>
              <a:rPr lang="pt-BR" sz="2800" spc="20" dirty="0">
                <a:latin typeface="Microsoft Sans Serif"/>
                <a:cs typeface="Microsoft Sans Serif"/>
              </a:rPr>
              <a:t>o</a:t>
            </a:r>
            <a:r>
              <a:rPr lang="pt-BR" sz="2800" spc="-65" dirty="0">
                <a:latin typeface="Microsoft Sans Serif"/>
                <a:cs typeface="Microsoft Sans Serif"/>
              </a:rPr>
              <a:t> </a:t>
            </a:r>
            <a:r>
              <a:rPr lang="pt-BR" sz="2800" spc="70" dirty="0">
                <a:latin typeface="Microsoft Sans Serif"/>
                <a:cs typeface="Microsoft Sans Serif"/>
              </a:rPr>
              <a:t>andar</a:t>
            </a:r>
            <a:r>
              <a:rPr lang="pt-BR" sz="2800" spc="-140" dirty="0">
                <a:latin typeface="Microsoft Sans Serif"/>
                <a:cs typeface="Microsoft Sans Serif"/>
              </a:rPr>
              <a:t> </a:t>
            </a:r>
            <a:r>
              <a:rPr lang="pt-BR" sz="2800" spc="40" dirty="0">
                <a:latin typeface="Microsoft Sans Serif"/>
                <a:cs typeface="Microsoft Sans Serif"/>
              </a:rPr>
              <a:t>indicado</a:t>
            </a:r>
            <a:endParaRPr lang="pt-BR" sz="2800" dirty="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1530"/>
              </a:spcBef>
              <a:tabLst>
                <a:tab pos="655955" algn="l"/>
                <a:tab pos="656590" algn="l"/>
              </a:tabLst>
            </a:pPr>
            <a:r>
              <a:rPr lang="pt-BR" sz="2800" spc="15" dirty="0">
                <a:latin typeface="Microsoft Sans Serif"/>
                <a:cs typeface="Microsoft Sans Serif"/>
              </a:rPr>
              <a:t>Abrir</a:t>
            </a:r>
            <a:r>
              <a:rPr lang="pt-BR" sz="2800" spc="-165" dirty="0">
                <a:latin typeface="Microsoft Sans Serif"/>
                <a:cs typeface="Microsoft Sans Serif"/>
              </a:rPr>
              <a:t> </a:t>
            </a:r>
            <a:r>
              <a:rPr lang="pt-BR" sz="2800" spc="25" dirty="0">
                <a:latin typeface="Microsoft Sans Serif"/>
                <a:cs typeface="Microsoft Sans Serif"/>
              </a:rPr>
              <a:t>as</a:t>
            </a:r>
            <a:r>
              <a:rPr lang="pt-BR" sz="2800" spc="-160" dirty="0">
                <a:latin typeface="Microsoft Sans Serif"/>
                <a:cs typeface="Microsoft Sans Serif"/>
              </a:rPr>
              <a:t> </a:t>
            </a:r>
            <a:r>
              <a:rPr lang="pt-BR" sz="2800" spc="50" dirty="0">
                <a:latin typeface="Microsoft Sans Serif"/>
                <a:cs typeface="Microsoft Sans Serif"/>
              </a:rPr>
              <a:t>portas</a:t>
            </a:r>
            <a:endParaRPr lang="pt-BR" sz="2800" dirty="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1530"/>
              </a:spcBef>
              <a:tabLst>
                <a:tab pos="655955" algn="l"/>
                <a:tab pos="656590" algn="l"/>
              </a:tabLst>
            </a:pPr>
            <a:r>
              <a:rPr lang="pt-BR" sz="2800" dirty="0">
                <a:latin typeface="Microsoft Sans Serif"/>
                <a:cs typeface="Microsoft Sans Serif"/>
              </a:rPr>
              <a:t>Esperar</a:t>
            </a:r>
            <a:r>
              <a:rPr lang="pt-BR" sz="2800" spc="-145" dirty="0">
                <a:latin typeface="Microsoft Sans Serif"/>
                <a:cs typeface="Microsoft Sans Serif"/>
              </a:rPr>
              <a:t> </a:t>
            </a:r>
            <a:r>
              <a:rPr lang="pt-BR" sz="2800" spc="100" dirty="0">
                <a:latin typeface="Microsoft Sans Serif"/>
                <a:cs typeface="Microsoft Sans Serif"/>
              </a:rPr>
              <a:t>a</a:t>
            </a:r>
            <a:r>
              <a:rPr lang="pt-BR" sz="2800" spc="-140" dirty="0">
                <a:latin typeface="Microsoft Sans Serif"/>
                <a:cs typeface="Microsoft Sans Serif"/>
              </a:rPr>
              <a:t> </a:t>
            </a:r>
            <a:r>
              <a:rPr lang="pt-BR" sz="2800" spc="15" dirty="0">
                <a:latin typeface="Microsoft Sans Serif"/>
                <a:cs typeface="Microsoft Sans Serif"/>
              </a:rPr>
              <a:t>seleção</a:t>
            </a:r>
            <a:r>
              <a:rPr lang="pt-BR" sz="2800" spc="-65" dirty="0">
                <a:latin typeface="Microsoft Sans Serif"/>
                <a:cs typeface="Microsoft Sans Serif"/>
              </a:rPr>
              <a:t> </a:t>
            </a:r>
            <a:r>
              <a:rPr lang="pt-BR" sz="2800" spc="60" dirty="0">
                <a:latin typeface="Microsoft Sans Serif"/>
                <a:cs typeface="Microsoft Sans Serif"/>
              </a:rPr>
              <a:t>do</a:t>
            </a:r>
            <a:r>
              <a:rPr lang="pt-BR" sz="2800" spc="-70" dirty="0">
                <a:latin typeface="Microsoft Sans Serif"/>
                <a:cs typeface="Microsoft Sans Serif"/>
              </a:rPr>
              <a:t> </a:t>
            </a:r>
            <a:r>
              <a:rPr lang="pt-BR" sz="2800" spc="70" dirty="0">
                <a:latin typeface="Microsoft Sans Serif"/>
                <a:cs typeface="Microsoft Sans Serif"/>
              </a:rPr>
              <a:t>andar</a:t>
            </a:r>
            <a:r>
              <a:rPr lang="pt-BR" sz="2800" spc="-140" dirty="0">
                <a:latin typeface="Microsoft Sans Serif"/>
                <a:cs typeface="Microsoft Sans Serif"/>
              </a:rPr>
              <a:t> </a:t>
            </a:r>
            <a:r>
              <a:rPr lang="pt-BR" sz="2800" spc="25" dirty="0">
                <a:latin typeface="Microsoft Sans Serif"/>
                <a:cs typeface="Microsoft Sans Serif"/>
              </a:rPr>
              <a:t>desejado</a:t>
            </a:r>
            <a:endParaRPr lang="pt-BR" sz="2800" dirty="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1530"/>
              </a:spcBef>
              <a:tabLst>
                <a:tab pos="655955" algn="l"/>
                <a:tab pos="656590" algn="l"/>
              </a:tabLst>
            </a:pPr>
            <a:r>
              <a:rPr lang="pt-BR" sz="2800" spc="25" dirty="0">
                <a:latin typeface="Microsoft Sans Serif"/>
                <a:cs typeface="Microsoft Sans Serif"/>
              </a:rPr>
              <a:t>Fechar</a:t>
            </a:r>
            <a:r>
              <a:rPr lang="pt-BR" sz="2800" spc="-165" dirty="0">
                <a:latin typeface="Microsoft Sans Serif"/>
                <a:cs typeface="Microsoft Sans Serif"/>
              </a:rPr>
              <a:t> </a:t>
            </a:r>
            <a:r>
              <a:rPr lang="pt-BR" sz="2800" spc="25" dirty="0">
                <a:latin typeface="Microsoft Sans Serif"/>
                <a:cs typeface="Microsoft Sans Serif"/>
              </a:rPr>
              <a:t>as</a:t>
            </a:r>
            <a:r>
              <a:rPr lang="pt-BR" sz="2800" spc="-160" dirty="0">
                <a:latin typeface="Microsoft Sans Serif"/>
                <a:cs typeface="Microsoft Sans Serif"/>
              </a:rPr>
              <a:t> </a:t>
            </a:r>
            <a:r>
              <a:rPr lang="pt-BR" sz="2800" spc="50" dirty="0">
                <a:latin typeface="Microsoft Sans Serif"/>
                <a:cs typeface="Microsoft Sans Serif"/>
              </a:rPr>
              <a:t>portas</a:t>
            </a:r>
            <a:endParaRPr lang="pt-BR" sz="2800" dirty="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1530"/>
              </a:spcBef>
              <a:tabLst>
                <a:tab pos="655955" algn="l"/>
                <a:tab pos="656590" algn="l"/>
              </a:tabLst>
            </a:pPr>
            <a:r>
              <a:rPr lang="pt-BR" sz="2800" spc="-40" dirty="0">
                <a:latin typeface="Microsoft Sans Serif"/>
                <a:cs typeface="Microsoft Sans Serif"/>
              </a:rPr>
              <a:t>Ir</a:t>
            </a:r>
            <a:r>
              <a:rPr lang="pt-BR" sz="2800" spc="-140" dirty="0">
                <a:latin typeface="Microsoft Sans Serif"/>
                <a:cs typeface="Microsoft Sans Serif"/>
              </a:rPr>
              <a:t> </a:t>
            </a:r>
            <a:r>
              <a:rPr lang="pt-BR" sz="2800" spc="150" dirty="0">
                <a:latin typeface="Microsoft Sans Serif"/>
                <a:cs typeface="Microsoft Sans Serif"/>
              </a:rPr>
              <a:t>a</a:t>
            </a:r>
            <a:r>
              <a:rPr lang="pt-BR" sz="2800" spc="50" dirty="0">
                <a:latin typeface="Microsoft Sans Serif"/>
                <a:cs typeface="Microsoft Sans Serif"/>
              </a:rPr>
              <a:t>t</a:t>
            </a:r>
            <a:r>
              <a:rPr lang="pt-BR" sz="2800" dirty="0">
                <a:latin typeface="Microsoft Sans Serif"/>
                <a:cs typeface="Microsoft Sans Serif"/>
              </a:rPr>
              <a:t>é</a:t>
            </a:r>
            <a:r>
              <a:rPr lang="pt-BR" sz="2800" spc="-140" dirty="0">
                <a:latin typeface="Microsoft Sans Serif"/>
                <a:cs typeface="Microsoft Sans Serif"/>
              </a:rPr>
              <a:t> </a:t>
            </a:r>
            <a:r>
              <a:rPr lang="pt-BR" sz="2800" spc="20" dirty="0">
                <a:latin typeface="Microsoft Sans Serif"/>
                <a:cs typeface="Microsoft Sans Serif"/>
              </a:rPr>
              <a:t>o</a:t>
            </a:r>
            <a:r>
              <a:rPr lang="pt-BR" sz="2800" spc="-65" dirty="0">
                <a:latin typeface="Microsoft Sans Serif"/>
                <a:cs typeface="Microsoft Sans Serif"/>
              </a:rPr>
              <a:t> </a:t>
            </a:r>
            <a:r>
              <a:rPr lang="pt-BR" sz="2800" spc="70" dirty="0">
                <a:latin typeface="Microsoft Sans Serif"/>
                <a:cs typeface="Microsoft Sans Serif"/>
              </a:rPr>
              <a:t>andar</a:t>
            </a:r>
            <a:r>
              <a:rPr lang="pt-BR" sz="2800" spc="-140" dirty="0">
                <a:latin typeface="Microsoft Sans Serif"/>
                <a:cs typeface="Microsoft Sans Serif"/>
              </a:rPr>
              <a:t> </a:t>
            </a:r>
            <a:r>
              <a:rPr lang="pt-BR" sz="2800" spc="25" dirty="0">
                <a:latin typeface="Microsoft Sans Serif"/>
                <a:cs typeface="Microsoft Sans Serif"/>
              </a:rPr>
              <a:t>desejado</a:t>
            </a:r>
            <a:endParaRPr lang="pt-BR" sz="2800" dirty="0">
              <a:latin typeface="Microsoft Sans Serif"/>
              <a:cs typeface="Microsoft Sans Serif"/>
            </a:endParaRPr>
          </a:p>
        </p:txBody>
      </p:sp>
      <p:sp>
        <p:nvSpPr>
          <p:cNvPr id="52" name="object 5">
            <a:extLst>
              <a:ext uri="{FF2B5EF4-FFF2-40B4-BE49-F238E27FC236}">
                <a16:creationId xmlns:a16="http://schemas.microsoft.com/office/drawing/2014/main" id="{B9A32A40-16E4-4471-90E7-6D7D12A10935}"/>
              </a:ext>
            </a:extLst>
          </p:cNvPr>
          <p:cNvSpPr/>
          <p:nvPr/>
        </p:nvSpPr>
        <p:spPr>
          <a:xfrm>
            <a:off x="5370179" y="1571796"/>
            <a:ext cx="4480560" cy="1019967"/>
          </a:xfrm>
          <a:custGeom>
            <a:avLst/>
            <a:gdLst/>
            <a:ahLst/>
            <a:cxnLst/>
            <a:rect l="l" t="t" r="r" b="b"/>
            <a:pathLst>
              <a:path w="4480559" h="1170304">
                <a:moveTo>
                  <a:pt x="0" y="195003"/>
                </a:moveTo>
                <a:lnTo>
                  <a:pt x="5150" y="150291"/>
                </a:lnTo>
                <a:lnTo>
                  <a:pt x="19820" y="109246"/>
                </a:lnTo>
                <a:lnTo>
                  <a:pt x="42840" y="73038"/>
                </a:lnTo>
                <a:lnTo>
                  <a:pt x="73038" y="42840"/>
                </a:lnTo>
                <a:lnTo>
                  <a:pt x="109246" y="19820"/>
                </a:lnTo>
                <a:lnTo>
                  <a:pt x="150291" y="5150"/>
                </a:lnTo>
                <a:lnTo>
                  <a:pt x="195003" y="0"/>
                </a:lnTo>
                <a:lnTo>
                  <a:pt x="4285195" y="0"/>
                </a:lnTo>
                <a:lnTo>
                  <a:pt x="4323416" y="3781"/>
                </a:lnTo>
                <a:lnTo>
                  <a:pt x="4393384" y="32762"/>
                </a:lnTo>
                <a:lnTo>
                  <a:pt x="4423084" y="57115"/>
                </a:lnTo>
                <a:lnTo>
                  <a:pt x="4447436" y="86815"/>
                </a:lnTo>
                <a:lnTo>
                  <a:pt x="4476418" y="156782"/>
                </a:lnTo>
                <a:lnTo>
                  <a:pt x="4480199" y="195003"/>
                </a:lnTo>
                <a:lnTo>
                  <a:pt x="4480199" y="974995"/>
                </a:lnTo>
                <a:lnTo>
                  <a:pt x="4475049" y="1019708"/>
                </a:lnTo>
                <a:lnTo>
                  <a:pt x="4460379" y="1060753"/>
                </a:lnTo>
                <a:lnTo>
                  <a:pt x="4437359" y="1096961"/>
                </a:lnTo>
                <a:lnTo>
                  <a:pt x="4407161" y="1127159"/>
                </a:lnTo>
                <a:lnTo>
                  <a:pt x="4370953" y="1150179"/>
                </a:lnTo>
                <a:lnTo>
                  <a:pt x="4329908" y="1164849"/>
                </a:lnTo>
                <a:lnTo>
                  <a:pt x="4285195" y="1169999"/>
                </a:lnTo>
                <a:lnTo>
                  <a:pt x="195003" y="1169999"/>
                </a:lnTo>
                <a:lnTo>
                  <a:pt x="150291" y="1164849"/>
                </a:lnTo>
                <a:lnTo>
                  <a:pt x="109246" y="1150179"/>
                </a:lnTo>
                <a:lnTo>
                  <a:pt x="73038" y="1127159"/>
                </a:lnTo>
                <a:lnTo>
                  <a:pt x="42840" y="1096961"/>
                </a:lnTo>
                <a:lnTo>
                  <a:pt x="19820" y="1060753"/>
                </a:lnTo>
                <a:lnTo>
                  <a:pt x="5150" y="1019708"/>
                </a:lnTo>
                <a:lnTo>
                  <a:pt x="0" y="974995"/>
                </a:lnTo>
                <a:lnTo>
                  <a:pt x="0" y="195003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7">
            <a:extLst>
              <a:ext uri="{FF2B5EF4-FFF2-40B4-BE49-F238E27FC236}">
                <a16:creationId xmlns:a16="http://schemas.microsoft.com/office/drawing/2014/main" id="{C9BBF758-493E-43D5-91F4-F13354E9D417}"/>
              </a:ext>
            </a:extLst>
          </p:cNvPr>
          <p:cNvSpPr txBox="1"/>
          <p:nvPr/>
        </p:nvSpPr>
        <p:spPr>
          <a:xfrm>
            <a:off x="382711" y="5057698"/>
            <a:ext cx="7386955" cy="13901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170" dirty="0">
                <a:solidFill>
                  <a:srgbClr val="394646"/>
                </a:solidFill>
                <a:latin typeface="Trebuchet MS"/>
                <a:cs typeface="Trebuchet MS"/>
              </a:rPr>
              <a:t>E</a:t>
            </a:r>
            <a:r>
              <a:rPr sz="2400" spc="-215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rgbClr val="394646"/>
                </a:solidFill>
                <a:latin typeface="Trebuchet MS"/>
                <a:cs typeface="Trebuchet MS"/>
              </a:rPr>
              <a:t>se</a:t>
            </a:r>
            <a:r>
              <a:rPr sz="2400" spc="-215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394646"/>
                </a:solidFill>
                <a:latin typeface="Trebuchet MS"/>
                <a:cs typeface="Trebuchet MS"/>
              </a:rPr>
              <a:t>o</a:t>
            </a:r>
            <a:r>
              <a:rPr sz="2400" spc="-135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394646"/>
                </a:solidFill>
                <a:latin typeface="Trebuchet MS"/>
                <a:cs typeface="Trebuchet MS"/>
              </a:rPr>
              <a:t>elevador</a:t>
            </a:r>
            <a:r>
              <a:rPr sz="2400" spc="-215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2400" spc="-114" dirty="0">
                <a:solidFill>
                  <a:srgbClr val="394646"/>
                </a:solidFill>
                <a:latin typeface="Trebuchet MS"/>
                <a:cs typeface="Trebuchet MS"/>
              </a:rPr>
              <a:t>já</a:t>
            </a:r>
            <a:r>
              <a:rPr sz="2400" spc="-215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2400" spc="-40" dirty="0">
                <a:solidFill>
                  <a:srgbClr val="394646"/>
                </a:solidFill>
                <a:latin typeface="Trebuchet MS"/>
                <a:cs typeface="Trebuchet MS"/>
              </a:rPr>
              <a:t>estiver</a:t>
            </a:r>
            <a:r>
              <a:rPr sz="2400" spc="-210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394646"/>
                </a:solidFill>
                <a:latin typeface="Trebuchet MS"/>
                <a:cs typeface="Trebuchet MS"/>
              </a:rPr>
              <a:t>no</a:t>
            </a:r>
            <a:r>
              <a:rPr sz="2400" spc="-140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394646"/>
                </a:solidFill>
                <a:latin typeface="Trebuchet MS"/>
                <a:cs typeface="Trebuchet MS"/>
              </a:rPr>
              <a:t>andar</a:t>
            </a:r>
            <a:r>
              <a:rPr sz="2400" spc="-215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2400" spc="15" dirty="0">
                <a:solidFill>
                  <a:srgbClr val="394646"/>
                </a:solidFill>
                <a:latin typeface="Trebuchet MS"/>
                <a:cs typeface="Trebuchet MS"/>
              </a:rPr>
              <a:t>correto?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 dirty="0">
              <a:latin typeface="Trebuchet MS"/>
              <a:cs typeface="Trebuchet MS"/>
            </a:endParaRPr>
          </a:p>
          <a:p>
            <a:pPr marL="634365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sz="2200" spc="40" dirty="0">
                <a:latin typeface="Microsoft Sans Serif"/>
                <a:cs typeface="Microsoft Sans Serif"/>
              </a:rPr>
              <a:t>Não</a:t>
            </a:r>
            <a:r>
              <a:rPr sz="2200" spc="-45" dirty="0">
                <a:latin typeface="Microsoft Sans Serif"/>
                <a:cs typeface="Microsoft Sans Serif"/>
              </a:rPr>
              <a:t> </a:t>
            </a:r>
            <a:r>
              <a:rPr sz="2200" spc="50" dirty="0">
                <a:latin typeface="Microsoft Sans Serif"/>
                <a:cs typeface="Microsoft Sans Serif"/>
              </a:rPr>
              <a:t>há</a:t>
            </a:r>
            <a:r>
              <a:rPr sz="2200" spc="-120" dirty="0">
                <a:latin typeface="Microsoft Sans Serif"/>
                <a:cs typeface="Microsoft Sans Serif"/>
              </a:rPr>
              <a:t> </a:t>
            </a:r>
            <a:r>
              <a:rPr sz="2200" spc="20" dirty="0">
                <a:latin typeface="Microsoft Sans Serif"/>
                <a:cs typeface="Microsoft Sans Serif"/>
              </a:rPr>
              <a:t>necessidade</a:t>
            </a:r>
            <a:r>
              <a:rPr sz="2200" spc="-114" dirty="0">
                <a:latin typeface="Microsoft Sans Serif"/>
                <a:cs typeface="Microsoft Sans Serif"/>
              </a:rPr>
              <a:t> </a:t>
            </a:r>
            <a:r>
              <a:rPr sz="2200" spc="40" dirty="0">
                <a:latin typeface="Microsoft Sans Serif"/>
                <a:cs typeface="Microsoft Sans Serif"/>
              </a:rPr>
              <a:t>de</a:t>
            </a:r>
            <a:r>
              <a:rPr sz="2200" spc="-114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se</a:t>
            </a:r>
            <a:r>
              <a:rPr sz="2200" spc="-114" dirty="0">
                <a:latin typeface="Microsoft Sans Serif"/>
                <a:cs typeface="Microsoft Sans Serif"/>
              </a:rPr>
              <a:t> </a:t>
            </a:r>
            <a:r>
              <a:rPr sz="2200" spc="5" dirty="0">
                <a:latin typeface="Microsoft Sans Serif"/>
                <a:cs typeface="Microsoft Sans Serif"/>
              </a:rPr>
              <a:t>mover</a:t>
            </a:r>
            <a:r>
              <a:rPr sz="2200" spc="-114" dirty="0">
                <a:latin typeface="Microsoft Sans Serif"/>
                <a:cs typeface="Microsoft Sans Serif"/>
              </a:rPr>
              <a:t> </a:t>
            </a:r>
            <a:r>
              <a:rPr sz="2200" spc="30" dirty="0">
                <a:latin typeface="Microsoft Sans Serif"/>
                <a:cs typeface="Microsoft Sans Serif"/>
              </a:rPr>
              <a:t>nem</a:t>
            </a:r>
            <a:r>
              <a:rPr sz="2200" spc="-114" dirty="0">
                <a:latin typeface="Microsoft Sans Serif"/>
                <a:cs typeface="Microsoft Sans Serif"/>
              </a:rPr>
              <a:t> </a:t>
            </a:r>
            <a:r>
              <a:rPr sz="2200" spc="40" dirty="0">
                <a:latin typeface="Microsoft Sans Serif"/>
                <a:cs typeface="Microsoft Sans Serif"/>
              </a:rPr>
              <a:t>de</a:t>
            </a:r>
            <a:r>
              <a:rPr sz="2200" spc="-114" dirty="0">
                <a:latin typeface="Microsoft Sans Serif"/>
                <a:cs typeface="Microsoft Sans Serif"/>
              </a:rPr>
              <a:t> </a:t>
            </a:r>
            <a:r>
              <a:rPr sz="2200" spc="30" dirty="0">
                <a:latin typeface="Microsoft Sans Serif"/>
                <a:cs typeface="Microsoft Sans Serif"/>
              </a:rPr>
              <a:t>abrir</a:t>
            </a:r>
            <a:r>
              <a:rPr sz="2200" spc="-120" dirty="0">
                <a:latin typeface="Microsoft Sans Serif"/>
                <a:cs typeface="Microsoft Sans Serif"/>
              </a:rPr>
              <a:t> </a:t>
            </a:r>
            <a:r>
              <a:rPr sz="2200" spc="20" dirty="0">
                <a:latin typeface="Microsoft Sans Serif"/>
                <a:cs typeface="Microsoft Sans Serif"/>
              </a:rPr>
              <a:t>as</a:t>
            </a:r>
            <a:r>
              <a:rPr sz="2200" spc="-114" dirty="0">
                <a:latin typeface="Microsoft Sans Serif"/>
                <a:cs typeface="Microsoft Sans Serif"/>
              </a:rPr>
              <a:t> </a:t>
            </a:r>
            <a:r>
              <a:rPr sz="2200" spc="10" dirty="0">
                <a:latin typeface="Microsoft Sans Serif"/>
                <a:cs typeface="Microsoft Sans Serif"/>
              </a:rPr>
              <a:t>portas.</a:t>
            </a:r>
            <a:endParaRPr sz="22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075538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</a:t>
            </a:fld>
            <a:endParaRPr lang="pt-BR"/>
          </a:p>
        </p:txBody>
      </p:sp>
      <p:pic>
        <p:nvPicPr>
          <p:cNvPr id="3" name="Picture 2" descr="Design PNG E SVG De Etiqueta De Marcador De Página Verde Para Camisetas">
            <a:extLst>
              <a:ext uri="{FF2B5EF4-FFF2-40B4-BE49-F238E27FC236}">
                <a16:creationId xmlns:a16="http://schemas.microsoft.com/office/drawing/2014/main" id="{4B592D84-339F-446A-B8B2-71D47571D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1946" y="-1032383"/>
            <a:ext cx="11179277" cy="431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ED4ACFEA-899E-4D11-BCA2-4FD650AF800E}"/>
              </a:ext>
            </a:extLst>
          </p:cNvPr>
          <p:cNvSpPr txBox="1">
            <a:spLocks/>
          </p:cNvSpPr>
          <p:nvPr/>
        </p:nvSpPr>
        <p:spPr>
          <a:xfrm>
            <a:off x="26681" y="792675"/>
            <a:ext cx="886659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b="1" spc="-45" dirty="0">
                <a:latin typeface="Arial Black" panose="020B0A04020102020204" pitchFamily="34" charset="0"/>
              </a:rPr>
              <a:t>Controle de fluxo - Decisão</a:t>
            </a:r>
            <a:endParaRPr lang="pt-BR" b="1" spc="-55" dirty="0">
              <a:latin typeface="Arial Black" panose="020B0A04020102020204" pitchFamily="34" charset="0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032780A-957B-4C77-8EF2-FD7C1A10E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320" y="1736725"/>
            <a:ext cx="2905125" cy="461962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F4F5DF46-C31C-4A62-9BC9-76FF8A478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692" y="1788427"/>
            <a:ext cx="6693987" cy="431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4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</a:t>
            </a:fld>
            <a:endParaRPr lang="pt-BR"/>
          </a:p>
        </p:txBody>
      </p:sp>
      <p:pic>
        <p:nvPicPr>
          <p:cNvPr id="3" name="Picture 2" descr="Design PNG E SVG De Etiqueta De Marcador De Página Verde Para Camisetas">
            <a:extLst>
              <a:ext uri="{FF2B5EF4-FFF2-40B4-BE49-F238E27FC236}">
                <a16:creationId xmlns:a16="http://schemas.microsoft.com/office/drawing/2014/main" id="{544B762D-D52B-4170-837E-576DF195E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5686" y="-1032383"/>
            <a:ext cx="14192413" cy="431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A8149BC2-A961-4FFC-8528-39561DDE3D85}"/>
              </a:ext>
            </a:extLst>
          </p:cNvPr>
          <p:cNvSpPr txBox="1">
            <a:spLocks/>
          </p:cNvSpPr>
          <p:nvPr/>
        </p:nvSpPr>
        <p:spPr>
          <a:xfrm>
            <a:off x="62826" y="779602"/>
            <a:ext cx="1145566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b="1" spc="-40" dirty="0">
                <a:latin typeface="Arial Black" panose="020B0A04020102020204" pitchFamily="34" charset="0"/>
              </a:rPr>
              <a:t>Cont</a:t>
            </a:r>
            <a:r>
              <a:rPr lang="pt-BR" b="1" spc="-65" dirty="0">
                <a:latin typeface="Arial Black" panose="020B0A04020102020204" pitchFamily="34" charset="0"/>
              </a:rPr>
              <a:t>r</a:t>
            </a:r>
            <a:r>
              <a:rPr lang="pt-BR" b="1" spc="-10" dirty="0">
                <a:latin typeface="Arial Black" panose="020B0A04020102020204" pitchFamily="34" charset="0"/>
              </a:rPr>
              <a:t>ole</a:t>
            </a:r>
            <a:r>
              <a:rPr lang="pt-BR" b="1" spc="-405" dirty="0">
                <a:latin typeface="Arial Black" panose="020B0A04020102020204" pitchFamily="34" charset="0"/>
              </a:rPr>
              <a:t> </a:t>
            </a:r>
            <a:r>
              <a:rPr lang="pt-BR" b="1" spc="-55" dirty="0">
                <a:latin typeface="Arial Black" panose="020B0A04020102020204" pitchFamily="34" charset="0"/>
              </a:rPr>
              <a:t>de</a:t>
            </a:r>
            <a:r>
              <a:rPr lang="pt-BR" b="1" spc="-405" dirty="0">
                <a:latin typeface="Arial Black" panose="020B0A04020102020204" pitchFamily="34" charset="0"/>
              </a:rPr>
              <a:t> </a:t>
            </a:r>
            <a:r>
              <a:rPr lang="pt-BR" b="1" spc="-55" dirty="0">
                <a:latin typeface="Arial Black" panose="020B0A04020102020204" pitchFamily="34" charset="0"/>
              </a:rPr>
              <a:t>flu</a:t>
            </a:r>
            <a:r>
              <a:rPr lang="pt-BR" b="1" spc="-135" dirty="0">
                <a:latin typeface="Arial Black" panose="020B0A04020102020204" pitchFamily="34" charset="0"/>
              </a:rPr>
              <a:t>x</a:t>
            </a:r>
            <a:r>
              <a:rPr lang="pt-BR" b="1" spc="-5" dirty="0">
                <a:latin typeface="Arial Black" panose="020B0A04020102020204" pitchFamily="34" charset="0"/>
              </a:rPr>
              <a:t>o</a:t>
            </a:r>
            <a:r>
              <a:rPr lang="pt-BR" b="1" spc="-405" dirty="0">
                <a:latin typeface="Arial Black" panose="020B0A04020102020204" pitchFamily="34" charset="0"/>
              </a:rPr>
              <a:t> </a:t>
            </a:r>
            <a:r>
              <a:rPr lang="pt-BR" b="1" spc="-190" dirty="0">
                <a:latin typeface="Arial Black" panose="020B0A04020102020204" pitchFamily="34" charset="0"/>
              </a:rPr>
              <a:t>–</a:t>
            </a:r>
            <a:r>
              <a:rPr lang="pt-BR" b="1" spc="-405" dirty="0">
                <a:latin typeface="Arial Black" panose="020B0A04020102020204" pitchFamily="34" charset="0"/>
              </a:rPr>
              <a:t> </a:t>
            </a:r>
            <a:r>
              <a:rPr lang="pt-BR" b="1" spc="-70" dirty="0">
                <a:latin typeface="Arial Black" panose="020B0A04020102020204" pitchFamily="34" charset="0"/>
              </a:rPr>
              <a:t>Laço de repetição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54B16CB-1386-4652-A2C3-546BA5B69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62" y="1919444"/>
            <a:ext cx="3467101" cy="443690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6E0E249-F8D4-43B1-B020-3A9536565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330" y="1919444"/>
            <a:ext cx="6433705" cy="452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478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207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Courier New</vt:lpstr>
      <vt:lpstr>Lucida Sans Unicode</vt:lpstr>
      <vt:lpstr>Microsoft Sans Serif</vt:lpstr>
      <vt:lpstr>Tahoma</vt:lpstr>
      <vt:lpstr>Trebuchet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Douglas Dos Reis</dc:creator>
  <cp:lastModifiedBy>Douglas Dos Reis</cp:lastModifiedBy>
  <cp:revision>129</cp:revision>
  <dcterms:created xsi:type="dcterms:W3CDTF">2022-04-06T16:27:10Z</dcterms:created>
  <dcterms:modified xsi:type="dcterms:W3CDTF">2023-07-07T18:56:48Z</dcterms:modified>
</cp:coreProperties>
</file>