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13"/>
  </p:notes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AE107-2813-4B24-BB95-1CA4371AD2D4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DB271-E007-43E7-A682-7A50D8531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231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DD6E4-7816-4B61-8E82-FBA043C49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923076-52E5-4018-82C9-42BA64B0F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5D6804-F35C-4825-9751-F5D61EE3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5AA2-4D09-454A-99D9-0E87C149710B}" type="datetime1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22F49F-229A-4CBD-9CBB-5C27C84A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90DEDB-3856-43AD-87EC-3B24FD8A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34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2F118-C93B-4749-BF3F-CF19C12B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FDEF80-2780-4F80-8C73-09ADFC9E2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E75CA6-E158-407E-8FE0-D60409BE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D6E8-6AC2-4ACC-85DE-6C19C04D3E31}" type="datetime1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7A67DF-E8A7-4745-9077-C229E108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52B35D-9292-4E82-8039-E3354CA3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49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369F6A-5325-4529-9A71-094AE9305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B4B60B-F36F-4A68-9688-299869574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FE9358-9BD8-48AA-A9E3-D7099063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FAEE-04AA-4939-8FF6-D203DFA6EF48}" type="datetime1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B13DFA-F94D-4188-9DE5-8D203253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2EFD92-B981-4A09-8C65-029B332F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91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0A867-FC09-4DF7-AB43-E8416528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B0AA0C-47DA-4149-9421-C35CB23CA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C6592B-2F77-4D07-B4DE-B01B0F20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3F7C-6C37-4600-B2C0-C00949B9023A}" type="datetime1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07CD22-0D70-42E7-9C5F-E397BE69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195880-6CFE-4BCE-ACEC-70D74D42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66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73447-AC51-480B-8E0E-F974E4AD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9A1C16-AF0F-4E1B-B408-F0168197D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EC565E-1074-4910-BEB8-266AD1BE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0578-3BCF-4716-860F-F031C87FAB81}" type="datetime1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1FF88C-68E1-45CC-A532-E46E54B1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DC21F8-7A65-4E0D-A483-2DF15FCF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05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BB025-2918-4A76-B591-9A1F2197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D96410-587B-4FA9-8EDC-6309A031D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C7E112-F203-48FF-B5D5-F3922DCA0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B83974-97BA-4D11-B1C0-9D80C8DD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4701-00E7-463F-8BC0-D40B55CA37A6}" type="datetime1">
              <a:rPr lang="pt-BR" smtClean="0"/>
              <a:t>10/07/2023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3E7059-2C68-4BD9-B8D4-B7C4617A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BD1E2A-304F-4124-8A98-89ABF791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36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57F8C-4DF0-47E3-B1E4-E0F1B341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F2BEAD-A4BB-4032-B3C3-E258B7B40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4862F7-357C-4CBD-9FC2-783049650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4EA4EB-4794-4485-AA28-F013A9A1F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B88B47-EA08-4E29-8B25-87CEFD9EF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3B7B76-0BCA-4392-B1C4-F2AD7ADA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BCDB-4634-4BAB-84ED-F2C4CB65B0A2}" type="datetime1">
              <a:rPr lang="pt-BR" smtClean="0"/>
              <a:t>10/07/2023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4E79A6-BA9D-4E67-B1AF-A83AB0A6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391ECB-5F15-42D8-AB94-978BFA91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99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C058B-2C9D-4D65-A958-B4758788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2CA5FC-249E-4CD5-9CFC-4A3AFE6C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8B6F-B5F6-4272-96E7-A7AB6D81B1FB}" type="datetime1">
              <a:rPr lang="pt-BR" smtClean="0"/>
              <a:t>10/07/2023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ACA320-236C-4B8C-8C67-B1EAEB59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7F857A-FE4D-4EA9-AA57-29942CE6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45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34C800-1D8B-4C60-BD21-9260E625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CFA0-81ED-4255-9D8B-56A26DDEF55B}" type="datetime1">
              <a:rPr lang="pt-BR" smtClean="0"/>
              <a:t>10/07/2023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E51171-3A1D-47FA-9517-12883972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BC1BC6-78A2-4F0E-92C1-B0385C9C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90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1BDAE-BAC1-45FE-92AA-7D58657D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8E3016-E529-41A6-9122-236EF045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8F9E8A-FC7E-45B8-83CF-FF860A0BA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0762B0-C119-4FB2-94B5-831AE013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66BE-183D-4416-BC84-57834865887D}" type="datetime1">
              <a:rPr lang="pt-BR" smtClean="0"/>
              <a:t>10/07/2023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E46914-B9FA-47AB-98B5-2C0D7633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034A7C-300B-4103-B524-C65FAF3D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34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2743C-6ADA-422D-947F-25C419D58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A331507-DA59-4F95-80BA-8583F5122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65D0CA-112F-4000-93A2-42D4DA930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94053B-AF4C-4798-A564-3F8F438B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15F7-270F-46ED-8F37-F6B34773D015}" type="datetime1">
              <a:rPr lang="pt-BR" smtClean="0"/>
              <a:t>10/07/2023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3AC4A5-9043-4A8C-B881-C6D1B513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1B6A3B-3F85-4BF5-918C-3565DEEB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92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5CEF06-F9B0-4C0C-96FC-278594A0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1905AA-065B-4004-81B6-4D2FA4E97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5AEBF9-72D8-4FF7-8329-F541B7D14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A4845-A640-486C-A2F6-26F77D5A34BE}" type="datetime1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9CFD8C-A346-4CD3-B655-39FF57711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FEA84-19D0-4768-98DA-C7EA85185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77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4B9B8CC-5B26-4F06-8B74-D4398BD22664}"/>
              </a:ext>
            </a:extLst>
          </p:cNvPr>
          <p:cNvSpPr txBox="1"/>
          <p:nvPr/>
        </p:nvSpPr>
        <p:spPr>
          <a:xfrm>
            <a:off x="886692" y="2413337"/>
            <a:ext cx="11083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/>
              <a:t>Criando um novo projeto</a:t>
            </a:r>
          </a:p>
        </p:txBody>
      </p:sp>
    </p:spTree>
    <p:extLst>
      <p:ext uri="{BB962C8B-B14F-4D97-AF65-F5344CB8AC3E}">
        <p14:creationId xmlns:p14="http://schemas.microsoft.com/office/powerpoint/2010/main" val="1870830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10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28A64CC-D065-46A0-961D-BE654ADD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061" y="2068657"/>
            <a:ext cx="5428539" cy="27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61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11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0B1DC9C-EDD6-432C-86FC-81765B98E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19462"/>
            <a:ext cx="10917382" cy="613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8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568CEA2-FA87-4AE7-AB09-26FE887CB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637" y="824827"/>
            <a:ext cx="9294721" cy="5531523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D15D4E8C-8F77-4BCF-951F-B3B3084F7D73}"/>
              </a:ext>
            </a:extLst>
          </p:cNvPr>
          <p:cNvCxnSpPr/>
          <p:nvPr/>
        </p:nvCxnSpPr>
        <p:spPr>
          <a:xfrm flipH="1">
            <a:off x="2299855" y="3429000"/>
            <a:ext cx="4696690" cy="117070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D4CDDBAB-036A-4374-AD32-82D7CC61BBE1}"/>
              </a:ext>
            </a:extLst>
          </p:cNvPr>
          <p:cNvSpPr txBox="1"/>
          <p:nvPr/>
        </p:nvSpPr>
        <p:spPr>
          <a:xfrm>
            <a:off x="0" y="4415043"/>
            <a:ext cx="229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Clique em New Project</a:t>
            </a:r>
          </a:p>
        </p:txBody>
      </p:sp>
    </p:spTree>
    <p:extLst>
      <p:ext uri="{BB962C8B-B14F-4D97-AF65-F5344CB8AC3E}">
        <p14:creationId xmlns:p14="http://schemas.microsoft.com/office/powerpoint/2010/main" val="184425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20B1E85-8E1F-44B0-A2CF-BBB26BF37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484" y="773155"/>
            <a:ext cx="7745693" cy="584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6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417B80-EBEA-4B54-A0E3-216710781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284" y="810924"/>
            <a:ext cx="8143999" cy="604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3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8037F4E-0F91-4F59-A090-F30C61529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832" y="914400"/>
            <a:ext cx="10470823" cy="546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9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6D6E420-9C87-4DDA-9E9A-C64A28B89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73"/>
            <a:ext cx="12192000" cy="6849653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FB528F69-A0DB-48DB-8ECC-7675E2ACBA8E}"/>
              </a:ext>
            </a:extLst>
          </p:cNvPr>
          <p:cNvCxnSpPr/>
          <p:nvPr/>
        </p:nvCxnSpPr>
        <p:spPr>
          <a:xfrm flipH="1" flipV="1">
            <a:off x="838200" y="1122218"/>
            <a:ext cx="3581400" cy="1967346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3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1E94CCC-D670-4C59-A739-DCFE1562A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2166"/>
            <a:ext cx="12025744" cy="572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4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F1635BB-41A0-44B4-988D-0C3831FDB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1" y="889979"/>
            <a:ext cx="5386344" cy="583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4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30277BA-2FBA-4213-989A-932611FC1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593" y="1662546"/>
            <a:ext cx="5992813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644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19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Douglas Dos Reis</dc:creator>
  <cp:lastModifiedBy>WELSON DE LIMA SOUZA</cp:lastModifiedBy>
  <cp:revision>126</cp:revision>
  <dcterms:created xsi:type="dcterms:W3CDTF">2022-04-06T16:27:10Z</dcterms:created>
  <dcterms:modified xsi:type="dcterms:W3CDTF">2023-07-10T13:06:15Z</dcterms:modified>
</cp:coreProperties>
</file>