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307" r:id="rId6"/>
    <p:sldId id="339" r:id="rId7"/>
    <p:sldId id="272" r:id="rId8"/>
    <p:sldId id="369" r:id="rId9"/>
    <p:sldId id="308" r:id="rId10"/>
    <p:sldId id="410" r:id="rId11"/>
    <p:sldId id="403" r:id="rId12"/>
    <p:sldId id="374" r:id="rId13"/>
    <p:sldId id="395" r:id="rId14"/>
    <p:sldId id="401" r:id="rId15"/>
    <p:sldId id="362" r:id="rId16"/>
    <p:sldId id="387" r:id="rId17"/>
    <p:sldId id="295" r:id="rId18"/>
    <p:sldId id="277" r:id="rId19"/>
  </p:sldIdLst>
  <p:sldSz cx="20104100" cy="11309350"/>
  <p:notesSz cx="20104100" cy="1130935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Montserrat ExtraBold" panose="00000900000000000000" pitchFamily="2" charset="0"/>
      <p:bold r:id="rId24"/>
      <p:boldItalic r:id="rId25"/>
    </p:embeddedFont>
    <p:embeddedFont>
      <p:font typeface="Montserrat Light" panose="00000400000000000000" pitchFamily="2" charset="0"/>
      <p:regular r:id="rId26"/>
      <p:italic r:id="rId2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68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831850" y="7026275"/>
            <a:ext cx="14167156" cy="1856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9600" spc="-7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12700" marR="5080" indent="2545080">
              <a:lnSpc>
                <a:spcPts val="5860"/>
              </a:lnSpc>
              <a:spcBef>
                <a:spcPts val="820"/>
              </a:spcBef>
            </a:pPr>
            <a:r>
              <a:rPr lang="pt-BR" sz="9600" spc="55" dirty="0">
                <a:solidFill>
                  <a:srgbClr val="FFFFFF"/>
                </a:solidFill>
                <a:latin typeface="Calibri Light"/>
                <a:cs typeface="Calibri Light"/>
              </a:rPr>
              <a:t>Formatação</a:t>
            </a:r>
            <a:endParaRPr sz="9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0199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8DCA77A-25D6-4AC8-926C-CA966CB46EF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8A9D94-9D25-4BC4-9A69-403DAF9F1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482F69B-C046-4033-9E32-A86819E2272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3287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831850" y="7026275"/>
            <a:ext cx="14167156" cy="1856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9600" spc="-7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12700" marR="5080" indent="2545080">
              <a:lnSpc>
                <a:spcPts val="5860"/>
              </a:lnSpc>
              <a:spcBef>
                <a:spcPts val="820"/>
              </a:spcBef>
            </a:pPr>
            <a:r>
              <a:rPr lang="pt-BR" sz="9600" spc="55" dirty="0">
                <a:solidFill>
                  <a:srgbClr val="FFFFFF"/>
                </a:solidFill>
                <a:latin typeface="Calibri Light"/>
                <a:cs typeface="Calibri Light"/>
              </a:rPr>
              <a:t>Listas</a:t>
            </a:r>
            <a:endParaRPr sz="9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77245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831850" y="7026275"/>
            <a:ext cx="14167156" cy="1856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9600" spc="-7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12700" marR="5080" indent="2545080">
              <a:lnSpc>
                <a:spcPts val="5860"/>
              </a:lnSpc>
              <a:spcBef>
                <a:spcPts val="820"/>
              </a:spcBef>
            </a:pPr>
            <a:r>
              <a:rPr lang="pt-BR" sz="9600" spc="55" dirty="0">
                <a:solidFill>
                  <a:srgbClr val="FFFFFF"/>
                </a:solidFill>
                <a:latin typeface="Calibri Light"/>
                <a:cs typeface="Calibri Light"/>
              </a:rPr>
              <a:t>Dicionários</a:t>
            </a:r>
            <a:endParaRPr sz="9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13994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831850" y="7026275"/>
            <a:ext cx="14167156" cy="1856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9600" spc="-7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12700" marR="5080" indent="2545080">
              <a:lnSpc>
                <a:spcPts val="5860"/>
              </a:lnSpc>
              <a:spcBef>
                <a:spcPts val="820"/>
              </a:spcBef>
            </a:pPr>
            <a:r>
              <a:rPr lang="pt-BR" sz="9600" spc="55" dirty="0">
                <a:solidFill>
                  <a:srgbClr val="FFFFFF"/>
                </a:solidFill>
                <a:latin typeface="Calibri Light"/>
                <a:cs typeface="Calibri Light"/>
              </a:rPr>
              <a:t>Funções</a:t>
            </a:r>
            <a:endParaRPr sz="9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3143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556"/>
            <a:chOff x="0" y="0"/>
            <a:chExt cx="20104100" cy="1130855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5576" y="4635933"/>
            <a:ext cx="5114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5" dirty="0">
                <a:solidFill>
                  <a:srgbClr val="FFFFFF"/>
                </a:solidFill>
              </a:rPr>
              <a:t>DEPARTAMENTO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REGIONAL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10231201" y="5107290"/>
            <a:ext cx="6974205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ts val="327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Montserrat ExtraBold"/>
                <a:cs typeface="Montserrat ExtraBold"/>
              </a:rPr>
              <a:t>DE</a:t>
            </a:r>
            <a:r>
              <a:rPr sz="2800" b="1" spc="-30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Montserrat ExtraBold"/>
                <a:cs typeface="Montserrat ExtraBold"/>
              </a:rPr>
              <a:t>SÃO</a:t>
            </a:r>
            <a:r>
              <a:rPr sz="2800" b="1" spc="-25" dirty="0">
                <a:solidFill>
                  <a:srgbClr val="FFFFFF"/>
                </a:solidFill>
                <a:latin typeface="Montserrat ExtraBold"/>
                <a:cs typeface="Montserrat ExtraBold"/>
              </a:rPr>
              <a:t> </a:t>
            </a:r>
            <a:r>
              <a:rPr sz="2800" b="1" spc="-40" dirty="0">
                <a:solidFill>
                  <a:srgbClr val="FFFFFF"/>
                </a:solidFill>
                <a:latin typeface="Montserrat ExtraBold"/>
                <a:cs typeface="Montserrat ExtraBold"/>
              </a:rPr>
              <a:t>PAULO</a:t>
            </a:r>
            <a:endParaRPr sz="2800">
              <a:latin typeface="Montserrat ExtraBold"/>
              <a:cs typeface="Montserrat ExtraBold"/>
            </a:endParaRPr>
          </a:p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9488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-1758950" y="7230124"/>
            <a:ext cx="12304711" cy="261449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dirty="0">
                <a:solidFill>
                  <a:schemeClr val="bg1"/>
                </a:solidFill>
                <a:latin typeface="Söhne"/>
              </a:rPr>
              <a:t> </a:t>
            </a: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Instruções de I/O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 (Entrada e Saída):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 </a:t>
            </a:r>
            <a:endParaRPr lang="pt-BR" sz="6600" b="1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72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8DCA77A-25D6-4AC8-926C-CA966CB46EF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8A9D94-9D25-4BC4-9A69-403DAF9F1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482F69B-C046-4033-9E32-A86819E2272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2992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478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D26A0B-1A3D-CBCA-5FF4-E4B680B6FAEF}"/>
              </a:ext>
            </a:extLst>
          </p:cNvPr>
          <p:cNvSpPr txBox="1"/>
          <p:nvPr/>
        </p:nvSpPr>
        <p:spPr>
          <a:xfrm>
            <a:off x="2584450" y="7886014"/>
            <a:ext cx="855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59816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8DCA77A-25D6-4AC8-926C-CA966CB46EF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8A9D94-9D25-4BC4-9A69-403DAF9F1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482F69B-C046-4033-9E32-A86819E2272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8452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45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-1606550" y="6788368"/>
            <a:ext cx="12304711" cy="347370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Instruções 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de 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Atribuição: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66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8826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45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-1606550" y="6788368"/>
            <a:ext cx="12304711" cy="347370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dirty="0">
                <a:solidFill>
                  <a:schemeClr val="bg1"/>
                </a:solidFill>
                <a:latin typeface="Söhne"/>
              </a:rPr>
              <a:t>Tipos 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i="0" dirty="0">
                <a:solidFill>
                  <a:schemeClr val="bg1"/>
                </a:solidFill>
                <a:effectLst/>
                <a:latin typeface="Söhne"/>
              </a:rPr>
              <a:t>De </a:t>
            </a: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r>
              <a:rPr lang="pt-BR" sz="6600" b="1" dirty="0" err="1">
                <a:solidFill>
                  <a:schemeClr val="bg1"/>
                </a:solidFill>
                <a:latin typeface="Söhne"/>
              </a:rPr>
              <a:t>Váriaveis</a:t>
            </a:r>
            <a:endParaRPr lang="pt-BR" sz="6600" b="1" i="0" dirty="0">
              <a:solidFill>
                <a:schemeClr val="bg1"/>
              </a:solidFill>
              <a:effectLst/>
              <a:latin typeface="Söhne"/>
            </a:endParaRPr>
          </a:p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6600" b="1" i="0" dirty="0">
              <a:solidFill>
                <a:schemeClr val="bg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282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5" name="object 3">
            <a:extLst>
              <a:ext uri="{FF2B5EF4-FFF2-40B4-BE49-F238E27FC236}">
                <a16:creationId xmlns:a16="http://schemas.microsoft.com/office/drawing/2014/main" id="{28DCA77A-25D6-4AC8-926C-CA966CB46EF3}"/>
              </a:ext>
            </a:extLst>
          </p:cNvPr>
          <p:cNvGrpSpPr/>
          <p:nvPr/>
        </p:nvGrpSpPr>
        <p:grpSpPr>
          <a:xfrm>
            <a:off x="15364003" y="1047088"/>
            <a:ext cx="3693223" cy="942975"/>
            <a:chOff x="15364003" y="1047088"/>
            <a:chExt cx="3693223" cy="942975"/>
          </a:xfrm>
        </p:grpSpPr>
        <p:sp>
          <p:nvSpPr>
            <p:cNvPr id="73" name="object 4">
              <a:extLst>
                <a:ext uri="{FF2B5EF4-FFF2-40B4-BE49-F238E27FC236}">
                  <a16:creationId xmlns:a16="http://schemas.microsoft.com/office/drawing/2014/main" id="{4D8A9D94-9D25-4BC4-9A69-403DAF9F1033}"/>
                </a:ext>
              </a:extLst>
            </p:cNvPr>
            <p:cNvSpPr/>
            <p:nvPr/>
          </p:nvSpPr>
          <p:spPr>
            <a:xfrm>
              <a:off x="15364066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5">
              <a:extLst>
                <a:ext uri="{FF2B5EF4-FFF2-40B4-BE49-F238E27FC236}">
                  <a16:creationId xmlns:a16="http://schemas.microsoft.com/office/drawing/2014/main" id="{2482F69B-C046-4033-9E32-A86819E22727}"/>
                </a:ext>
              </a:extLst>
            </p:cNvPr>
            <p:cNvSpPr/>
            <p:nvPr/>
          </p:nvSpPr>
          <p:spPr>
            <a:xfrm>
              <a:off x="15364003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48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48" y="685812"/>
                  </a:lnTo>
                  <a:lnTo>
                    <a:pt x="198348" y="660984"/>
                  </a:lnTo>
                  <a:close/>
                </a:path>
                <a:path w="3693159" h="700405">
                  <a:moveTo>
                    <a:pt x="198348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48" y="527050"/>
                  </a:lnTo>
                  <a:lnTo>
                    <a:pt x="198348" y="502246"/>
                  </a:lnTo>
                  <a:close/>
                </a:path>
                <a:path w="3693159" h="700405">
                  <a:moveTo>
                    <a:pt x="198348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48" y="362356"/>
                  </a:lnTo>
                  <a:lnTo>
                    <a:pt x="198348" y="337540"/>
                  </a:lnTo>
                  <a:close/>
                </a:path>
                <a:path w="3693159" h="700405">
                  <a:moveTo>
                    <a:pt x="198348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48" y="199898"/>
                  </a:lnTo>
                  <a:lnTo>
                    <a:pt x="198348" y="175044"/>
                  </a:lnTo>
                  <a:close/>
                </a:path>
                <a:path w="3693159" h="700405">
                  <a:moveTo>
                    <a:pt x="198348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48" y="41592"/>
                  </a:lnTo>
                  <a:lnTo>
                    <a:pt x="198348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6360" y="130289"/>
                  </a:lnTo>
                  <a:lnTo>
                    <a:pt x="905611" y="119291"/>
                  </a:lnTo>
                  <a:lnTo>
                    <a:pt x="892365" y="84505"/>
                  </a:lnTo>
                  <a:lnTo>
                    <a:pt x="840524" y="34785"/>
                  </a:lnTo>
                  <a:lnTo>
                    <a:pt x="804722" y="18783"/>
                  </a:lnTo>
                  <a:lnTo>
                    <a:pt x="764197" y="8001"/>
                  </a:lnTo>
                  <a:lnTo>
                    <a:pt x="720369" y="1905"/>
                  </a:lnTo>
                  <a:lnTo>
                    <a:pt x="674636" y="0"/>
                  </a:lnTo>
                  <a:lnTo>
                    <a:pt x="627634" y="1714"/>
                  </a:lnTo>
                  <a:lnTo>
                    <a:pt x="580974" y="7264"/>
                  </a:lnTo>
                  <a:lnTo>
                    <a:pt x="535597" y="17233"/>
                  </a:lnTo>
                  <a:lnTo>
                    <a:pt x="492467" y="32207"/>
                  </a:lnTo>
                  <a:lnTo>
                    <a:pt x="452539" y="52793"/>
                  </a:lnTo>
                  <a:lnTo>
                    <a:pt x="416775" y="79552"/>
                  </a:lnTo>
                  <a:lnTo>
                    <a:pt x="386105" y="113106"/>
                  </a:lnTo>
                  <a:lnTo>
                    <a:pt x="361505" y="154012"/>
                  </a:lnTo>
                  <a:lnTo>
                    <a:pt x="343928" y="202895"/>
                  </a:lnTo>
                  <a:lnTo>
                    <a:pt x="339178" y="254914"/>
                  </a:lnTo>
                  <a:lnTo>
                    <a:pt x="348348" y="300837"/>
                  </a:lnTo>
                  <a:lnTo>
                    <a:pt x="371932" y="338734"/>
                  </a:lnTo>
                  <a:lnTo>
                    <a:pt x="410464" y="366699"/>
                  </a:lnTo>
                  <a:lnTo>
                    <a:pt x="460248" y="387223"/>
                  </a:lnTo>
                  <a:lnTo>
                    <a:pt x="508927" y="402183"/>
                  </a:lnTo>
                  <a:lnTo>
                    <a:pt x="594918" y="424510"/>
                  </a:lnTo>
                  <a:lnTo>
                    <a:pt x="628230" y="436435"/>
                  </a:lnTo>
                  <a:lnTo>
                    <a:pt x="652437" y="451891"/>
                  </a:lnTo>
                  <a:lnTo>
                    <a:pt x="665518" y="473189"/>
                  </a:lnTo>
                  <a:lnTo>
                    <a:pt x="665480" y="502577"/>
                  </a:lnTo>
                  <a:lnTo>
                    <a:pt x="650036" y="531888"/>
                  </a:lnTo>
                  <a:lnTo>
                    <a:pt x="622058" y="552818"/>
                  </a:lnTo>
                  <a:lnTo>
                    <a:pt x="587781" y="565378"/>
                  </a:lnTo>
                  <a:lnTo>
                    <a:pt x="553491" y="569556"/>
                  </a:lnTo>
                  <a:lnTo>
                    <a:pt x="508863" y="563194"/>
                  </a:lnTo>
                  <a:lnTo>
                    <a:pt x="477088" y="544436"/>
                  </a:lnTo>
                  <a:lnTo>
                    <a:pt x="460565" y="513829"/>
                  </a:lnTo>
                  <a:lnTo>
                    <a:pt x="461657" y="471868"/>
                  </a:lnTo>
                  <a:lnTo>
                    <a:pt x="275513" y="471868"/>
                  </a:lnTo>
                  <a:lnTo>
                    <a:pt x="269417" y="527735"/>
                  </a:lnTo>
                  <a:lnTo>
                    <a:pt x="274345" y="574230"/>
                  </a:lnTo>
                  <a:lnTo>
                    <a:pt x="289204" y="612089"/>
                  </a:lnTo>
                  <a:lnTo>
                    <a:pt x="312864" y="642086"/>
                  </a:lnTo>
                  <a:lnTo>
                    <a:pt x="344195" y="664946"/>
                  </a:lnTo>
                  <a:lnTo>
                    <a:pt x="382104" y="681418"/>
                  </a:lnTo>
                  <a:lnTo>
                    <a:pt x="425462" y="692264"/>
                  </a:lnTo>
                  <a:lnTo>
                    <a:pt x="473138" y="698233"/>
                  </a:lnTo>
                  <a:lnTo>
                    <a:pt x="524040" y="700049"/>
                  </a:lnTo>
                  <a:lnTo>
                    <a:pt x="575614" y="697547"/>
                  </a:lnTo>
                  <a:lnTo>
                    <a:pt x="626071" y="690016"/>
                  </a:lnTo>
                  <a:lnTo>
                    <a:pt x="674395" y="677392"/>
                  </a:lnTo>
                  <a:lnTo>
                    <a:pt x="719594" y="659612"/>
                  </a:lnTo>
                  <a:lnTo>
                    <a:pt x="760653" y="636625"/>
                  </a:lnTo>
                  <a:lnTo>
                    <a:pt x="796569" y="608368"/>
                  </a:lnTo>
                  <a:lnTo>
                    <a:pt x="826338" y="574776"/>
                  </a:lnTo>
                  <a:lnTo>
                    <a:pt x="829360" y="569556"/>
                  </a:lnTo>
                  <a:lnTo>
                    <a:pt x="848944" y="535813"/>
                  </a:lnTo>
                  <a:lnTo>
                    <a:pt x="863396" y="491388"/>
                  </a:lnTo>
                  <a:lnTo>
                    <a:pt x="869175" y="436956"/>
                  </a:lnTo>
                  <a:lnTo>
                    <a:pt x="862241" y="393573"/>
                  </a:lnTo>
                  <a:lnTo>
                    <a:pt x="844702" y="359727"/>
                  </a:lnTo>
                  <a:lnTo>
                    <a:pt x="786168" y="314388"/>
                  </a:lnTo>
                  <a:lnTo>
                    <a:pt x="749376" y="299808"/>
                  </a:lnTo>
                  <a:lnTo>
                    <a:pt x="710349" y="288569"/>
                  </a:lnTo>
                  <a:lnTo>
                    <a:pt x="633984" y="269887"/>
                  </a:lnTo>
                  <a:lnTo>
                    <a:pt x="598474" y="259105"/>
                  </a:lnTo>
                  <a:lnTo>
                    <a:pt x="566496" y="244411"/>
                  </a:lnTo>
                  <a:lnTo>
                    <a:pt x="545185" y="222910"/>
                  </a:lnTo>
                  <a:lnTo>
                    <a:pt x="541693" y="191706"/>
                  </a:lnTo>
                  <a:lnTo>
                    <a:pt x="553224" y="167970"/>
                  </a:lnTo>
                  <a:lnTo>
                    <a:pt x="574852" y="148424"/>
                  </a:lnTo>
                  <a:lnTo>
                    <a:pt x="603161" y="135166"/>
                  </a:lnTo>
                  <a:lnTo>
                    <a:pt x="634758" y="130289"/>
                  </a:lnTo>
                  <a:lnTo>
                    <a:pt x="656818" y="131673"/>
                  </a:lnTo>
                  <a:lnTo>
                    <a:pt x="701903" y="151714"/>
                  </a:lnTo>
                  <a:lnTo>
                    <a:pt x="716381" y="192925"/>
                  </a:lnTo>
                  <a:lnTo>
                    <a:pt x="713574" y="211251"/>
                  </a:lnTo>
                  <a:lnTo>
                    <a:pt x="899693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098" y="13944"/>
                  </a:lnTo>
                  <a:lnTo>
                    <a:pt x="926249" y="685927"/>
                  </a:lnTo>
                  <a:lnTo>
                    <a:pt x="1438135" y="685927"/>
                  </a:lnTo>
                  <a:lnTo>
                    <a:pt x="1465884" y="555599"/>
                  </a:lnTo>
                  <a:lnTo>
                    <a:pt x="1140129" y="555599"/>
                  </a:lnTo>
                  <a:lnTo>
                    <a:pt x="1170381" y="413207"/>
                  </a:lnTo>
                  <a:lnTo>
                    <a:pt x="1470063" y="413207"/>
                  </a:lnTo>
                  <a:lnTo>
                    <a:pt x="1497672" y="282956"/>
                  </a:lnTo>
                  <a:lnTo>
                    <a:pt x="1197978" y="282956"/>
                  </a:lnTo>
                  <a:lnTo>
                    <a:pt x="1227455" y="144233"/>
                  </a:lnTo>
                  <a:lnTo>
                    <a:pt x="1553210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25" y="512775"/>
                  </a:lnTo>
                  <a:lnTo>
                    <a:pt x="2065553" y="514680"/>
                  </a:lnTo>
                  <a:lnTo>
                    <a:pt x="1984070" y="171272"/>
                  </a:lnTo>
                  <a:lnTo>
                    <a:pt x="1946732" y="13944"/>
                  </a:lnTo>
                  <a:lnTo>
                    <a:pt x="1686140" y="13944"/>
                  </a:lnTo>
                  <a:lnTo>
                    <a:pt x="1543278" y="685927"/>
                  </a:lnTo>
                  <a:lnTo>
                    <a:pt x="1710817" y="685927"/>
                  </a:lnTo>
                  <a:lnTo>
                    <a:pt x="1820189" y="171272"/>
                  </a:lnTo>
                  <a:lnTo>
                    <a:pt x="1822030" y="171272"/>
                  </a:lnTo>
                  <a:lnTo>
                    <a:pt x="1940687" y="685927"/>
                  </a:lnTo>
                  <a:lnTo>
                    <a:pt x="2198497" y="685927"/>
                  </a:lnTo>
                  <a:lnTo>
                    <a:pt x="2234895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49" y="685927"/>
                  </a:moveTo>
                  <a:lnTo>
                    <a:pt x="3001048" y="554685"/>
                  </a:lnTo>
                  <a:lnTo>
                    <a:pt x="2977324" y="424395"/>
                  </a:lnTo>
                  <a:lnTo>
                    <a:pt x="2926461" y="145148"/>
                  </a:lnTo>
                  <a:lnTo>
                    <a:pt x="2902572" y="13944"/>
                  </a:lnTo>
                  <a:lnTo>
                    <a:pt x="2779877" y="13944"/>
                  </a:lnTo>
                  <a:lnTo>
                    <a:pt x="2779877" y="424395"/>
                  </a:lnTo>
                  <a:lnTo>
                    <a:pt x="2600248" y="424395"/>
                  </a:lnTo>
                  <a:lnTo>
                    <a:pt x="2750858" y="145148"/>
                  </a:lnTo>
                  <a:lnTo>
                    <a:pt x="2753639" y="145148"/>
                  </a:lnTo>
                  <a:lnTo>
                    <a:pt x="2779877" y="424395"/>
                  </a:lnTo>
                  <a:lnTo>
                    <a:pt x="2779877" y="13944"/>
                  </a:lnTo>
                  <a:lnTo>
                    <a:pt x="2675471" y="13944"/>
                  </a:lnTo>
                  <a:lnTo>
                    <a:pt x="2267343" y="685927"/>
                  </a:lnTo>
                  <a:lnTo>
                    <a:pt x="2453513" y="685927"/>
                  </a:lnTo>
                  <a:lnTo>
                    <a:pt x="2525153" y="554685"/>
                  </a:lnTo>
                  <a:lnTo>
                    <a:pt x="2797873" y="554685"/>
                  </a:lnTo>
                  <a:lnTo>
                    <a:pt x="2814612" y="685927"/>
                  </a:lnTo>
                  <a:lnTo>
                    <a:pt x="3024949" y="685927"/>
                  </a:lnTo>
                  <a:close/>
                </a:path>
                <a:path w="3693159" h="700405">
                  <a:moveTo>
                    <a:pt x="3424669" y="13944"/>
                  </a:moveTo>
                  <a:lnTo>
                    <a:pt x="3238538" y="13944"/>
                  </a:lnTo>
                  <a:lnTo>
                    <a:pt x="3095663" y="685927"/>
                  </a:lnTo>
                  <a:lnTo>
                    <a:pt x="3281819" y="685927"/>
                  </a:lnTo>
                  <a:lnTo>
                    <a:pt x="3424669" y="13944"/>
                  </a:lnTo>
                  <a:close/>
                </a:path>
                <a:path w="3693159" h="700405">
                  <a:moveTo>
                    <a:pt x="3692918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18" y="685812"/>
                  </a:lnTo>
                  <a:lnTo>
                    <a:pt x="3692918" y="660984"/>
                  </a:lnTo>
                  <a:close/>
                </a:path>
                <a:path w="3693159" h="700405">
                  <a:moveTo>
                    <a:pt x="3692918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18" y="527050"/>
                  </a:lnTo>
                  <a:lnTo>
                    <a:pt x="3692918" y="502246"/>
                  </a:lnTo>
                  <a:close/>
                </a:path>
                <a:path w="3693159" h="700405">
                  <a:moveTo>
                    <a:pt x="3692918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18" y="362356"/>
                  </a:lnTo>
                  <a:lnTo>
                    <a:pt x="3692918" y="337540"/>
                  </a:lnTo>
                  <a:close/>
                </a:path>
                <a:path w="3693159" h="700405">
                  <a:moveTo>
                    <a:pt x="3692918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18" y="199898"/>
                  </a:lnTo>
                  <a:lnTo>
                    <a:pt x="3692918" y="175044"/>
                  </a:lnTo>
                  <a:close/>
                </a:path>
                <a:path w="3693159" h="700405">
                  <a:moveTo>
                    <a:pt x="3692918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18" y="41592"/>
                  </a:lnTo>
                  <a:lnTo>
                    <a:pt x="3692918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81692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5549569" y="0"/>
              <a:ext cx="14554835" cy="11151870"/>
            </a:xfrm>
            <a:custGeom>
              <a:avLst/>
              <a:gdLst/>
              <a:ahLst/>
              <a:cxnLst/>
              <a:rect l="l" t="t" r="r" b="b"/>
              <a:pathLst>
                <a:path w="14554835" h="11151870">
                  <a:moveTo>
                    <a:pt x="0" y="11151492"/>
                  </a:moveTo>
                  <a:lnTo>
                    <a:pt x="14554530" y="11151492"/>
                  </a:lnTo>
                  <a:lnTo>
                    <a:pt x="14554530" y="0"/>
                  </a:lnTo>
                  <a:lnTo>
                    <a:pt x="0" y="0"/>
                  </a:lnTo>
                  <a:lnTo>
                    <a:pt x="0" y="11151492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151493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7076" y="235603"/>
              <a:ext cx="1885314" cy="575945"/>
            </a:xfrm>
            <a:custGeom>
              <a:avLst/>
              <a:gdLst/>
              <a:ahLst/>
              <a:cxnLst/>
              <a:rect l="l" t="t" r="r" b="b"/>
              <a:pathLst>
                <a:path w="1885314" h="57594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02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02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04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04"/>
                  </a:lnTo>
                  <a:lnTo>
                    <a:pt x="52362" y="549719"/>
                  </a:lnTo>
                  <a:close/>
                </a:path>
                <a:path w="1885314" h="57594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30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30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32"/>
                  </a:lnTo>
                  <a:lnTo>
                    <a:pt x="7670" y="306463"/>
                  </a:lnTo>
                  <a:lnTo>
                    <a:pt x="15989" y="312064"/>
                  </a:lnTo>
                  <a:lnTo>
                    <a:pt x="26187" y="314121"/>
                  </a:lnTo>
                  <a:lnTo>
                    <a:pt x="36372" y="312064"/>
                  </a:lnTo>
                  <a:lnTo>
                    <a:pt x="44691" y="306463"/>
                  </a:lnTo>
                  <a:lnTo>
                    <a:pt x="50304" y="298132"/>
                  </a:lnTo>
                  <a:lnTo>
                    <a:pt x="52362" y="287947"/>
                  </a:lnTo>
                  <a:close/>
                </a:path>
                <a:path w="1885314" h="57594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58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58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60"/>
                  </a:lnTo>
                  <a:lnTo>
                    <a:pt x="7670" y="44691"/>
                  </a:lnTo>
                  <a:lnTo>
                    <a:pt x="15989" y="50292"/>
                  </a:lnTo>
                  <a:lnTo>
                    <a:pt x="26187" y="52349"/>
                  </a:lnTo>
                  <a:lnTo>
                    <a:pt x="36372" y="50292"/>
                  </a:lnTo>
                  <a:lnTo>
                    <a:pt x="44691" y="44691"/>
                  </a:lnTo>
                  <a:lnTo>
                    <a:pt x="50304" y="36360"/>
                  </a:lnTo>
                  <a:lnTo>
                    <a:pt x="52362" y="26174"/>
                  </a:lnTo>
                  <a:close/>
                </a:path>
                <a:path w="1885314" h="57594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02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02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04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04"/>
                  </a:lnTo>
                  <a:lnTo>
                    <a:pt x="314134" y="549719"/>
                  </a:lnTo>
                  <a:close/>
                </a:path>
                <a:path w="1885314" h="57594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30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30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32"/>
                  </a:lnTo>
                  <a:lnTo>
                    <a:pt x="269443" y="306463"/>
                  </a:lnTo>
                  <a:lnTo>
                    <a:pt x="277761" y="312064"/>
                  </a:lnTo>
                  <a:lnTo>
                    <a:pt x="287959" y="314121"/>
                  </a:lnTo>
                  <a:lnTo>
                    <a:pt x="298145" y="312064"/>
                  </a:lnTo>
                  <a:lnTo>
                    <a:pt x="306463" y="306463"/>
                  </a:lnTo>
                  <a:lnTo>
                    <a:pt x="312077" y="298132"/>
                  </a:lnTo>
                  <a:lnTo>
                    <a:pt x="314134" y="287947"/>
                  </a:lnTo>
                  <a:close/>
                </a:path>
                <a:path w="1885314" h="57594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58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58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60"/>
                  </a:lnTo>
                  <a:lnTo>
                    <a:pt x="269443" y="44691"/>
                  </a:lnTo>
                  <a:lnTo>
                    <a:pt x="277761" y="50292"/>
                  </a:lnTo>
                  <a:lnTo>
                    <a:pt x="287959" y="52349"/>
                  </a:lnTo>
                  <a:lnTo>
                    <a:pt x="298145" y="50292"/>
                  </a:lnTo>
                  <a:lnTo>
                    <a:pt x="306463" y="44691"/>
                  </a:lnTo>
                  <a:lnTo>
                    <a:pt x="312077" y="36360"/>
                  </a:lnTo>
                  <a:lnTo>
                    <a:pt x="314134" y="26174"/>
                  </a:lnTo>
                  <a:close/>
                </a:path>
                <a:path w="1885314" h="57594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02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02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04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04"/>
                  </a:lnTo>
                  <a:lnTo>
                    <a:pt x="575906" y="549719"/>
                  </a:lnTo>
                  <a:close/>
                </a:path>
                <a:path w="1885314" h="57594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30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30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32"/>
                  </a:lnTo>
                  <a:lnTo>
                    <a:pt x="531215" y="306463"/>
                  </a:lnTo>
                  <a:lnTo>
                    <a:pt x="539534" y="312064"/>
                  </a:lnTo>
                  <a:lnTo>
                    <a:pt x="549732" y="314121"/>
                  </a:lnTo>
                  <a:lnTo>
                    <a:pt x="559917" y="312064"/>
                  </a:lnTo>
                  <a:lnTo>
                    <a:pt x="568236" y="306463"/>
                  </a:lnTo>
                  <a:lnTo>
                    <a:pt x="573849" y="298132"/>
                  </a:lnTo>
                  <a:lnTo>
                    <a:pt x="575906" y="287947"/>
                  </a:lnTo>
                  <a:close/>
                </a:path>
                <a:path w="1885314" h="57594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58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58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60"/>
                  </a:lnTo>
                  <a:lnTo>
                    <a:pt x="531215" y="44691"/>
                  </a:lnTo>
                  <a:lnTo>
                    <a:pt x="539534" y="50292"/>
                  </a:lnTo>
                  <a:lnTo>
                    <a:pt x="549732" y="52349"/>
                  </a:lnTo>
                  <a:lnTo>
                    <a:pt x="559917" y="50292"/>
                  </a:lnTo>
                  <a:lnTo>
                    <a:pt x="568236" y="44691"/>
                  </a:lnTo>
                  <a:lnTo>
                    <a:pt x="573849" y="36360"/>
                  </a:lnTo>
                  <a:lnTo>
                    <a:pt x="575906" y="26174"/>
                  </a:lnTo>
                  <a:close/>
                </a:path>
                <a:path w="1885314" h="57594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02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02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04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04"/>
                  </a:lnTo>
                  <a:lnTo>
                    <a:pt x="837679" y="549719"/>
                  </a:lnTo>
                  <a:close/>
                </a:path>
                <a:path w="1885314" h="57594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30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30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32"/>
                  </a:lnTo>
                  <a:lnTo>
                    <a:pt x="792988" y="306463"/>
                  </a:lnTo>
                  <a:lnTo>
                    <a:pt x="801306" y="312064"/>
                  </a:lnTo>
                  <a:lnTo>
                    <a:pt x="811504" y="314121"/>
                  </a:lnTo>
                  <a:lnTo>
                    <a:pt x="821690" y="312064"/>
                  </a:lnTo>
                  <a:lnTo>
                    <a:pt x="830008" y="306463"/>
                  </a:lnTo>
                  <a:lnTo>
                    <a:pt x="835621" y="298132"/>
                  </a:lnTo>
                  <a:lnTo>
                    <a:pt x="837679" y="287947"/>
                  </a:lnTo>
                  <a:close/>
                </a:path>
                <a:path w="1885314" h="57594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58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58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60"/>
                  </a:lnTo>
                  <a:lnTo>
                    <a:pt x="792988" y="44691"/>
                  </a:lnTo>
                  <a:lnTo>
                    <a:pt x="801306" y="50292"/>
                  </a:lnTo>
                  <a:lnTo>
                    <a:pt x="811504" y="52349"/>
                  </a:lnTo>
                  <a:lnTo>
                    <a:pt x="821690" y="50292"/>
                  </a:lnTo>
                  <a:lnTo>
                    <a:pt x="830008" y="44691"/>
                  </a:lnTo>
                  <a:lnTo>
                    <a:pt x="835621" y="36360"/>
                  </a:lnTo>
                  <a:lnTo>
                    <a:pt x="837679" y="26174"/>
                  </a:lnTo>
                  <a:close/>
                </a:path>
                <a:path w="1885314" h="57594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02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02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04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04"/>
                  </a:lnTo>
                  <a:lnTo>
                    <a:pt x="1099451" y="549719"/>
                  </a:lnTo>
                  <a:close/>
                </a:path>
                <a:path w="1885314" h="57594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30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30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32"/>
                  </a:lnTo>
                  <a:lnTo>
                    <a:pt x="1054760" y="306463"/>
                  </a:lnTo>
                  <a:lnTo>
                    <a:pt x="1063078" y="312064"/>
                  </a:lnTo>
                  <a:lnTo>
                    <a:pt x="1073277" y="314121"/>
                  </a:lnTo>
                  <a:lnTo>
                    <a:pt x="1083462" y="312064"/>
                  </a:lnTo>
                  <a:lnTo>
                    <a:pt x="1091780" y="306463"/>
                  </a:lnTo>
                  <a:lnTo>
                    <a:pt x="1097394" y="298132"/>
                  </a:lnTo>
                  <a:lnTo>
                    <a:pt x="1099451" y="287947"/>
                  </a:lnTo>
                  <a:close/>
                </a:path>
                <a:path w="1885314" h="57594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58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58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60"/>
                  </a:lnTo>
                  <a:lnTo>
                    <a:pt x="1054760" y="44691"/>
                  </a:lnTo>
                  <a:lnTo>
                    <a:pt x="1063078" y="50292"/>
                  </a:lnTo>
                  <a:lnTo>
                    <a:pt x="1073277" y="52349"/>
                  </a:lnTo>
                  <a:lnTo>
                    <a:pt x="1083462" y="50292"/>
                  </a:lnTo>
                  <a:lnTo>
                    <a:pt x="1091780" y="44691"/>
                  </a:lnTo>
                  <a:lnTo>
                    <a:pt x="1097394" y="36360"/>
                  </a:lnTo>
                  <a:lnTo>
                    <a:pt x="1099451" y="26174"/>
                  </a:lnTo>
                  <a:close/>
                </a:path>
                <a:path w="1885314" h="57594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02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02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04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04"/>
                  </a:lnTo>
                  <a:lnTo>
                    <a:pt x="1361224" y="549719"/>
                  </a:lnTo>
                  <a:close/>
                </a:path>
                <a:path w="1885314" h="57594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30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30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32"/>
                  </a:lnTo>
                  <a:lnTo>
                    <a:pt x="1316532" y="306463"/>
                  </a:lnTo>
                  <a:lnTo>
                    <a:pt x="1324851" y="312064"/>
                  </a:lnTo>
                  <a:lnTo>
                    <a:pt x="1335049" y="314121"/>
                  </a:lnTo>
                  <a:lnTo>
                    <a:pt x="1345234" y="312064"/>
                  </a:lnTo>
                  <a:lnTo>
                    <a:pt x="1353553" y="306463"/>
                  </a:lnTo>
                  <a:lnTo>
                    <a:pt x="1359166" y="298132"/>
                  </a:lnTo>
                  <a:lnTo>
                    <a:pt x="1361224" y="287947"/>
                  </a:lnTo>
                  <a:close/>
                </a:path>
                <a:path w="1885314" h="57594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58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58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60"/>
                  </a:lnTo>
                  <a:lnTo>
                    <a:pt x="1316532" y="44691"/>
                  </a:lnTo>
                  <a:lnTo>
                    <a:pt x="1324851" y="50292"/>
                  </a:lnTo>
                  <a:lnTo>
                    <a:pt x="1335049" y="52349"/>
                  </a:lnTo>
                  <a:lnTo>
                    <a:pt x="1345234" y="50292"/>
                  </a:lnTo>
                  <a:lnTo>
                    <a:pt x="1353553" y="44691"/>
                  </a:lnTo>
                  <a:lnTo>
                    <a:pt x="1359166" y="36360"/>
                  </a:lnTo>
                  <a:lnTo>
                    <a:pt x="1361224" y="26174"/>
                  </a:lnTo>
                  <a:close/>
                </a:path>
                <a:path w="1885314" h="57594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02"/>
                  </a:lnTo>
                  <a:lnTo>
                    <a:pt x="1607007" y="525602"/>
                  </a:lnTo>
                  <a:lnTo>
                    <a:pt x="1596809" y="523544"/>
                  </a:lnTo>
                  <a:lnTo>
                    <a:pt x="1586623" y="525602"/>
                  </a:lnTo>
                  <a:lnTo>
                    <a:pt x="1578305" y="531202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04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09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04"/>
                  </a:lnTo>
                  <a:lnTo>
                    <a:pt x="1622996" y="549719"/>
                  </a:lnTo>
                  <a:close/>
                </a:path>
                <a:path w="1885314" h="57594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30"/>
                  </a:lnTo>
                  <a:lnTo>
                    <a:pt x="1607007" y="263829"/>
                  </a:lnTo>
                  <a:lnTo>
                    <a:pt x="1596809" y="261772"/>
                  </a:lnTo>
                  <a:lnTo>
                    <a:pt x="1586623" y="263829"/>
                  </a:lnTo>
                  <a:lnTo>
                    <a:pt x="1578305" y="269430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32"/>
                  </a:lnTo>
                  <a:lnTo>
                    <a:pt x="1578305" y="306463"/>
                  </a:lnTo>
                  <a:lnTo>
                    <a:pt x="1586623" y="312064"/>
                  </a:lnTo>
                  <a:lnTo>
                    <a:pt x="1596809" y="314121"/>
                  </a:lnTo>
                  <a:lnTo>
                    <a:pt x="1607007" y="312064"/>
                  </a:lnTo>
                  <a:lnTo>
                    <a:pt x="1615325" y="306463"/>
                  </a:lnTo>
                  <a:lnTo>
                    <a:pt x="1620939" y="298132"/>
                  </a:lnTo>
                  <a:lnTo>
                    <a:pt x="1622996" y="287947"/>
                  </a:lnTo>
                  <a:close/>
                </a:path>
                <a:path w="1885314" h="57594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58"/>
                  </a:lnTo>
                  <a:lnTo>
                    <a:pt x="1607007" y="2057"/>
                  </a:lnTo>
                  <a:lnTo>
                    <a:pt x="1596809" y="0"/>
                  </a:lnTo>
                  <a:lnTo>
                    <a:pt x="1586623" y="2057"/>
                  </a:lnTo>
                  <a:lnTo>
                    <a:pt x="1578305" y="7658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60"/>
                  </a:lnTo>
                  <a:lnTo>
                    <a:pt x="1578305" y="44691"/>
                  </a:lnTo>
                  <a:lnTo>
                    <a:pt x="1586623" y="50292"/>
                  </a:lnTo>
                  <a:lnTo>
                    <a:pt x="1596809" y="52349"/>
                  </a:lnTo>
                  <a:lnTo>
                    <a:pt x="1607007" y="50292"/>
                  </a:lnTo>
                  <a:lnTo>
                    <a:pt x="1615325" y="44691"/>
                  </a:lnTo>
                  <a:lnTo>
                    <a:pt x="1620939" y="36360"/>
                  </a:lnTo>
                  <a:lnTo>
                    <a:pt x="1622996" y="26174"/>
                  </a:lnTo>
                  <a:close/>
                </a:path>
                <a:path w="1885314" h="57594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02"/>
                  </a:lnTo>
                  <a:lnTo>
                    <a:pt x="1868779" y="525602"/>
                  </a:lnTo>
                  <a:lnTo>
                    <a:pt x="1858581" y="523544"/>
                  </a:lnTo>
                  <a:lnTo>
                    <a:pt x="1848396" y="525602"/>
                  </a:lnTo>
                  <a:lnTo>
                    <a:pt x="1840077" y="531202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04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81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04"/>
                  </a:lnTo>
                  <a:lnTo>
                    <a:pt x="1884768" y="549719"/>
                  </a:lnTo>
                  <a:close/>
                </a:path>
                <a:path w="1885314" h="57594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30"/>
                  </a:lnTo>
                  <a:lnTo>
                    <a:pt x="1868779" y="263829"/>
                  </a:lnTo>
                  <a:lnTo>
                    <a:pt x="1858581" y="261772"/>
                  </a:lnTo>
                  <a:lnTo>
                    <a:pt x="1848396" y="263829"/>
                  </a:lnTo>
                  <a:lnTo>
                    <a:pt x="1840077" y="269430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32"/>
                  </a:lnTo>
                  <a:lnTo>
                    <a:pt x="1840077" y="306463"/>
                  </a:lnTo>
                  <a:lnTo>
                    <a:pt x="1848396" y="312064"/>
                  </a:lnTo>
                  <a:lnTo>
                    <a:pt x="1858581" y="314121"/>
                  </a:lnTo>
                  <a:lnTo>
                    <a:pt x="1868779" y="312064"/>
                  </a:lnTo>
                  <a:lnTo>
                    <a:pt x="1877098" y="306463"/>
                  </a:lnTo>
                  <a:lnTo>
                    <a:pt x="1882711" y="298132"/>
                  </a:lnTo>
                  <a:lnTo>
                    <a:pt x="1884768" y="287947"/>
                  </a:lnTo>
                  <a:close/>
                </a:path>
                <a:path w="1885314" h="57594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58"/>
                  </a:lnTo>
                  <a:lnTo>
                    <a:pt x="1868779" y="2057"/>
                  </a:lnTo>
                  <a:lnTo>
                    <a:pt x="1858581" y="0"/>
                  </a:lnTo>
                  <a:lnTo>
                    <a:pt x="1848396" y="2057"/>
                  </a:lnTo>
                  <a:lnTo>
                    <a:pt x="1840077" y="7658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60"/>
                  </a:lnTo>
                  <a:lnTo>
                    <a:pt x="1840077" y="44691"/>
                  </a:lnTo>
                  <a:lnTo>
                    <a:pt x="1848396" y="50292"/>
                  </a:lnTo>
                  <a:lnTo>
                    <a:pt x="1858581" y="52349"/>
                  </a:lnTo>
                  <a:lnTo>
                    <a:pt x="1868779" y="50292"/>
                  </a:lnTo>
                  <a:lnTo>
                    <a:pt x="1877098" y="44691"/>
                  </a:lnTo>
                  <a:lnTo>
                    <a:pt x="1882711" y="36360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7088" y="6282531"/>
              <a:ext cx="9005570" cy="3979545"/>
            </a:xfrm>
            <a:custGeom>
              <a:avLst/>
              <a:gdLst/>
              <a:ahLst/>
              <a:cxnLst/>
              <a:rect l="l" t="t" r="r" b="b"/>
              <a:pathLst>
                <a:path w="9005570" h="3979545">
                  <a:moveTo>
                    <a:pt x="9004961" y="0"/>
                  </a:moveTo>
                  <a:lnTo>
                    <a:pt x="0" y="0"/>
                  </a:lnTo>
                  <a:lnTo>
                    <a:pt x="0" y="3978936"/>
                  </a:lnTo>
                  <a:lnTo>
                    <a:pt x="9004961" y="3978936"/>
                  </a:lnTo>
                  <a:lnTo>
                    <a:pt x="9004961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088" y="1047088"/>
              <a:ext cx="18009922" cy="5235442"/>
            </a:xfrm>
            <a:prstGeom prst="rect">
              <a:avLst/>
            </a:prstGeom>
          </p:spPr>
        </p:pic>
      </p:grpSp>
      <p:sp>
        <p:nvSpPr>
          <p:cNvPr id="12" name="object 2">
            <a:extLst>
              <a:ext uri="{FF2B5EF4-FFF2-40B4-BE49-F238E27FC236}">
                <a16:creationId xmlns:a16="http://schemas.microsoft.com/office/drawing/2014/main" id="{31E8AB5E-6CB0-0A8F-2961-63728D710B23}"/>
              </a:ext>
            </a:extLst>
          </p:cNvPr>
          <p:cNvSpPr txBox="1"/>
          <p:nvPr/>
        </p:nvSpPr>
        <p:spPr>
          <a:xfrm>
            <a:off x="831850" y="7026275"/>
            <a:ext cx="14167156" cy="18568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indent="2545080" algn="ctr">
              <a:lnSpc>
                <a:spcPts val="5860"/>
              </a:lnSpc>
              <a:spcBef>
                <a:spcPts val="820"/>
              </a:spcBef>
            </a:pPr>
            <a:endParaRPr lang="pt-BR" sz="9600" spc="-70" dirty="0">
              <a:solidFill>
                <a:srgbClr val="FFFFFF"/>
              </a:solidFill>
              <a:latin typeface="Calibri Light"/>
              <a:cs typeface="Calibri Light"/>
            </a:endParaRPr>
          </a:p>
          <a:p>
            <a:pPr marL="12700" marR="5080" indent="2545080">
              <a:lnSpc>
                <a:spcPts val="5860"/>
              </a:lnSpc>
              <a:spcBef>
                <a:spcPts val="820"/>
              </a:spcBef>
            </a:pPr>
            <a:r>
              <a:rPr lang="pt-BR" sz="9600" spc="55" dirty="0" err="1">
                <a:solidFill>
                  <a:srgbClr val="FFFFFF"/>
                </a:solidFill>
                <a:latin typeface="Calibri Light"/>
                <a:cs typeface="Calibri Light"/>
              </a:rPr>
              <a:t>String</a:t>
            </a:r>
            <a:endParaRPr sz="96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141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bd5af90-2c43-4f56-be08-340e2f91aafd"/>
    <ds:schemaRef ds:uri="b9c37b37-d0ad-42a5-892e-3cb8fae6311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39</Words>
  <Application>Microsoft Office PowerPoint</Application>
  <PresentationFormat>Personalizar</PresentationFormat>
  <Paragraphs>23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Montserrat ExtraBold</vt:lpstr>
      <vt:lpstr>Calibri</vt:lpstr>
      <vt:lpstr>Montserrat</vt:lpstr>
      <vt:lpstr>Montserrat Light</vt:lpstr>
      <vt:lpstr>Calibri Light</vt:lpstr>
      <vt:lpstr>Söhne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DEPARTAMENTO REGIONAL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Douglas Dos Reis</cp:lastModifiedBy>
  <cp:revision>79</cp:revision>
  <dcterms:created xsi:type="dcterms:W3CDTF">2021-08-24T16:20:14Z</dcterms:created>
  <dcterms:modified xsi:type="dcterms:W3CDTF">2025-01-07T15:12:17Z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