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7" r:id="rId5"/>
    <p:sldId id="270" r:id="rId6"/>
    <p:sldId id="266" r:id="rId7"/>
    <p:sldId id="264" r:id="rId8"/>
    <p:sldId id="257" r:id="rId9"/>
    <p:sldId id="261" r:id="rId10"/>
    <p:sldId id="269" r:id="rId11"/>
    <p:sldId id="268" r:id="rId12"/>
    <p:sldId id="271" r:id="rId13"/>
    <p:sldId id="262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BD5D3"/>
    <a:srgbClr val="FFFFFF"/>
    <a:srgbClr val="68F8F5"/>
    <a:srgbClr val="FFFF00"/>
    <a:srgbClr val="FF78BF"/>
    <a:srgbClr val="8BACD1"/>
    <a:srgbClr val="83F599"/>
    <a:srgbClr val="DEF880"/>
    <a:srgbClr val="F14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9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xmlns="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xmlns="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xmlns="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xmlns="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xmlns="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wlgn123/pcap_pars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2019.04.03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시큐어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240" y="4009790"/>
            <a:ext cx="3692525" cy="1045289"/>
          </a:xfrm>
        </p:spPr>
        <p:txBody>
          <a:bodyPr/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정다운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홍지후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송영훈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김가겸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7281654" cy="616017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Packet Header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9968" y="6316905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23914" y="1366684"/>
            <a:ext cx="3847381" cy="4920724"/>
            <a:chOff x="1016000" y="1366684"/>
            <a:chExt cx="3847381" cy="4920724"/>
          </a:xfrm>
        </p:grpSpPr>
        <p:sp>
          <p:nvSpPr>
            <p:cNvPr id="7" name="직사각형 6"/>
            <p:cNvSpPr/>
            <p:nvPr/>
          </p:nvSpPr>
          <p:spPr>
            <a:xfrm>
              <a:off x="1016000" y="1366684"/>
              <a:ext cx="3847381" cy="49207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48913" y="2035834"/>
              <a:ext cx="3364302" cy="629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lobal 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48913" y="2665562"/>
              <a:ext cx="3364302" cy="629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acket 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48913" y="3295290"/>
              <a:ext cx="3364302" cy="6297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acket Data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48913" y="3925018"/>
              <a:ext cx="3364302" cy="629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48913" y="4554746"/>
              <a:ext cx="3364302" cy="6297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818921" y="5322498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818921" y="5589916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18921" y="5857334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48913" y="1391951"/>
              <a:ext cx="3364302" cy="62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pcap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818047" y="1659369"/>
            <a:ext cx="4031226" cy="3534111"/>
            <a:chOff x="6388835" y="1131195"/>
            <a:chExt cx="4031226" cy="3534111"/>
          </a:xfrm>
        </p:grpSpPr>
        <p:sp>
          <p:nvSpPr>
            <p:cNvPr id="18" name="직사각형 17"/>
            <p:cNvSpPr/>
            <p:nvPr/>
          </p:nvSpPr>
          <p:spPr>
            <a:xfrm>
              <a:off x="6388835" y="1131196"/>
              <a:ext cx="4031226" cy="3534110"/>
            </a:xfrm>
            <a:prstGeom prst="rect">
              <a:avLst/>
            </a:prstGeom>
            <a:solidFill>
              <a:srgbClr val="BBD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66943" y="1720970"/>
              <a:ext cx="3364302" cy="6297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ts_sec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6943" y="2350698"/>
              <a:ext cx="3364302" cy="6297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ts_usec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66943" y="2980426"/>
              <a:ext cx="3364302" cy="629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incl_len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66943" y="3610154"/>
              <a:ext cx="3364302" cy="629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origin_len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66943" y="1131195"/>
              <a:ext cx="3364302" cy="629728"/>
            </a:xfrm>
            <a:prstGeom prst="rect">
              <a:avLst/>
            </a:prstGeom>
            <a:solidFill>
              <a:srgbClr val="BBD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 flipH="1">
            <a:off x="4637314" y="1706815"/>
            <a:ext cx="2180734" cy="1115269"/>
          </a:xfrm>
          <a:prstGeom prst="line">
            <a:avLst/>
          </a:prstGeom>
          <a:ln w="19050">
            <a:solidFill>
              <a:srgbClr val="BBD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805265" y="3193736"/>
            <a:ext cx="2012782" cy="1990738"/>
          </a:xfrm>
          <a:prstGeom prst="line">
            <a:avLst/>
          </a:prstGeom>
          <a:ln w="19050">
            <a:solidFill>
              <a:srgbClr val="BBD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7281654" cy="616017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Packet Header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9968" y="6316905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63696" y="1771336"/>
            <a:ext cx="4031226" cy="3534111"/>
            <a:chOff x="6388835" y="1131195"/>
            <a:chExt cx="4031226" cy="3534111"/>
          </a:xfrm>
        </p:grpSpPr>
        <p:sp>
          <p:nvSpPr>
            <p:cNvPr id="18" name="직사각형 17"/>
            <p:cNvSpPr/>
            <p:nvPr/>
          </p:nvSpPr>
          <p:spPr>
            <a:xfrm>
              <a:off x="6388835" y="1131196"/>
              <a:ext cx="4031226" cy="3534110"/>
            </a:xfrm>
            <a:prstGeom prst="rect">
              <a:avLst/>
            </a:prstGeom>
            <a:solidFill>
              <a:srgbClr val="BBD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66943" y="1720970"/>
              <a:ext cx="3364302" cy="6297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ts_sec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6943" y="2350698"/>
              <a:ext cx="3364302" cy="6297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ts_usec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66943" y="2980426"/>
              <a:ext cx="3364302" cy="629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incl_len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66943" y="3610154"/>
              <a:ext cx="3364302" cy="629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origin_len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34518" y="1131195"/>
              <a:ext cx="3629152" cy="629728"/>
            </a:xfrm>
            <a:prstGeom prst="rect">
              <a:avLst/>
            </a:prstGeom>
            <a:solidFill>
              <a:srgbClr val="BBD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header(16byte)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4922" y="2491309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타임스탬프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(second)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460" y="3115139"/>
            <a:ext cx="352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타임스템프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(microsecond)</a:t>
            </a:r>
            <a:endParaRPr lang="en-US" altLang="ko-KR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94922" y="3750765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패킷을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저장했을때의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byte(8bit = octets)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갯수이다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99460" y="438049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길이이다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5715" y="5447623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incl_len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snaplen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클 수 없다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origin_len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클 수 없다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492" y="5891273"/>
            <a:ext cx="946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origin_len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incl_len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snaplen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클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수있다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wireshark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설정한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최대 길이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snaplen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실제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길이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origin_len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클 경우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0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분석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분석해야 될까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3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분석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5110" y="2015411"/>
            <a:ext cx="2286000" cy="961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가져오기</a:t>
            </a:r>
            <a:endParaRPr lang="ko-KR" altLang="en-US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70580" y="2015410"/>
            <a:ext cx="2286000" cy="961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글로벌 헤더 분석</a:t>
            </a:r>
            <a:endParaRPr lang="ko-KR" altLang="en-US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70580" y="4516012"/>
            <a:ext cx="2286000" cy="961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종료</a:t>
            </a:r>
            <a:endParaRPr lang="ko-KR" altLang="en-US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76050" y="2015408"/>
            <a:ext cx="2286000" cy="961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</a:t>
            </a:r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header</a:t>
            </a:r>
          </a:p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ko-KR" altLang="en-US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6050" y="4516012"/>
            <a:ext cx="2286000" cy="961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</a:t>
            </a:r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</a:p>
          <a:p>
            <a:pPr algn="ctr"/>
            <a:r>
              <a:rPr lang="ko-KR" altLang="en-US" sz="24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ko-KR" altLang="en-US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480317" y="2323322"/>
            <a:ext cx="998378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506716" y="2323322"/>
            <a:ext cx="998378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506716" y="4833252"/>
            <a:ext cx="998378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으로 구부러진 화살표 10"/>
          <p:cNvSpPr/>
          <p:nvPr/>
        </p:nvSpPr>
        <p:spPr>
          <a:xfrm>
            <a:off x="11367504" y="2719161"/>
            <a:ext cx="689980" cy="21140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 rot="10800000">
            <a:off x="8244324" y="2719160"/>
            <a:ext cx="689980" cy="21140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  <p:bldP spid="17" grpId="0" animBg="1"/>
      <p:bldP spid="21" grpId="0" animBg="1"/>
      <p:bldP spid="10" grpId="0" animBg="1"/>
      <p:bldP spid="22" grpId="0" animBg="1"/>
      <p:bldP spid="24" grpId="0" animBg="1"/>
      <p:bldP spid="11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773164"/>
            <a:ext cx="8185150" cy="995362"/>
          </a:xfrm>
        </p:spPr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Picture 6" descr="ê´ë ¨ ì´ë¯¸ì§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9" y="0"/>
            <a:ext cx="6870031" cy="68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1319" y="91440"/>
            <a:ext cx="684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https://github.com/wlgn123/pcap_parser</a:t>
            </a:r>
            <a:endParaRPr lang="ko-KR" altLang="en-US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pcap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구조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Header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Packet Header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분석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 smtClean="0"/>
              <a:t>03</a:t>
            </a:r>
          </a:p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pcap</a:t>
            </a:r>
            <a:r>
              <a:rPr lang="en-US" altLang="ko-KR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구조</a:t>
            </a:r>
            <a:endParaRPr lang="ko-KR" altLang="en-US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구조</a:t>
            </a:r>
            <a:r>
              <a:rPr lang="en-US" altLang="ko-KR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r>
              <a:rPr lang="ko-KR" altLang="en-US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어렵지 않습니다</a:t>
            </a:r>
            <a:r>
              <a:rPr lang="en-US" altLang="ko-KR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pcap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32" y="4702985"/>
            <a:ext cx="7764917" cy="1766985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2" y="1723510"/>
            <a:ext cx="7764917" cy="1520190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5523255" y="3483485"/>
            <a:ext cx="905069" cy="979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077518" y="2168741"/>
            <a:ext cx="1315160" cy="62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binary</a:t>
            </a:r>
            <a:endParaRPr lang="ko-KR" altLang="en-US" sz="24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77518" y="5271613"/>
            <a:ext cx="1315160" cy="62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byte</a:t>
            </a:r>
            <a:endParaRPr lang="ko-KR" altLang="en-US" sz="240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5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pcap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041805" y="1366684"/>
            <a:ext cx="6121934" cy="4920724"/>
            <a:chOff x="-121276" y="1366684"/>
            <a:chExt cx="6121934" cy="4920724"/>
          </a:xfrm>
        </p:grpSpPr>
        <p:sp>
          <p:nvSpPr>
            <p:cNvPr id="22" name="직사각형 21"/>
            <p:cNvSpPr/>
            <p:nvPr/>
          </p:nvSpPr>
          <p:spPr>
            <a:xfrm>
              <a:off x="-121276" y="1366684"/>
              <a:ext cx="6121934" cy="49207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4434" y="2035834"/>
              <a:ext cx="5353260" cy="629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lobal 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4434" y="2665562"/>
              <a:ext cx="5353260" cy="629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acket 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434" y="3295290"/>
              <a:ext cx="5353260" cy="6297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acket Data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4434" y="3925018"/>
              <a:ext cx="5353260" cy="629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4434" y="4554746"/>
              <a:ext cx="5353260" cy="6297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18921" y="5322498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818921" y="5589916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818921" y="5857334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48913" y="1391951"/>
              <a:ext cx="3364302" cy="62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pcap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3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Global Header </a:t>
            </a:r>
            <a:r>
              <a:rPr lang="ko-KR" altLang="en-US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ko-KR" altLang="en-US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필요한 것만 쏙쏙 뽑아 씁시다</a:t>
            </a:r>
            <a:r>
              <a:rPr lang="en-US" altLang="ko-KR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0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70871" y="1174325"/>
            <a:ext cx="4031226" cy="5156213"/>
            <a:chOff x="6388835" y="1131195"/>
            <a:chExt cx="4031226" cy="5156213"/>
          </a:xfrm>
        </p:grpSpPr>
        <p:sp>
          <p:nvSpPr>
            <p:cNvPr id="50" name="직사각형 49"/>
            <p:cNvSpPr/>
            <p:nvPr/>
          </p:nvSpPr>
          <p:spPr>
            <a:xfrm>
              <a:off x="6388835" y="1131196"/>
              <a:ext cx="4031226" cy="5156212"/>
            </a:xfrm>
            <a:prstGeom prst="rect">
              <a:avLst/>
            </a:prstGeom>
            <a:solidFill>
              <a:srgbClr val="FF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6943" y="1720970"/>
              <a:ext cx="3364302" cy="6297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magic_number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766943" y="2350698"/>
              <a:ext cx="3364302" cy="6297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version_major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66943" y="2980426"/>
              <a:ext cx="3364302" cy="629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version_minor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6943" y="3610154"/>
              <a:ext cx="3364302" cy="629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thiszone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6943" y="4239881"/>
              <a:ext cx="3364302" cy="629728"/>
            </a:xfrm>
            <a:prstGeom prst="rect">
              <a:avLst/>
            </a:prstGeom>
            <a:solidFill>
              <a:srgbClr val="DEF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sigfigs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66943" y="4869609"/>
              <a:ext cx="3364302" cy="629728"/>
            </a:xfrm>
            <a:prstGeom prst="rect">
              <a:avLst/>
            </a:prstGeom>
            <a:solidFill>
              <a:srgbClr val="83F5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snaplen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766943" y="5499336"/>
              <a:ext cx="3364302" cy="629728"/>
            </a:xfrm>
            <a:prstGeom prst="rect">
              <a:avLst/>
            </a:prstGeom>
            <a:solidFill>
              <a:srgbClr val="8BA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66943" y="1131195"/>
              <a:ext cx="3364302" cy="629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lobal 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561162" y="1202636"/>
            <a:ext cx="3847381" cy="5127902"/>
            <a:chOff x="1016000" y="1366684"/>
            <a:chExt cx="3847381" cy="4920724"/>
          </a:xfrm>
        </p:grpSpPr>
        <p:sp>
          <p:nvSpPr>
            <p:cNvPr id="22" name="직사각형 21"/>
            <p:cNvSpPr/>
            <p:nvPr/>
          </p:nvSpPr>
          <p:spPr>
            <a:xfrm>
              <a:off x="1016000" y="1366684"/>
              <a:ext cx="3847381" cy="49207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48913" y="2035834"/>
              <a:ext cx="3364302" cy="629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lobal 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8913" y="2665562"/>
              <a:ext cx="3364302" cy="629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acket 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48913" y="3295290"/>
              <a:ext cx="3364302" cy="6297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acket Data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8913" y="3925018"/>
              <a:ext cx="3364302" cy="629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Header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48913" y="4554746"/>
              <a:ext cx="3364302" cy="6297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Packet 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18921" y="5322498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818921" y="5589916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818921" y="5857334"/>
              <a:ext cx="224286" cy="2242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48913" y="1391951"/>
              <a:ext cx="3364302" cy="62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pcap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 flipH="1">
            <a:off x="5158378" y="1199070"/>
            <a:ext cx="1518469" cy="709089"/>
          </a:xfrm>
          <a:prstGeom prst="line">
            <a:avLst/>
          </a:prstGeom>
          <a:ln w="19050">
            <a:solidFill>
              <a:srgbClr val="FF7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153952" y="2556201"/>
            <a:ext cx="1525770" cy="3774337"/>
          </a:xfrm>
          <a:prstGeom prst="line">
            <a:avLst/>
          </a:prstGeom>
          <a:ln w="19050">
            <a:solidFill>
              <a:srgbClr val="FF7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header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0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5215060" y="2033467"/>
            <a:ext cx="6535493" cy="7160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5060" y="5209612"/>
            <a:ext cx="6535493" cy="7160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header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21434" y="1496320"/>
            <a:ext cx="4008872" cy="5156213"/>
            <a:chOff x="6411189" y="1131195"/>
            <a:chExt cx="4008872" cy="5156213"/>
          </a:xfrm>
        </p:grpSpPr>
        <p:sp>
          <p:nvSpPr>
            <p:cNvPr id="50" name="직사각형 49"/>
            <p:cNvSpPr/>
            <p:nvPr/>
          </p:nvSpPr>
          <p:spPr>
            <a:xfrm>
              <a:off x="6411189" y="1131196"/>
              <a:ext cx="4008872" cy="5156212"/>
            </a:xfrm>
            <a:prstGeom prst="rect">
              <a:avLst/>
            </a:prstGeom>
            <a:solidFill>
              <a:srgbClr val="FF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6943" y="1720970"/>
              <a:ext cx="3364302" cy="6297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magic_number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766943" y="2350698"/>
              <a:ext cx="3364302" cy="6297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version_major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66943" y="2980426"/>
              <a:ext cx="3364302" cy="629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version_minor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6943" y="3610154"/>
              <a:ext cx="3364302" cy="629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thiszone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6943" y="4239881"/>
              <a:ext cx="3364302" cy="629728"/>
            </a:xfrm>
            <a:prstGeom prst="rect">
              <a:avLst/>
            </a:prstGeom>
            <a:solidFill>
              <a:srgbClr val="DEF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sigfigs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66943" y="4869609"/>
              <a:ext cx="3364302" cy="629728"/>
            </a:xfrm>
            <a:prstGeom prst="rect">
              <a:avLst/>
            </a:prstGeom>
            <a:solidFill>
              <a:srgbClr val="83F5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snaplen</a:t>
              </a:r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766943" y="5499336"/>
              <a:ext cx="3364302" cy="629728"/>
            </a:xfrm>
            <a:prstGeom prst="rect">
              <a:avLst/>
            </a:prstGeom>
            <a:solidFill>
              <a:srgbClr val="8BA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network(4byte)</a:t>
              </a:r>
              <a:endPara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78127" y="1131195"/>
              <a:ext cx="3941934" cy="629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</a:t>
              </a:r>
              <a:r>
                <a:rPr lang="en-US" altLang="ko-KR" sz="2400" dirty="0" smtClean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lobal header(24byte)</a:t>
              </a:r>
              <a:endParaRPr lang="ko-KR" altLang="en-US" sz="2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233722" y="2068352"/>
            <a:ext cx="646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pcap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파일임을 명시하는 바이트이다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항상 </a:t>
            </a:r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0xa1b2c3d4(little) </a:t>
            </a:r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0xd4c3b2a1(big)</a:t>
            </a:r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가지고 있다</a:t>
            </a:r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19598" y="2876757"/>
            <a:ext cx="576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format</a:t>
            </a:r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메이저버전이다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메이저 버전은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15060" y="3408163"/>
            <a:ext cx="569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format</a:t>
            </a:r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마이너버전이다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마이너 버전은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19598" y="3939569"/>
            <a:ext cx="6826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저장한 컴퓨터의 시간과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GMT(UTC)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시간과의 차이를 나타낸다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특별한경우가</a:t>
            </a:r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아니라면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값으로 박힌다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19598" y="4747974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캡쳐했을때의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timestamp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정확성이다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0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고정되어 들어온다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15060" y="5279380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 </a:t>
            </a:r>
            <a:r>
              <a:rPr lang="ko-KR" altLang="en-US" dirty="0" err="1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패킷당</a:t>
            </a:r>
            <a:r>
              <a:rPr lang="ko-KR" altLang="en-US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바이트의 최대 길이이다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패킷의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길이가 </a:t>
            </a:r>
            <a:r>
              <a:rPr lang="en-US" altLang="ko-KR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snaplen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넘을 수 없다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15060" y="6087787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링크계층의 헤더 유형이다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.(1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 </a:t>
            </a:r>
            <a:r>
              <a:rPr lang="ko-KR" altLang="en-US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이더넷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...)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4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Packet Header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여기서는 필요한 것이 뭘까요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357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 Bold</vt:lpstr>
      <vt:lpstr>나눔스퀘어 ExtraBold</vt:lpstr>
      <vt:lpstr>맑은 고딕</vt:lpstr>
      <vt:lpstr>한둥근체 돋움</vt:lpstr>
      <vt:lpstr>한둥근체 제목</vt:lpstr>
      <vt:lpstr>Arial</vt:lpstr>
      <vt:lpstr>Office 테마</vt:lpstr>
      <vt:lpstr>시큐어 코딩</vt:lpstr>
      <vt:lpstr>PowerPoint 프레젠테이션</vt:lpstr>
      <vt:lpstr>pcap 파일 구조</vt:lpstr>
      <vt:lpstr>pcap 파일 구조</vt:lpstr>
      <vt:lpstr>pcap 파일 구조</vt:lpstr>
      <vt:lpstr>Global Header 구조</vt:lpstr>
      <vt:lpstr>Global header 구조</vt:lpstr>
      <vt:lpstr>Global header 구조</vt:lpstr>
      <vt:lpstr>Packet Header 구조</vt:lpstr>
      <vt:lpstr>Packet Header 구조</vt:lpstr>
      <vt:lpstr>Packet Header 구조</vt:lpstr>
      <vt:lpstr>파일 분석 Process</vt:lpstr>
      <vt:lpstr>파일 분석 Process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정다운</cp:lastModifiedBy>
  <cp:revision>193</cp:revision>
  <dcterms:created xsi:type="dcterms:W3CDTF">2017-09-02T05:32:31Z</dcterms:created>
  <dcterms:modified xsi:type="dcterms:W3CDTF">2019-04-03T10:56:19Z</dcterms:modified>
</cp:coreProperties>
</file>