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68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75" d="100"/>
          <a:sy n="75" d="100"/>
        </p:scale>
        <p:origin x="424" y="160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12/6/23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8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56.png"/><Relationship Id="rId10" Type="http://schemas.openxmlformats.org/officeDocument/2006/relationships/image" Target="../media/image19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68.png"/><Relationship Id="rId18" Type="http://schemas.openxmlformats.org/officeDocument/2006/relationships/image" Target="../media/image82.png"/><Relationship Id="rId3" Type="http://schemas.openxmlformats.org/officeDocument/2006/relationships/image" Target="../media/image74.png"/><Relationship Id="rId7" Type="http://schemas.openxmlformats.org/officeDocument/2006/relationships/image" Target="../media/image65.png"/><Relationship Id="rId12" Type="http://schemas.openxmlformats.org/officeDocument/2006/relationships/image" Target="../media/image80.png"/><Relationship Id="rId17" Type="http://schemas.openxmlformats.org/officeDocument/2006/relationships/image" Target="../media/image19.png"/><Relationship Id="rId2" Type="http://schemas.openxmlformats.org/officeDocument/2006/relationships/image" Target="../media/image18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27.png"/><Relationship Id="rId15" Type="http://schemas.openxmlformats.org/officeDocument/2006/relationships/image" Target="../media/image69.png"/><Relationship Id="rId10" Type="http://schemas.openxmlformats.org/officeDocument/2006/relationships/image" Target="../media/image78.png"/><Relationship Id="rId4" Type="http://schemas.openxmlformats.org/officeDocument/2006/relationships/image" Target="../media/image56.png"/><Relationship Id="rId9" Type="http://schemas.openxmlformats.org/officeDocument/2006/relationships/image" Target="../media/image77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6.png"/><Relationship Id="rId5" Type="http://schemas.openxmlformats.org/officeDocument/2006/relationships/image" Target="../media/image27.png"/><Relationship Id="rId10" Type="http://schemas.openxmlformats.org/officeDocument/2006/relationships/image" Target="../media/image85.png"/><Relationship Id="rId4" Type="http://schemas.openxmlformats.org/officeDocument/2006/relationships/image" Target="../media/image56.png"/><Relationship Id="rId9" Type="http://schemas.openxmlformats.org/officeDocument/2006/relationships/image" Target="../media/image80.png"/><Relationship Id="rId1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seungsang00/Database-Instagram-%EC%8A%A4%ED%82%A4%EB%A7%88-%EB%94%94%EC%9E%90%EC%9D%B8" TargetMode="External"/><Relationship Id="rId3" Type="http://schemas.openxmlformats.org/officeDocument/2006/relationships/image" Target="../media/image95.png"/><Relationship Id="rId7" Type="http://schemas.openxmlformats.org/officeDocument/2006/relationships/hyperlink" Target="https://velog.io/@1876060677/%EC%9D%B8%EC%8A%A4%ED%83%80%EA%B7%B8%EB%9E%A8-DB-%EC%84%A4%EA%B3%84%ED%95%B4%EB%B3%B4%EA%B8%B0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gyun.tistory.com/13" TargetMode="External"/><Relationship Id="rId5" Type="http://schemas.openxmlformats.org/officeDocument/2006/relationships/hyperlink" Target="https://congi.tistory.com/entry/Foreign-Key-%EC%84%A4%EC%A0%95-%EB%B0%A9%EB%B2%95-%EB%B0%8F-%EC%98%B5%EC%85%98-%EC%84%A4%EB%AA%85" TargetMode="External"/><Relationship Id="rId4" Type="http://schemas.openxmlformats.org/officeDocument/2006/relationships/hyperlink" Target="https://salix97.tistory.com/18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9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1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69.png"/><Relationship Id="rId5" Type="http://schemas.openxmlformats.org/officeDocument/2006/relationships/image" Target="../media/image56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235983"/>
            <a:ext cx="18282481" cy="1049732"/>
            <a:chOff x="0" y="9235983"/>
            <a:chExt cx="18282481" cy="10497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235983"/>
              <a:ext cx="18282481" cy="10497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1757" y="3064938"/>
            <a:ext cx="14183494" cy="25773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6924" y="5137924"/>
            <a:ext cx="7655609" cy="15863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8992" y="9470868"/>
            <a:ext cx="7219156" cy="5836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0964" y="2334194"/>
            <a:ext cx="4180952" cy="6866667"/>
            <a:chOff x="1050964" y="2334194"/>
            <a:chExt cx="4180952" cy="68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4" y="2334194"/>
              <a:ext cx="4180952" cy="68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277" y="322723"/>
            <a:ext cx="5724444" cy="10223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871" y="2268398"/>
            <a:ext cx="4285714" cy="6998258"/>
            <a:chOff x="995871" y="2268398"/>
            <a:chExt cx="4285714" cy="69982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71" y="2268398"/>
              <a:ext cx="4285714" cy="6998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4782" y="4934907"/>
            <a:ext cx="9523810" cy="1665241"/>
            <a:chOff x="6954782" y="4934907"/>
            <a:chExt cx="9523810" cy="16652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4782" y="4934907"/>
              <a:ext cx="9523810" cy="1665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5714" y="4863705"/>
            <a:ext cx="9592877" cy="1736442"/>
            <a:chOff x="6885714" y="4863705"/>
            <a:chExt cx="9592877" cy="17364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5714" y="4863705"/>
              <a:ext cx="9592877" cy="17364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277" y="322723"/>
            <a:ext cx="5144082" cy="10223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0849" y="2313885"/>
            <a:ext cx="4180952" cy="6870065"/>
            <a:chOff x="1030849" y="2313885"/>
            <a:chExt cx="4180952" cy="68700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849" y="2313885"/>
              <a:ext cx="4180952" cy="68700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871" y="2268398"/>
            <a:ext cx="4285714" cy="6998258"/>
            <a:chOff x="995871" y="2268398"/>
            <a:chExt cx="4285714" cy="69982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71" y="2268398"/>
              <a:ext cx="4285714" cy="6998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75548" y="2313885"/>
            <a:ext cx="8269417" cy="476190"/>
            <a:chOff x="5575548" y="2313885"/>
            <a:chExt cx="8269417" cy="4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5548" y="2313885"/>
              <a:ext cx="8269417" cy="47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75548" y="3327139"/>
            <a:ext cx="7602041" cy="476190"/>
            <a:chOff x="5575548" y="3327139"/>
            <a:chExt cx="7602041" cy="4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5548" y="3327139"/>
              <a:ext cx="7602041" cy="47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91007" y="4340393"/>
            <a:ext cx="4404762" cy="476190"/>
            <a:chOff x="5591007" y="4340393"/>
            <a:chExt cx="4404762" cy="4761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1007" y="4340393"/>
              <a:ext cx="4404762" cy="476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75548" y="5353647"/>
            <a:ext cx="6857143" cy="1714286"/>
            <a:chOff x="5575548" y="5353647"/>
            <a:chExt cx="6857143" cy="17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5548" y="5353647"/>
              <a:ext cx="6857143" cy="17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56500" y="7764903"/>
            <a:ext cx="11056407" cy="1466483"/>
            <a:chOff x="6256500" y="7764903"/>
            <a:chExt cx="11056407" cy="146648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56500" y="7764903"/>
              <a:ext cx="11056407" cy="14664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99404" y="7476375"/>
            <a:ext cx="3399496" cy="35714"/>
            <a:chOff x="8699404" y="7476375"/>
            <a:chExt cx="3399496" cy="3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9404" y="7476375"/>
              <a:ext cx="3399496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88967" y="7125076"/>
            <a:ext cx="258874" cy="258874"/>
            <a:chOff x="8588967" y="7125076"/>
            <a:chExt cx="258874" cy="2588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88967" y="7125076"/>
              <a:ext cx="258874" cy="2588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02288" y="7367608"/>
            <a:ext cx="234097" cy="35714"/>
            <a:chOff x="8602288" y="7367608"/>
            <a:chExt cx="234097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340000">
              <a:off x="8602288" y="7367608"/>
              <a:ext cx="234097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937057" y="7613914"/>
            <a:ext cx="307411" cy="36324"/>
            <a:chOff x="11937057" y="7613914"/>
            <a:chExt cx="307411" cy="363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580000">
              <a:off x="11937057" y="7613914"/>
              <a:ext cx="307411" cy="3632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14245" y="7829480"/>
            <a:ext cx="11338810" cy="15390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277" y="322723"/>
            <a:ext cx="5341187" cy="10223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581" y="2319080"/>
            <a:ext cx="4180952" cy="6870065"/>
            <a:chOff x="1032581" y="2319080"/>
            <a:chExt cx="4180952" cy="68700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581" y="2319080"/>
              <a:ext cx="4180952" cy="68700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871" y="2268398"/>
            <a:ext cx="4285714" cy="6998258"/>
            <a:chOff x="995871" y="2268398"/>
            <a:chExt cx="4285714" cy="69982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71" y="2268398"/>
              <a:ext cx="4285714" cy="699825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11705" y="2995737"/>
            <a:ext cx="11780268" cy="5516751"/>
            <a:chOff x="5911705" y="2995737"/>
            <a:chExt cx="11780268" cy="551675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297767" y="7045821"/>
              <a:ext cx="11056407" cy="1466483"/>
              <a:chOff x="6297767" y="7045821"/>
              <a:chExt cx="11056407" cy="146648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97767" y="7045821"/>
                <a:ext cx="11056407" cy="146648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968163" y="3055355"/>
              <a:ext cx="11715615" cy="2666667"/>
              <a:chOff x="5968163" y="3055355"/>
              <a:chExt cx="11715615" cy="2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968163" y="3055355"/>
                <a:ext cx="11715615" cy="266666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11705" y="2995737"/>
              <a:ext cx="11772073" cy="2761905"/>
              <a:chOff x="5911705" y="2995737"/>
              <a:chExt cx="11772073" cy="2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911705" y="2995737"/>
                <a:ext cx="11772073" cy="27619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687932" y="5833084"/>
              <a:ext cx="258874" cy="258874"/>
              <a:chOff x="11687932" y="5833084"/>
              <a:chExt cx="258874" cy="25887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687932" y="5833084"/>
                <a:ext cx="258874" cy="25887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327253" y="6543421"/>
              <a:ext cx="1000000" cy="60465"/>
              <a:chOff x="11327253" y="6543421"/>
              <a:chExt cx="1000000" cy="60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1327253" y="6543421"/>
                <a:ext cx="1000000" cy="6046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5515" y="7110399"/>
              <a:ext cx="11458571" cy="153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345865" cy="10329252"/>
            <a:chOff x="0" y="-43537"/>
            <a:chExt cx="18345865" cy="10329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345865" cy="10329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057143"/>
            <a:ext cx="6171429" cy="6171429"/>
            <a:chOff x="6057143" y="2057143"/>
            <a:chExt cx="6171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2381" y="2791676"/>
            <a:ext cx="4036105" cy="1307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657" y="3847619"/>
            <a:ext cx="7587096" cy="2784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0" cy="1256092"/>
            <a:chOff x="0" y="-43537"/>
            <a:chExt cx="18282480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-43537"/>
              <a:ext cx="18282480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2277" y="322723"/>
            <a:ext cx="2403815" cy="10182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6600000">
              <a:off x="1551309" y="719140"/>
              <a:ext cx="328722" cy="551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pic>
        <p:nvPicPr>
          <p:cNvPr id="1003" name="KakaoTalk_20231206_200054961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/>
          <a:stretch>
            <a:fillRect/>
          </a:stretch>
        </p:blipFill>
        <p:spPr>
          <a:xfrm>
            <a:off x="3048000" y="224790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43500" fill="hold"/>
                                        <p:tgtEl>
                                          <p:spTgt spid="10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03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0" cy="1256092"/>
            <a:chOff x="0" y="-43537"/>
            <a:chExt cx="18282480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43537"/>
              <a:ext cx="18282480" cy="125609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8BD23-9EBC-327B-29FB-2E9718937E1A}"/>
              </a:ext>
            </a:extLst>
          </p:cNvPr>
          <p:cNvSpPr txBox="1"/>
          <p:nvPr/>
        </p:nvSpPr>
        <p:spPr>
          <a:xfrm>
            <a:off x="381000" y="2667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</a:rPr>
              <a:t>Team Member Role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42D5A1-0806-6F97-9422-E09B57282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28182"/>
              </p:ext>
            </p:extLst>
          </p:nvPr>
        </p:nvGraphicFramePr>
        <p:xfrm>
          <a:off x="3045240" y="2476500"/>
          <a:ext cx="12192000" cy="662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997174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9995324"/>
                    </a:ext>
                  </a:extLst>
                </a:gridCol>
              </a:tblGrid>
              <a:tr h="132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Name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Role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39268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You </a:t>
                      </a:r>
                      <a:r>
                        <a:rPr lang="en-US" altLang="ko-KR" sz="3600" dirty="0" err="1"/>
                        <a:t>HyunWoo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Backend Design &amp;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Debug with Java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[All Frames]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78662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Kim </a:t>
                      </a:r>
                      <a:r>
                        <a:rPr lang="en-US" altLang="ko-KR" sz="3600" dirty="0" err="1"/>
                        <a:t>DongSeob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MySQL Schema Design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Backend Debug with Java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876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Lee </a:t>
                      </a:r>
                      <a:r>
                        <a:rPr lang="en-US" altLang="ko-KR" sz="3600" dirty="0" err="1"/>
                        <a:t>MinWoo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Frontend Design  with Java Swing</a:t>
                      </a:r>
                      <a:br>
                        <a:rPr lang="en-US" altLang="ko-KR" sz="3000" dirty="0"/>
                      </a:br>
                      <a:r>
                        <a:rPr lang="en-US" altLang="ko-KR" sz="3000" dirty="0"/>
                        <a:t>[All Frames]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57968"/>
                  </a:ext>
                </a:extLst>
              </a:tr>
              <a:tr h="132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Kwak </a:t>
                      </a:r>
                      <a:r>
                        <a:rPr lang="en-US" altLang="ko-KR" sz="3600" dirty="0" err="1"/>
                        <a:t>TaeHo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PPT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0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0" cy="1256092"/>
            <a:chOff x="0" y="-43537"/>
            <a:chExt cx="18282480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43537"/>
              <a:ext cx="18282480" cy="125609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8BD23-9EBC-327B-29FB-2E9718937E1A}"/>
              </a:ext>
            </a:extLst>
          </p:cNvPr>
          <p:cNvSpPr txBox="1"/>
          <p:nvPr/>
        </p:nvSpPr>
        <p:spPr>
          <a:xfrm>
            <a:off x="381000" y="2667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chemeClr val="bg1"/>
                </a:solidFill>
              </a:rPr>
              <a:t>References</a:t>
            </a:r>
            <a:endParaRPr kumimoji="1"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77EB4-2B22-B3A7-BE57-7E6121A010D0}"/>
              </a:ext>
            </a:extLst>
          </p:cNvPr>
          <p:cNvSpPr txBox="1"/>
          <p:nvPr/>
        </p:nvSpPr>
        <p:spPr>
          <a:xfrm>
            <a:off x="609600" y="1562100"/>
            <a:ext cx="173736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800" dirty="0"/>
              <a:t>’MySQL</a:t>
            </a:r>
            <a:r>
              <a:rPr kumimoji="1" lang="ko-KR" altLang="en-US" sz="2800" dirty="0"/>
              <a:t>에  </a:t>
            </a:r>
            <a:r>
              <a:rPr kumimoji="1" lang="en-US" altLang="ko-KR" sz="2800" dirty="0"/>
              <a:t>BLOB</a:t>
            </a:r>
            <a:r>
              <a:rPr kumimoji="1" lang="ko-KR" altLang="en-US" sz="2800" dirty="0" err="1"/>
              <a:t>으로</a:t>
            </a:r>
            <a:r>
              <a:rPr kumimoji="1" lang="ko-KR" altLang="en-US" sz="2800" dirty="0"/>
              <a:t> 이미지 저장하기</a:t>
            </a:r>
            <a:r>
              <a:rPr kumimoji="1" lang="en-US" altLang="ko-KR" sz="2800" dirty="0"/>
              <a:t>’,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Tistory</a:t>
            </a:r>
            <a:r>
              <a:rPr kumimoji="1" lang="en-US" altLang="ko-KR" sz="2800" dirty="0"/>
              <a:t>, 2020</a:t>
            </a:r>
            <a:r>
              <a:rPr kumimoji="1" lang="ko-KR" altLang="en-US" sz="2800" dirty="0"/>
              <a:t>년 </a:t>
            </a:r>
            <a:r>
              <a:rPr kumimoji="1" lang="en-US" altLang="ko-KR" sz="2800" dirty="0"/>
              <a:t>2</a:t>
            </a:r>
            <a:r>
              <a:rPr kumimoji="1" lang="ko-KR" altLang="en-US" sz="2800" dirty="0"/>
              <a:t>월 </a:t>
            </a:r>
            <a:r>
              <a:rPr kumimoji="1" lang="en-US" altLang="ko-KR" sz="2800" dirty="0"/>
              <a:t>11</a:t>
            </a:r>
            <a:r>
              <a:rPr kumimoji="1" lang="ko-KR" altLang="en-US" sz="2800" dirty="0"/>
              <a:t>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" altLang="ko-KR" sz="2800" dirty="0">
                <a:hlinkClick r:id="rId4"/>
              </a:rPr>
              <a:t>https://salix97.tistory.com/181</a:t>
            </a: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800" dirty="0"/>
              <a:t>‘[MySQL] Foreign Key </a:t>
            </a:r>
            <a:r>
              <a:rPr kumimoji="1" lang="ko-KR" altLang="en-US" sz="2800" dirty="0"/>
              <a:t>설정 방법 및 옵션 설명</a:t>
            </a:r>
            <a:r>
              <a:rPr kumimoji="1" lang="en-US" altLang="ko-KR" sz="2800" dirty="0"/>
              <a:t>’,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Tistory</a:t>
            </a:r>
            <a:r>
              <a:rPr kumimoji="1" lang="en-US" altLang="ko-KR" sz="2800" dirty="0"/>
              <a:t>, 2013</a:t>
            </a:r>
            <a:r>
              <a:rPr kumimoji="1" lang="ko-KR" altLang="en-US" sz="2800" dirty="0"/>
              <a:t>년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월 </a:t>
            </a:r>
            <a:r>
              <a:rPr kumimoji="1" lang="en-US" altLang="ko-KR" sz="2800" dirty="0"/>
              <a:t>30</a:t>
            </a:r>
            <a:r>
              <a:rPr kumimoji="1" lang="ko-KR" altLang="en-US" sz="2800" dirty="0"/>
              <a:t>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" altLang="ko-KR" sz="2800" dirty="0">
                <a:hlinkClick r:id="rId5"/>
              </a:rPr>
              <a:t>https://congi.tistory.com/entry/Foreign-Key-%EC%84%A4%EC%A0%95-%EB%B0%A9%EB%B2%95-%EB%B0%8F-%EC%98%B5%EC%85%98-%EC%84%A4%EB%AA%85</a:t>
            </a: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800" dirty="0"/>
              <a:t>‘[Database] </a:t>
            </a:r>
            <a:r>
              <a:rPr kumimoji="1" lang="ko-KR" altLang="en-US" sz="2800" dirty="0"/>
              <a:t>인스타그램 스키마 디자인</a:t>
            </a:r>
            <a:r>
              <a:rPr kumimoji="1" lang="en-US" altLang="ko-KR" sz="2800" dirty="0"/>
              <a:t>’,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Tistory</a:t>
            </a:r>
            <a:r>
              <a:rPr kumimoji="1" lang="en-US" altLang="ko-KR" sz="2800" dirty="0"/>
              <a:t>, 2022</a:t>
            </a:r>
            <a:r>
              <a:rPr kumimoji="1" lang="ko-KR" altLang="en-US" sz="2800" dirty="0"/>
              <a:t>년 </a:t>
            </a:r>
            <a:r>
              <a:rPr kumimoji="1" lang="en-US" altLang="ko-KR" sz="2800" dirty="0"/>
              <a:t>4</a:t>
            </a:r>
            <a:r>
              <a:rPr kumimoji="1" lang="ko-KR" altLang="en-US" sz="2800" dirty="0"/>
              <a:t>월 </a:t>
            </a:r>
            <a:r>
              <a:rPr kumimoji="1" lang="en-US" altLang="ko-KR" sz="2800" dirty="0"/>
              <a:t>8</a:t>
            </a:r>
            <a:r>
              <a:rPr kumimoji="1" lang="ko-KR" altLang="en-US" sz="2800" dirty="0"/>
              <a:t>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" altLang="ko-KR" sz="2800" dirty="0">
                <a:hlinkClick r:id="rId6"/>
              </a:rPr>
              <a:t>https://bagyun.tistory.com/13</a:t>
            </a: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800" dirty="0"/>
              <a:t>‘</a:t>
            </a:r>
            <a:r>
              <a:rPr kumimoji="1" lang="ko-KR" altLang="en-US" sz="2800" dirty="0"/>
              <a:t>인스타그램 </a:t>
            </a:r>
            <a:r>
              <a:rPr kumimoji="1" lang="en-US" altLang="ko-KR" sz="2800" dirty="0"/>
              <a:t>DB</a:t>
            </a:r>
            <a:r>
              <a:rPr kumimoji="1" lang="ko-KR" altLang="en-US" sz="2800" dirty="0"/>
              <a:t> 설계해보기</a:t>
            </a:r>
            <a:r>
              <a:rPr kumimoji="1" lang="en-US" altLang="ko-KR" sz="2800" dirty="0"/>
              <a:t>’,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Velog</a:t>
            </a:r>
            <a:r>
              <a:rPr kumimoji="1" lang="en-US" altLang="ko-KR" sz="2800" dirty="0"/>
              <a:t>, 2022</a:t>
            </a:r>
            <a:r>
              <a:rPr kumimoji="1" lang="ko-KR" altLang="en-US" sz="2800" dirty="0"/>
              <a:t>년 </a:t>
            </a:r>
            <a:r>
              <a:rPr kumimoji="1" lang="en-US" altLang="ko-KR" sz="2800" dirty="0"/>
              <a:t>10</a:t>
            </a:r>
            <a:r>
              <a:rPr kumimoji="1" lang="ko-KR" altLang="en-US" sz="2800" dirty="0"/>
              <a:t>월 </a:t>
            </a:r>
            <a:r>
              <a:rPr kumimoji="1" lang="en-US" altLang="ko-KR" sz="2800" dirty="0"/>
              <a:t>30</a:t>
            </a:r>
            <a:r>
              <a:rPr kumimoji="1" lang="ko-KR" altLang="en-US" sz="2800" dirty="0"/>
              <a:t>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" altLang="ko-KR" sz="2800" dirty="0">
                <a:hlinkClick r:id="rId7"/>
              </a:rPr>
              <a:t>https://velog.io/@1876060677/%EC%9D%B8%EC%8A%A4%ED%83%80%EA%B7%B8%EB%9E%A8-DB-%EC%84%A4%EA%B3%84%ED%95%B4%EB%B3%B4%EA%B8%B0</a:t>
            </a: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800" dirty="0"/>
              <a:t>’[Database] Instagram </a:t>
            </a:r>
            <a:r>
              <a:rPr kumimoji="1" lang="ko-KR" altLang="en-US" sz="2800" dirty="0"/>
              <a:t>스키마 디자인</a:t>
            </a:r>
            <a:r>
              <a:rPr kumimoji="1" lang="en-US" altLang="ko-KR" sz="2800" dirty="0"/>
              <a:t>’,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Velog</a:t>
            </a:r>
            <a:r>
              <a:rPr kumimoji="1" lang="en-US" altLang="ko-KR" sz="2800" dirty="0"/>
              <a:t>, 2021</a:t>
            </a:r>
            <a:r>
              <a:rPr kumimoji="1" lang="ko-KR" altLang="en-US" sz="2800" dirty="0"/>
              <a:t>년 </a:t>
            </a:r>
            <a:r>
              <a:rPr kumimoji="1" lang="en-US" altLang="ko-KR" sz="2800" dirty="0"/>
              <a:t>4</a:t>
            </a:r>
            <a:r>
              <a:rPr kumimoji="1" lang="ko-KR" altLang="en-US" sz="2800" dirty="0"/>
              <a:t>월 </a:t>
            </a:r>
            <a:r>
              <a:rPr kumimoji="1" lang="en-US" altLang="ko-KR" sz="2800" dirty="0"/>
              <a:t>9</a:t>
            </a:r>
            <a:r>
              <a:rPr kumimoji="1" lang="ko-KR" altLang="en-US" sz="2800" dirty="0"/>
              <a:t>일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" altLang="ko-KR" sz="2800" dirty="0">
                <a:hlinkClick r:id="rId8"/>
              </a:rPr>
              <a:t>https://velog.io/@seungsang00/Database-Instagram-%EC%8A%A4%ED%82%A4%EB%A7%88-%EB%94%94%EC%9E%90%EC%9D%B8</a:t>
            </a:r>
            <a:endParaRPr kumimoji="1" lang="en" altLang="ko-KR" sz="28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720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345865" cy="10329252"/>
            <a:chOff x="0" y="-43537"/>
            <a:chExt cx="18345865" cy="10329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345865" cy="103292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2381" y="2791676"/>
            <a:ext cx="4036105" cy="13079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2820" y="4304762"/>
            <a:ext cx="6970514" cy="2041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244" y="1786408"/>
            <a:ext cx="3161710" cy="1977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5626" y="6940601"/>
            <a:ext cx="15238095" cy="3087905"/>
            <a:chOff x="1415626" y="6940601"/>
            <a:chExt cx="15238095" cy="30879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15626" y="6940601"/>
              <a:ext cx="15238095" cy="47619"/>
              <a:chOff x="1415626" y="6940601"/>
              <a:chExt cx="15238095" cy="47619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5626" y="6940601"/>
                <a:ext cx="15238095" cy="4761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15626" y="9980887"/>
              <a:ext cx="15238095" cy="47619"/>
              <a:chOff x="1415626" y="9980887"/>
              <a:chExt cx="15238095" cy="4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5626" y="9980887"/>
                <a:ext cx="15238095" cy="47619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3326" y="6979136"/>
            <a:ext cx="2809095" cy="8889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3802" y="7666440"/>
            <a:ext cx="1190631" cy="6171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6748" y="6912825"/>
            <a:ext cx="685723" cy="934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2863" y="7321441"/>
            <a:ext cx="283847" cy="47619"/>
            <a:chOff x="2762863" y="7321441"/>
            <a:chExt cx="283847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5000000">
              <a:off x="2762863" y="7321441"/>
              <a:ext cx="283847" cy="476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43660" y="6979146"/>
            <a:ext cx="2421123" cy="8889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8675" y="7668283"/>
            <a:ext cx="821707" cy="61297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5906" y="8075992"/>
            <a:ext cx="843288" cy="61175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97089" y="6904777"/>
            <a:ext cx="773838" cy="9581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63202" y="7321439"/>
            <a:ext cx="283847" cy="47619"/>
            <a:chOff x="7563202" y="7321439"/>
            <a:chExt cx="283847" cy="476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5000000">
              <a:off x="7563202" y="7321439"/>
              <a:ext cx="283847" cy="476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61526" y="6979136"/>
            <a:ext cx="2313248" cy="88895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95430" y="7666440"/>
            <a:ext cx="1491164" cy="6126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14983" y="6904777"/>
            <a:ext cx="774181" cy="9581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81114" y="7321439"/>
            <a:ext cx="283847" cy="47619"/>
            <a:chOff x="12981114" y="7321439"/>
            <a:chExt cx="283847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5000000">
              <a:off x="12981114" y="7321439"/>
              <a:ext cx="283847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98958" y="8520834"/>
            <a:ext cx="1854538" cy="6134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345865" cy="10329252"/>
            <a:chOff x="0" y="-43537"/>
            <a:chExt cx="18345865" cy="10329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345865" cy="10329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057143"/>
            <a:ext cx="6171429" cy="6171429"/>
            <a:chOff x="6057143" y="2057143"/>
            <a:chExt cx="6171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3095" y="2785555"/>
            <a:ext cx="4049200" cy="13263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8678" y="3840324"/>
            <a:ext cx="7324219" cy="2806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277" y="248275"/>
            <a:ext cx="1942920" cy="10921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353" y="238751"/>
            <a:ext cx="805796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2590" y="3793457"/>
            <a:ext cx="2857143" cy="952381"/>
            <a:chOff x="5092590" y="3793457"/>
            <a:chExt cx="2857143" cy="9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2590" y="3793457"/>
              <a:ext cx="2857143" cy="9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7061" y="3986695"/>
            <a:ext cx="451592" cy="565904"/>
            <a:chOff x="8917061" y="3986695"/>
            <a:chExt cx="451592" cy="5659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917061" y="3986695"/>
              <a:ext cx="451592" cy="5659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00816" y="6010392"/>
            <a:ext cx="205317" cy="205317"/>
            <a:chOff x="4600816" y="6010392"/>
            <a:chExt cx="205317" cy="2053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559" y="5921135"/>
              <a:ext cx="410634" cy="41063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0816" y="6010392"/>
              <a:ext cx="205317" cy="2053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00816" y="7569088"/>
            <a:ext cx="205317" cy="205317"/>
            <a:chOff x="4600816" y="7569088"/>
            <a:chExt cx="205317" cy="2053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559" y="7479831"/>
              <a:ext cx="410634" cy="4106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0816" y="7569088"/>
              <a:ext cx="205317" cy="2053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00816" y="9116769"/>
            <a:ext cx="205317" cy="205317"/>
            <a:chOff x="4600816" y="9116769"/>
            <a:chExt cx="205317" cy="2053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559" y="9027512"/>
              <a:ext cx="410634" cy="41063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0816" y="9116769"/>
              <a:ext cx="205317" cy="2053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59741" y="3793457"/>
            <a:ext cx="3438095" cy="952381"/>
            <a:chOff x="10359741" y="3793457"/>
            <a:chExt cx="3438095" cy="95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9741" y="3793457"/>
              <a:ext cx="3438095" cy="9523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5396" y="2258683"/>
            <a:ext cx="10368786" cy="14096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17295" y="5808167"/>
            <a:ext cx="9009343" cy="74423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5835" y="7365500"/>
            <a:ext cx="7103381" cy="74423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17065" y="8922830"/>
            <a:ext cx="8577972" cy="744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277" y="248275"/>
            <a:ext cx="1942920" cy="10921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353" y="238751"/>
            <a:ext cx="805796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2071" y="1804323"/>
            <a:ext cx="405729" cy="519777"/>
            <a:chOff x="4600816" y="9116769"/>
            <a:chExt cx="205317" cy="2053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1559" y="9027512"/>
              <a:ext cx="410634" cy="41063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0816" y="9116769"/>
              <a:ext cx="205317" cy="20531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2488" y="1547113"/>
            <a:ext cx="14477503" cy="1256092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153EF39-B6A4-F505-079E-743C636667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36680"/>
            <a:ext cx="13371024" cy="326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3C2CD-14AB-82C6-8B7F-84494B6EB152}"/>
              </a:ext>
            </a:extLst>
          </p:cNvPr>
          <p:cNvSpPr txBox="1"/>
          <p:nvPr/>
        </p:nvSpPr>
        <p:spPr>
          <a:xfrm>
            <a:off x="1271418" y="6362700"/>
            <a:ext cx="161783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" altLang="ko-KR" sz="3500" b="0" i="0" dirty="0">
                <a:solidFill>
                  <a:srgbClr val="000000"/>
                </a:solidFill>
                <a:effectLst/>
              </a:rPr>
              <a:t>Processing photo data inside MySQL</a:t>
            </a:r>
          </a:p>
          <a:p>
            <a:pPr marL="285750" indent="-285750">
              <a:buFont typeface="Wingdings" pitchFamily="2" charset="2"/>
              <a:buChar char="ü"/>
            </a:pPr>
            <a:endParaRPr kumimoji="1" lang="en" altLang="ko-KR" sz="350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" altLang="ko-KR" sz="3500" b="0" i="0" dirty="0">
                <a:solidFill>
                  <a:srgbClr val="000000"/>
                </a:solidFill>
                <a:effectLst/>
              </a:rPr>
              <a:t>Limiting foreign key reference in BLOB</a:t>
            </a:r>
            <a:endParaRPr kumimoji="1"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67800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345865" cy="10329252"/>
            <a:chOff x="0" y="-43537"/>
            <a:chExt cx="18345865" cy="10329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345865" cy="10329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057143"/>
            <a:ext cx="6171429" cy="6171429"/>
            <a:chOff x="6057143" y="2057143"/>
            <a:chExt cx="61714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5629" y="2791676"/>
            <a:ext cx="4046838" cy="1307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657" y="3847619"/>
            <a:ext cx="7587096" cy="278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887" y="589558"/>
            <a:ext cx="1502410" cy="320675"/>
          </a:xfrm>
          <a:custGeom>
            <a:avLst/>
            <a:gdLst/>
            <a:ahLst/>
            <a:cxnLst/>
            <a:rect l="l" t="t" r="r" b="b"/>
            <a:pathLst>
              <a:path w="1502410" h="320675">
                <a:moveTo>
                  <a:pt x="169405" y="149415"/>
                </a:moveTo>
                <a:lnTo>
                  <a:pt x="163588" y="91274"/>
                </a:lnTo>
                <a:lnTo>
                  <a:pt x="157264" y="74764"/>
                </a:lnTo>
                <a:lnTo>
                  <a:pt x="157264" y="149415"/>
                </a:lnTo>
                <a:lnTo>
                  <a:pt x="152247" y="202869"/>
                </a:lnTo>
                <a:lnTo>
                  <a:pt x="137845" y="242849"/>
                </a:lnTo>
                <a:lnTo>
                  <a:pt x="115036" y="267893"/>
                </a:lnTo>
                <a:lnTo>
                  <a:pt x="84772" y="276567"/>
                </a:lnTo>
                <a:lnTo>
                  <a:pt x="54432" y="267893"/>
                </a:lnTo>
                <a:lnTo>
                  <a:pt x="31572" y="242849"/>
                </a:lnTo>
                <a:lnTo>
                  <a:pt x="17157" y="202869"/>
                </a:lnTo>
                <a:lnTo>
                  <a:pt x="12141" y="149415"/>
                </a:lnTo>
                <a:lnTo>
                  <a:pt x="17157" y="95935"/>
                </a:lnTo>
                <a:lnTo>
                  <a:pt x="31572" y="55905"/>
                </a:lnTo>
                <a:lnTo>
                  <a:pt x="54432" y="30810"/>
                </a:lnTo>
                <a:lnTo>
                  <a:pt x="84772" y="22123"/>
                </a:lnTo>
                <a:lnTo>
                  <a:pt x="115036" y="30810"/>
                </a:lnTo>
                <a:lnTo>
                  <a:pt x="137845" y="55905"/>
                </a:lnTo>
                <a:lnTo>
                  <a:pt x="152247" y="95935"/>
                </a:lnTo>
                <a:lnTo>
                  <a:pt x="157264" y="149415"/>
                </a:lnTo>
                <a:lnTo>
                  <a:pt x="157264" y="74764"/>
                </a:lnTo>
                <a:lnTo>
                  <a:pt x="146850" y="47574"/>
                </a:lnTo>
                <a:lnTo>
                  <a:pt x="122212" y="22123"/>
                </a:lnTo>
                <a:lnTo>
                  <a:pt x="120218" y="20066"/>
                </a:lnTo>
                <a:lnTo>
                  <a:pt x="84772" y="10502"/>
                </a:lnTo>
                <a:lnTo>
                  <a:pt x="49237" y="20066"/>
                </a:lnTo>
                <a:lnTo>
                  <a:pt x="22580" y="47574"/>
                </a:lnTo>
                <a:lnTo>
                  <a:pt x="5816" y="91274"/>
                </a:lnTo>
                <a:lnTo>
                  <a:pt x="0" y="149415"/>
                </a:lnTo>
                <a:lnTo>
                  <a:pt x="5816" y="207606"/>
                </a:lnTo>
                <a:lnTo>
                  <a:pt x="22580" y="251294"/>
                </a:lnTo>
                <a:lnTo>
                  <a:pt x="49237" y="278777"/>
                </a:lnTo>
                <a:lnTo>
                  <a:pt x="84772" y="288315"/>
                </a:lnTo>
                <a:lnTo>
                  <a:pt x="120281" y="278777"/>
                </a:lnTo>
                <a:lnTo>
                  <a:pt x="122415" y="276567"/>
                </a:lnTo>
                <a:lnTo>
                  <a:pt x="146900" y="251294"/>
                </a:lnTo>
                <a:lnTo>
                  <a:pt x="163614" y="207606"/>
                </a:lnTo>
                <a:lnTo>
                  <a:pt x="169405" y="149415"/>
                </a:lnTo>
                <a:close/>
              </a:path>
              <a:path w="1502410" h="320675">
                <a:moveTo>
                  <a:pt x="370928" y="272872"/>
                </a:moveTo>
                <a:lnTo>
                  <a:pt x="220395" y="272872"/>
                </a:lnTo>
                <a:lnTo>
                  <a:pt x="220395" y="271678"/>
                </a:lnTo>
                <a:lnTo>
                  <a:pt x="299491" y="181889"/>
                </a:lnTo>
                <a:lnTo>
                  <a:pt x="326771" y="149529"/>
                </a:lnTo>
                <a:lnTo>
                  <a:pt x="344284" y="124244"/>
                </a:lnTo>
                <a:lnTo>
                  <a:pt x="353644" y="102590"/>
                </a:lnTo>
                <a:lnTo>
                  <a:pt x="356400" y="81140"/>
                </a:lnTo>
                <a:lnTo>
                  <a:pt x="350786" y="53009"/>
                </a:lnTo>
                <a:lnTo>
                  <a:pt x="335216" y="30619"/>
                </a:lnTo>
                <a:lnTo>
                  <a:pt x="311619" y="15836"/>
                </a:lnTo>
                <a:lnTo>
                  <a:pt x="281927" y="10502"/>
                </a:lnTo>
                <a:lnTo>
                  <a:pt x="251434" y="16154"/>
                </a:lnTo>
                <a:lnTo>
                  <a:pt x="227469" y="31610"/>
                </a:lnTo>
                <a:lnTo>
                  <a:pt x="211823" y="54673"/>
                </a:lnTo>
                <a:lnTo>
                  <a:pt x="206273" y="83121"/>
                </a:lnTo>
                <a:lnTo>
                  <a:pt x="218287" y="83121"/>
                </a:lnTo>
                <a:lnTo>
                  <a:pt x="222897" y="59334"/>
                </a:lnTo>
                <a:lnTo>
                  <a:pt x="235889" y="39954"/>
                </a:lnTo>
                <a:lnTo>
                  <a:pt x="255943" y="26898"/>
                </a:lnTo>
                <a:lnTo>
                  <a:pt x="281800" y="22123"/>
                </a:lnTo>
                <a:lnTo>
                  <a:pt x="306730" y="26517"/>
                </a:lnTo>
                <a:lnTo>
                  <a:pt x="326567" y="38760"/>
                </a:lnTo>
                <a:lnTo>
                  <a:pt x="339661" y="57442"/>
                </a:lnTo>
                <a:lnTo>
                  <a:pt x="344385" y="81140"/>
                </a:lnTo>
                <a:lnTo>
                  <a:pt x="341820" y="100304"/>
                </a:lnTo>
                <a:lnTo>
                  <a:pt x="333133" y="120002"/>
                </a:lnTo>
                <a:lnTo>
                  <a:pt x="316865" y="143306"/>
                </a:lnTo>
                <a:lnTo>
                  <a:pt x="291566" y="173304"/>
                </a:lnTo>
                <a:lnTo>
                  <a:pt x="201790" y="274980"/>
                </a:lnTo>
                <a:lnTo>
                  <a:pt x="201790" y="284619"/>
                </a:lnTo>
                <a:lnTo>
                  <a:pt x="370928" y="284619"/>
                </a:lnTo>
                <a:lnTo>
                  <a:pt x="370928" y="272872"/>
                </a:lnTo>
                <a:close/>
              </a:path>
              <a:path w="1502410" h="320675">
                <a:moveTo>
                  <a:pt x="722985" y="4889"/>
                </a:moveTo>
                <a:lnTo>
                  <a:pt x="709561" y="0"/>
                </a:lnTo>
                <a:lnTo>
                  <a:pt x="594728" y="315506"/>
                </a:lnTo>
                <a:lnTo>
                  <a:pt x="608152" y="320395"/>
                </a:lnTo>
                <a:lnTo>
                  <a:pt x="722985" y="4889"/>
                </a:lnTo>
                <a:close/>
              </a:path>
              <a:path w="1502410" h="320675">
                <a:moveTo>
                  <a:pt x="1033132" y="244309"/>
                </a:moveTo>
                <a:lnTo>
                  <a:pt x="905052" y="244309"/>
                </a:lnTo>
                <a:lnTo>
                  <a:pt x="905052" y="169379"/>
                </a:lnTo>
                <a:lnTo>
                  <a:pt x="1022959" y="169379"/>
                </a:lnTo>
                <a:lnTo>
                  <a:pt x="1022959" y="128739"/>
                </a:lnTo>
                <a:lnTo>
                  <a:pt x="905052" y="128739"/>
                </a:lnTo>
                <a:lnTo>
                  <a:pt x="905052" y="55079"/>
                </a:lnTo>
                <a:lnTo>
                  <a:pt x="1032205" y="55079"/>
                </a:lnTo>
                <a:lnTo>
                  <a:pt x="1032205" y="14439"/>
                </a:lnTo>
                <a:lnTo>
                  <a:pt x="856589" y="14439"/>
                </a:lnTo>
                <a:lnTo>
                  <a:pt x="856589" y="55079"/>
                </a:lnTo>
                <a:lnTo>
                  <a:pt x="856589" y="128739"/>
                </a:lnTo>
                <a:lnTo>
                  <a:pt x="856589" y="169379"/>
                </a:lnTo>
                <a:lnTo>
                  <a:pt x="856589" y="244309"/>
                </a:lnTo>
                <a:lnTo>
                  <a:pt x="856589" y="284949"/>
                </a:lnTo>
                <a:lnTo>
                  <a:pt x="1033132" y="284949"/>
                </a:lnTo>
                <a:lnTo>
                  <a:pt x="1033132" y="244309"/>
                </a:lnTo>
                <a:close/>
              </a:path>
              <a:path w="1502410" h="320675">
                <a:moveTo>
                  <a:pt x="1266342" y="284619"/>
                </a:moveTo>
                <a:lnTo>
                  <a:pt x="1212113" y="185458"/>
                </a:lnTo>
                <a:lnTo>
                  <a:pt x="1207719" y="177406"/>
                </a:lnTo>
                <a:lnTo>
                  <a:pt x="1228801" y="165176"/>
                </a:lnTo>
                <a:lnTo>
                  <a:pt x="1244053" y="148005"/>
                </a:lnTo>
                <a:lnTo>
                  <a:pt x="1245323" y="145059"/>
                </a:lnTo>
                <a:lnTo>
                  <a:pt x="1253312" y="126365"/>
                </a:lnTo>
                <a:lnTo>
                  <a:pt x="1256436" y="100685"/>
                </a:lnTo>
                <a:lnTo>
                  <a:pt x="1250289" y="65392"/>
                </a:lnTo>
                <a:lnTo>
                  <a:pt x="1243279" y="54864"/>
                </a:lnTo>
                <a:lnTo>
                  <a:pt x="1232090" y="38087"/>
                </a:lnTo>
                <a:lnTo>
                  <a:pt x="1206792" y="23152"/>
                </a:lnTo>
                <a:lnTo>
                  <a:pt x="1206792" y="100685"/>
                </a:lnTo>
                <a:lnTo>
                  <a:pt x="1203667" y="119761"/>
                </a:lnTo>
                <a:lnTo>
                  <a:pt x="1194041" y="133667"/>
                </a:lnTo>
                <a:lnTo>
                  <a:pt x="1177594" y="142163"/>
                </a:lnTo>
                <a:lnTo>
                  <a:pt x="1153972" y="145059"/>
                </a:lnTo>
                <a:lnTo>
                  <a:pt x="1108417" y="145059"/>
                </a:lnTo>
                <a:lnTo>
                  <a:pt x="1108417" y="54864"/>
                </a:lnTo>
                <a:lnTo>
                  <a:pt x="1153706" y="54864"/>
                </a:lnTo>
                <a:lnTo>
                  <a:pt x="1177493" y="57975"/>
                </a:lnTo>
                <a:lnTo>
                  <a:pt x="1194015" y="66979"/>
                </a:lnTo>
                <a:lnTo>
                  <a:pt x="1203655" y="81381"/>
                </a:lnTo>
                <a:lnTo>
                  <a:pt x="1206792" y="100685"/>
                </a:lnTo>
                <a:lnTo>
                  <a:pt x="1206792" y="23152"/>
                </a:lnTo>
                <a:lnTo>
                  <a:pt x="1202232" y="20459"/>
                </a:lnTo>
                <a:lnTo>
                  <a:pt x="1161097" y="14198"/>
                </a:lnTo>
                <a:lnTo>
                  <a:pt x="1059954" y="14198"/>
                </a:lnTo>
                <a:lnTo>
                  <a:pt x="1059954" y="284619"/>
                </a:lnTo>
                <a:lnTo>
                  <a:pt x="1108417" y="284619"/>
                </a:lnTo>
                <a:lnTo>
                  <a:pt x="1108417" y="185458"/>
                </a:lnTo>
                <a:lnTo>
                  <a:pt x="1158862" y="185458"/>
                </a:lnTo>
                <a:lnTo>
                  <a:pt x="1211935" y="284619"/>
                </a:lnTo>
                <a:lnTo>
                  <a:pt x="1266342" y="284619"/>
                </a:lnTo>
                <a:close/>
              </a:path>
              <a:path w="1502410" h="320675">
                <a:moveTo>
                  <a:pt x="1501927" y="149148"/>
                </a:moveTo>
                <a:lnTo>
                  <a:pt x="1496225" y="102768"/>
                </a:lnTo>
                <a:lnTo>
                  <a:pt x="1479664" y="65252"/>
                </a:lnTo>
                <a:lnTo>
                  <a:pt x="1471104" y="56324"/>
                </a:lnTo>
                <a:lnTo>
                  <a:pt x="1453730" y="38188"/>
                </a:lnTo>
                <a:lnTo>
                  <a:pt x="1453730" y="149148"/>
                </a:lnTo>
                <a:lnTo>
                  <a:pt x="1448371" y="189966"/>
                </a:lnTo>
                <a:lnTo>
                  <a:pt x="1432344" y="219151"/>
                </a:lnTo>
                <a:lnTo>
                  <a:pt x="1405712" y="236664"/>
                </a:lnTo>
                <a:lnTo>
                  <a:pt x="1368564" y="242493"/>
                </a:lnTo>
                <a:lnTo>
                  <a:pt x="1327899" y="242493"/>
                </a:lnTo>
                <a:lnTo>
                  <a:pt x="1327899" y="56324"/>
                </a:lnTo>
                <a:lnTo>
                  <a:pt x="1370012" y="56324"/>
                </a:lnTo>
                <a:lnTo>
                  <a:pt x="1406321" y="62103"/>
                </a:lnTo>
                <a:lnTo>
                  <a:pt x="1432521" y="79463"/>
                </a:lnTo>
                <a:lnTo>
                  <a:pt x="1448396" y="108458"/>
                </a:lnTo>
                <a:lnTo>
                  <a:pt x="1453730" y="149148"/>
                </a:lnTo>
                <a:lnTo>
                  <a:pt x="1453730" y="38188"/>
                </a:lnTo>
                <a:lnTo>
                  <a:pt x="1453019" y="37439"/>
                </a:lnTo>
                <a:lnTo>
                  <a:pt x="1417078" y="20142"/>
                </a:lnTo>
                <a:lnTo>
                  <a:pt x="1372654" y="14198"/>
                </a:lnTo>
                <a:lnTo>
                  <a:pt x="1279436" y="14198"/>
                </a:lnTo>
                <a:lnTo>
                  <a:pt x="1279436" y="284619"/>
                </a:lnTo>
                <a:lnTo>
                  <a:pt x="1370939" y="284619"/>
                </a:lnTo>
                <a:lnTo>
                  <a:pt x="1416202" y="278638"/>
                </a:lnTo>
                <a:lnTo>
                  <a:pt x="1452638" y="261277"/>
                </a:lnTo>
                <a:lnTo>
                  <a:pt x="1470723" y="242493"/>
                </a:lnTo>
                <a:lnTo>
                  <a:pt x="1479550" y="233337"/>
                </a:lnTo>
                <a:lnTo>
                  <a:pt x="1496212" y="195681"/>
                </a:lnTo>
                <a:lnTo>
                  <a:pt x="1501927" y="149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3" name="object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41601" y="2579914"/>
            <a:ext cx="5566552" cy="6172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811308" y="2579914"/>
            <a:ext cx="6235089" cy="61722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578024" y="5441348"/>
            <a:ext cx="566420" cy="450215"/>
          </a:xfrm>
          <a:custGeom>
            <a:avLst/>
            <a:gdLst/>
            <a:ahLst/>
            <a:cxnLst/>
            <a:rect l="l" t="t" r="r" b="b"/>
            <a:pathLst>
              <a:path w="566420" h="450214">
                <a:moveTo>
                  <a:pt x="566116" y="224736"/>
                </a:moveTo>
                <a:lnTo>
                  <a:pt x="516839" y="285904"/>
                </a:lnTo>
                <a:lnTo>
                  <a:pt x="364488" y="438038"/>
                </a:lnTo>
                <a:lnTo>
                  <a:pt x="331378" y="449897"/>
                </a:lnTo>
                <a:lnTo>
                  <a:pt x="319210" y="446527"/>
                </a:lnTo>
                <a:lnTo>
                  <a:pt x="293741" y="408041"/>
                </a:lnTo>
                <a:lnTo>
                  <a:pt x="293422" y="357581"/>
                </a:lnTo>
                <a:lnTo>
                  <a:pt x="293175" y="340690"/>
                </a:lnTo>
                <a:lnTo>
                  <a:pt x="293343" y="333775"/>
                </a:lnTo>
                <a:lnTo>
                  <a:pt x="293245" y="326541"/>
                </a:lnTo>
                <a:lnTo>
                  <a:pt x="291981" y="318882"/>
                </a:lnTo>
                <a:lnTo>
                  <a:pt x="288647" y="310693"/>
                </a:lnTo>
                <a:lnTo>
                  <a:pt x="52069" y="310693"/>
                </a:lnTo>
                <a:lnTo>
                  <a:pt x="27458" y="307952"/>
                </a:lnTo>
                <a:lnTo>
                  <a:pt x="11390" y="298949"/>
                </a:lnTo>
                <a:lnTo>
                  <a:pt x="2644" y="282518"/>
                </a:lnTo>
                <a:lnTo>
                  <a:pt x="0" y="257492"/>
                </a:lnTo>
                <a:lnTo>
                  <a:pt x="0" y="190141"/>
                </a:lnTo>
                <a:lnTo>
                  <a:pt x="11248" y="151301"/>
                </a:lnTo>
                <a:lnTo>
                  <a:pt x="49239" y="139203"/>
                </a:lnTo>
                <a:lnTo>
                  <a:pt x="102300" y="138964"/>
                </a:lnTo>
                <a:lnTo>
                  <a:pt x="261480" y="139203"/>
                </a:lnTo>
                <a:lnTo>
                  <a:pt x="275488" y="139486"/>
                </a:lnTo>
                <a:lnTo>
                  <a:pt x="282810" y="138725"/>
                </a:lnTo>
                <a:lnTo>
                  <a:pt x="290345" y="136373"/>
                </a:lnTo>
                <a:lnTo>
                  <a:pt x="292688" y="120057"/>
                </a:lnTo>
                <a:lnTo>
                  <a:pt x="292962" y="103476"/>
                </a:lnTo>
                <a:lnTo>
                  <a:pt x="292494" y="86788"/>
                </a:lnTo>
                <a:lnTo>
                  <a:pt x="292609" y="70154"/>
                </a:lnTo>
                <a:lnTo>
                  <a:pt x="292856" y="62947"/>
                </a:lnTo>
                <a:lnTo>
                  <a:pt x="292927" y="48744"/>
                </a:lnTo>
                <a:lnTo>
                  <a:pt x="293175" y="41855"/>
                </a:lnTo>
                <a:lnTo>
                  <a:pt x="318644" y="3369"/>
                </a:lnTo>
                <a:lnTo>
                  <a:pt x="331130" y="0"/>
                </a:lnTo>
                <a:lnTo>
                  <a:pt x="342980" y="185"/>
                </a:lnTo>
                <a:lnTo>
                  <a:pt x="402286" y="49349"/>
                </a:lnTo>
                <a:lnTo>
                  <a:pt x="440595" y="87111"/>
                </a:lnTo>
                <a:lnTo>
                  <a:pt x="478796" y="125144"/>
                </a:lnTo>
                <a:lnTo>
                  <a:pt x="516834" y="163449"/>
                </a:lnTo>
                <a:lnTo>
                  <a:pt x="554655" y="202026"/>
                </a:lnTo>
                <a:lnTo>
                  <a:pt x="563251" y="213408"/>
                </a:lnTo>
                <a:lnTo>
                  <a:pt x="566116" y="224736"/>
                </a:lnTo>
                <a:close/>
              </a:path>
            </a:pathLst>
          </a:custGeom>
          <a:solidFill>
            <a:srgbClr val="3C3A79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object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5494489" y="614133"/>
            <a:ext cx="110719" cy="1436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5782221" y="614133"/>
            <a:ext cx="119771" cy="14369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076753" y="614679"/>
            <a:ext cx="105410" cy="143510"/>
          </a:xfrm>
          <a:custGeom>
            <a:avLst/>
            <a:gdLst/>
            <a:ahLst/>
            <a:cxnLst/>
            <a:rect l="l" t="t" r="r" b="b"/>
            <a:pathLst>
              <a:path w="105409" h="143509">
                <a:moveTo>
                  <a:pt x="105105" y="0"/>
                </a:moveTo>
                <a:lnTo>
                  <a:pt x="0" y="0"/>
                </a:lnTo>
                <a:lnTo>
                  <a:pt x="0" y="12700"/>
                </a:lnTo>
                <a:lnTo>
                  <a:pt x="45542" y="12700"/>
                </a:lnTo>
                <a:lnTo>
                  <a:pt x="45542" y="143510"/>
                </a:lnTo>
                <a:lnTo>
                  <a:pt x="59715" y="143510"/>
                </a:lnTo>
                <a:lnTo>
                  <a:pt x="59715" y="12700"/>
                </a:lnTo>
                <a:lnTo>
                  <a:pt x="105105" y="12700"/>
                </a:lnTo>
                <a:lnTo>
                  <a:pt x="105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9" name="object 9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6356631" y="614133"/>
            <a:ext cx="119771" cy="1436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6659727" y="614133"/>
            <a:ext cx="97178" cy="1436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6933776" y="614133"/>
            <a:ext cx="119771" cy="1436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17230418" y="612098"/>
            <a:ext cx="100195" cy="14818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520806" y="614679"/>
            <a:ext cx="85725" cy="143510"/>
          </a:xfrm>
          <a:custGeom>
            <a:avLst/>
            <a:gdLst/>
            <a:ahLst/>
            <a:cxnLst/>
            <a:rect l="l" t="t" r="r" b="b"/>
            <a:pathLst>
              <a:path w="85725" h="143509">
                <a:moveTo>
                  <a:pt x="85471" y="130810"/>
                </a:moveTo>
                <a:lnTo>
                  <a:pt x="14109" y="130810"/>
                </a:lnTo>
                <a:lnTo>
                  <a:pt x="14109" y="77470"/>
                </a:lnTo>
                <a:lnTo>
                  <a:pt x="79705" y="77470"/>
                </a:lnTo>
                <a:lnTo>
                  <a:pt x="79705" y="64770"/>
                </a:lnTo>
                <a:lnTo>
                  <a:pt x="14109" y="64770"/>
                </a:lnTo>
                <a:lnTo>
                  <a:pt x="14109" y="12700"/>
                </a:lnTo>
                <a:lnTo>
                  <a:pt x="84201" y="12700"/>
                </a:lnTo>
                <a:lnTo>
                  <a:pt x="84201" y="0"/>
                </a:lnTo>
                <a:lnTo>
                  <a:pt x="0" y="0"/>
                </a:lnTo>
                <a:lnTo>
                  <a:pt x="0" y="12700"/>
                </a:lnTo>
                <a:lnTo>
                  <a:pt x="0" y="64770"/>
                </a:lnTo>
                <a:lnTo>
                  <a:pt x="0" y="77470"/>
                </a:lnTo>
                <a:lnTo>
                  <a:pt x="0" y="130810"/>
                </a:lnTo>
                <a:lnTo>
                  <a:pt x="0" y="143510"/>
                </a:lnTo>
                <a:lnTo>
                  <a:pt x="85471" y="143510"/>
                </a:lnTo>
                <a:lnTo>
                  <a:pt x="85471" y="130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4" name="object 14"/>
          <p:cNvGrpSpPr/>
          <p:nvPr/>
        </p:nvGrpSpPr>
        <p:grpSpPr>
          <a:xfrm>
            <a:off x="4325684" y="1977355"/>
            <a:ext cx="718820" cy="262890"/>
            <a:chOff x="4325684" y="1977355"/>
            <a:chExt cx="718820" cy="262890"/>
          </a:xfrm>
        </p:grpSpPr>
        <p:sp>
          <p:nvSpPr>
            <p:cNvPr id="15" name="object 15"/>
            <p:cNvSpPr/>
            <p:nvPr/>
          </p:nvSpPr>
          <p:spPr>
            <a:xfrm>
              <a:off x="4325684" y="1989163"/>
              <a:ext cx="44450" cy="247015"/>
            </a:xfrm>
            <a:custGeom>
              <a:avLst/>
              <a:gdLst/>
              <a:ahLst/>
              <a:cxnLst/>
              <a:rect l="l" t="t" r="r" b="b"/>
              <a:pathLst>
                <a:path w="44450" h="247014">
                  <a:moveTo>
                    <a:pt x="44219" y="246763"/>
                  </a:moveTo>
                  <a:lnTo>
                    <a:pt x="0" y="246763"/>
                  </a:lnTo>
                  <a:lnTo>
                    <a:pt x="0" y="0"/>
                  </a:lnTo>
                  <a:lnTo>
                    <a:pt x="44219" y="0"/>
                  </a:lnTo>
                  <a:lnTo>
                    <a:pt x="44219" y="246763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6" name="object 16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396436" y="2048444"/>
              <a:ext cx="162179" cy="1874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9123" y="1977355"/>
              <a:ext cx="50800" cy="259079"/>
            </a:xfrm>
            <a:custGeom>
              <a:avLst/>
              <a:gdLst/>
              <a:ahLst/>
              <a:cxnLst/>
              <a:rect l="l" t="t" r="r" b="b"/>
              <a:pathLst>
                <a:path w="50800" h="259080">
                  <a:moveTo>
                    <a:pt x="25302" y="47111"/>
                  </a:moveTo>
                  <a:lnTo>
                    <a:pt x="15452" y="45270"/>
                  </a:lnTo>
                  <a:lnTo>
                    <a:pt x="7410" y="40243"/>
                  </a:lnTo>
                  <a:lnTo>
                    <a:pt x="1988" y="32777"/>
                  </a:lnTo>
                  <a:lnTo>
                    <a:pt x="0" y="23616"/>
                  </a:lnTo>
                  <a:lnTo>
                    <a:pt x="1988" y="14385"/>
                  </a:lnTo>
                  <a:lnTo>
                    <a:pt x="7410" y="6882"/>
                  </a:lnTo>
                  <a:lnTo>
                    <a:pt x="15452" y="1843"/>
                  </a:lnTo>
                  <a:lnTo>
                    <a:pt x="25302" y="0"/>
                  </a:lnTo>
                  <a:lnTo>
                    <a:pt x="34962" y="1843"/>
                  </a:lnTo>
                  <a:lnTo>
                    <a:pt x="42939" y="6882"/>
                  </a:lnTo>
                  <a:lnTo>
                    <a:pt x="48363" y="14385"/>
                  </a:lnTo>
                  <a:lnTo>
                    <a:pt x="50364" y="23616"/>
                  </a:lnTo>
                  <a:lnTo>
                    <a:pt x="48363" y="32777"/>
                  </a:lnTo>
                  <a:lnTo>
                    <a:pt x="42939" y="40243"/>
                  </a:lnTo>
                  <a:lnTo>
                    <a:pt x="34962" y="45270"/>
                  </a:lnTo>
                  <a:lnTo>
                    <a:pt x="25302" y="47111"/>
                  </a:lnTo>
                  <a:close/>
                </a:path>
                <a:path w="50800" h="259080">
                  <a:moveTo>
                    <a:pt x="46870" y="258571"/>
                  </a:moveTo>
                  <a:lnTo>
                    <a:pt x="3494" y="258571"/>
                  </a:lnTo>
                  <a:lnTo>
                    <a:pt x="3494" y="73498"/>
                  </a:lnTo>
                  <a:lnTo>
                    <a:pt x="46870" y="73498"/>
                  </a:lnTo>
                  <a:lnTo>
                    <a:pt x="46870" y="258571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8" name="object 18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636380" y="2006514"/>
              <a:ext cx="108561" cy="2319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55086" y="1977355"/>
              <a:ext cx="50800" cy="259079"/>
            </a:xfrm>
            <a:custGeom>
              <a:avLst/>
              <a:gdLst/>
              <a:ahLst/>
              <a:cxnLst/>
              <a:rect l="l" t="t" r="r" b="b"/>
              <a:pathLst>
                <a:path w="50800" h="259080">
                  <a:moveTo>
                    <a:pt x="25302" y="47111"/>
                  </a:moveTo>
                  <a:lnTo>
                    <a:pt x="15452" y="45270"/>
                  </a:lnTo>
                  <a:lnTo>
                    <a:pt x="7410" y="40243"/>
                  </a:lnTo>
                  <a:lnTo>
                    <a:pt x="1988" y="32777"/>
                  </a:lnTo>
                  <a:lnTo>
                    <a:pt x="0" y="23616"/>
                  </a:lnTo>
                  <a:lnTo>
                    <a:pt x="1988" y="14385"/>
                  </a:lnTo>
                  <a:lnTo>
                    <a:pt x="7410" y="6882"/>
                  </a:lnTo>
                  <a:lnTo>
                    <a:pt x="15452" y="1843"/>
                  </a:lnTo>
                  <a:lnTo>
                    <a:pt x="25302" y="0"/>
                  </a:lnTo>
                  <a:lnTo>
                    <a:pt x="34962" y="1843"/>
                  </a:lnTo>
                  <a:lnTo>
                    <a:pt x="42939" y="6882"/>
                  </a:lnTo>
                  <a:lnTo>
                    <a:pt x="48363" y="14385"/>
                  </a:lnTo>
                  <a:lnTo>
                    <a:pt x="50364" y="23616"/>
                  </a:lnTo>
                  <a:lnTo>
                    <a:pt x="48363" y="32777"/>
                  </a:lnTo>
                  <a:lnTo>
                    <a:pt x="42939" y="40243"/>
                  </a:lnTo>
                  <a:lnTo>
                    <a:pt x="34962" y="45270"/>
                  </a:lnTo>
                  <a:lnTo>
                    <a:pt x="25302" y="47111"/>
                  </a:lnTo>
                  <a:close/>
                </a:path>
                <a:path w="50800" h="259080">
                  <a:moveTo>
                    <a:pt x="46870" y="258571"/>
                  </a:moveTo>
                  <a:lnTo>
                    <a:pt x="3494" y="258571"/>
                  </a:lnTo>
                  <a:lnTo>
                    <a:pt x="3494" y="73498"/>
                  </a:lnTo>
                  <a:lnTo>
                    <a:pt x="46870" y="73498"/>
                  </a:lnTo>
                  <a:lnTo>
                    <a:pt x="46870" y="258571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0" name="object 20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4817645" y="2048444"/>
              <a:ext cx="159408" cy="19121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00813" y="1989163"/>
              <a:ext cx="43815" cy="247015"/>
            </a:xfrm>
            <a:custGeom>
              <a:avLst/>
              <a:gdLst/>
              <a:ahLst/>
              <a:cxnLst/>
              <a:rect l="l" t="t" r="r" b="b"/>
              <a:pathLst>
                <a:path w="43814" h="247014">
                  <a:moveTo>
                    <a:pt x="43376" y="246763"/>
                  </a:moveTo>
                  <a:lnTo>
                    <a:pt x="0" y="246763"/>
                  </a:lnTo>
                  <a:lnTo>
                    <a:pt x="0" y="0"/>
                  </a:lnTo>
                  <a:lnTo>
                    <a:pt x="43376" y="0"/>
                  </a:lnTo>
                  <a:lnTo>
                    <a:pt x="43376" y="246763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136033" y="1989163"/>
            <a:ext cx="589280" cy="247015"/>
            <a:chOff x="5136033" y="1989163"/>
            <a:chExt cx="589280" cy="247015"/>
          </a:xfrm>
        </p:grpSpPr>
        <p:sp>
          <p:nvSpPr>
            <p:cNvPr id="23" name="object 23"/>
            <p:cNvSpPr/>
            <p:nvPr/>
          </p:nvSpPr>
          <p:spPr>
            <a:xfrm>
              <a:off x="5136032" y="1989187"/>
              <a:ext cx="161290" cy="246379"/>
            </a:xfrm>
            <a:custGeom>
              <a:avLst/>
              <a:gdLst/>
              <a:ahLst/>
              <a:cxnLst/>
              <a:rect l="l" t="t" r="r" b="b"/>
              <a:pathLst>
                <a:path w="161289" h="246380">
                  <a:moveTo>
                    <a:pt x="161086" y="209550"/>
                  </a:moveTo>
                  <a:lnTo>
                    <a:pt x="44208" y="209550"/>
                  </a:lnTo>
                  <a:lnTo>
                    <a:pt x="44208" y="142240"/>
                  </a:lnTo>
                  <a:lnTo>
                    <a:pt x="151815" y="142240"/>
                  </a:lnTo>
                  <a:lnTo>
                    <a:pt x="151815" y="104140"/>
                  </a:lnTo>
                  <a:lnTo>
                    <a:pt x="44208" y="104140"/>
                  </a:lnTo>
                  <a:lnTo>
                    <a:pt x="44208" y="36830"/>
                  </a:lnTo>
                  <a:lnTo>
                    <a:pt x="160248" y="36830"/>
                  </a:lnTo>
                  <a:lnTo>
                    <a:pt x="160248" y="0"/>
                  </a:lnTo>
                  <a:lnTo>
                    <a:pt x="0" y="0"/>
                  </a:lnTo>
                  <a:lnTo>
                    <a:pt x="0" y="36830"/>
                  </a:lnTo>
                  <a:lnTo>
                    <a:pt x="0" y="104140"/>
                  </a:lnTo>
                  <a:lnTo>
                    <a:pt x="0" y="142240"/>
                  </a:lnTo>
                  <a:lnTo>
                    <a:pt x="0" y="209550"/>
                  </a:lnTo>
                  <a:lnTo>
                    <a:pt x="0" y="246380"/>
                  </a:lnTo>
                  <a:lnTo>
                    <a:pt x="161086" y="246380"/>
                  </a:lnTo>
                  <a:lnTo>
                    <a:pt x="161086" y="209550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4" name="object 24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321612" y="1989163"/>
              <a:ext cx="403303" cy="24676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2316578" y="1977355"/>
            <a:ext cx="648335" cy="262890"/>
            <a:chOff x="12316578" y="1977355"/>
            <a:chExt cx="648335" cy="262890"/>
          </a:xfrm>
        </p:grpSpPr>
        <p:sp>
          <p:nvSpPr>
            <p:cNvPr id="26" name="object 26"/>
            <p:cNvSpPr/>
            <p:nvPr/>
          </p:nvSpPr>
          <p:spPr>
            <a:xfrm>
              <a:off x="12316574" y="1977364"/>
              <a:ext cx="223520" cy="259079"/>
            </a:xfrm>
            <a:custGeom>
              <a:avLst/>
              <a:gdLst/>
              <a:ahLst/>
              <a:cxnLst/>
              <a:rect l="l" t="t" r="r" b="b"/>
              <a:pathLst>
                <a:path w="223520" h="259080">
                  <a:moveTo>
                    <a:pt x="157835" y="11823"/>
                  </a:moveTo>
                  <a:lnTo>
                    <a:pt x="0" y="11823"/>
                  </a:lnTo>
                  <a:lnTo>
                    <a:pt x="0" y="48653"/>
                  </a:lnTo>
                  <a:lnTo>
                    <a:pt x="0" y="115963"/>
                  </a:lnTo>
                  <a:lnTo>
                    <a:pt x="0" y="154063"/>
                  </a:lnTo>
                  <a:lnTo>
                    <a:pt x="0" y="258203"/>
                  </a:lnTo>
                  <a:lnTo>
                    <a:pt x="44221" y="258203"/>
                  </a:lnTo>
                  <a:lnTo>
                    <a:pt x="44221" y="154063"/>
                  </a:lnTo>
                  <a:lnTo>
                    <a:pt x="146989" y="154063"/>
                  </a:lnTo>
                  <a:lnTo>
                    <a:pt x="146989" y="115963"/>
                  </a:lnTo>
                  <a:lnTo>
                    <a:pt x="44221" y="115963"/>
                  </a:lnTo>
                  <a:lnTo>
                    <a:pt x="44221" y="48653"/>
                  </a:lnTo>
                  <a:lnTo>
                    <a:pt x="157835" y="48653"/>
                  </a:lnTo>
                  <a:lnTo>
                    <a:pt x="157835" y="11823"/>
                  </a:lnTo>
                  <a:close/>
                </a:path>
                <a:path w="223520" h="259080">
                  <a:moveTo>
                    <a:pt x="219557" y="73494"/>
                  </a:moveTo>
                  <a:lnTo>
                    <a:pt x="176174" y="73494"/>
                  </a:lnTo>
                  <a:lnTo>
                    <a:pt x="176174" y="258572"/>
                  </a:lnTo>
                  <a:lnTo>
                    <a:pt x="219557" y="258572"/>
                  </a:lnTo>
                  <a:lnTo>
                    <a:pt x="219557" y="73494"/>
                  </a:lnTo>
                  <a:close/>
                </a:path>
                <a:path w="223520" h="259080">
                  <a:moveTo>
                    <a:pt x="223050" y="23609"/>
                  </a:moveTo>
                  <a:lnTo>
                    <a:pt x="221043" y="14389"/>
                  </a:lnTo>
                  <a:lnTo>
                    <a:pt x="215620" y="6883"/>
                  </a:lnTo>
                  <a:lnTo>
                    <a:pt x="207645" y="1841"/>
                  </a:lnTo>
                  <a:lnTo>
                    <a:pt x="197993" y="0"/>
                  </a:lnTo>
                  <a:lnTo>
                    <a:pt x="188137" y="1841"/>
                  </a:lnTo>
                  <a:lnTo>
                    <a:pt x="180098" y="6883"/>
                  </a:lnTo>
                  <a:lnTo>
                    <a:pt x="174675" y="14389"/>
                  </a:lnTo>
                  <a:lnTo>
                    <a:pt x="172681" y="23609"/>
                  </a:lnTo>
                  <a:lnTo>
                    <a:pt x="174675" y="32778"/>
                  </a:lnTo>
                  <a:lnTo>
                    <a:pt x="180098" y="40246"/>
                  </a:lnTo>
                  <a:lnTo>
                    <a:pt x="188137" y="45262"/>
                  </a:lnTo>
                  <a:lnTo>
                    <a:pt x="197993" y="47104"/>
                  </a:lnTo>
                  <a:lnTo>
                    <a:pt x="207645" y="45262"/>
                  </a:lnTo>
                  <a:lnTo>
                    <a:pt x="215620" y="40246"/>
                  </a:lnTo>
                  <a:lnTo>
                    <a:pt x="221043" y="32778"/>
                  </a:lnTo>
                  <a:lnTo>
                    <a:pt x="223050" y="23609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27" name="object 27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2560498" y="2048444"/>
              <a:ext cx="336914" cy="19121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921172" y="1989163"/>
              <a:ext cx="43815" cy="247015"/>
            </a:xfrm>
            <a:custGeom>
              <a:avLst/>
              <a:gdLst/>
              <a:ahLst/>
              <a:cxnLst/>
              <a:rect l="l" t="t" r="r" b="b"/>
              <a:pathLst>
                <a:path w="43815" h="247014">
                  <a:moveTo>
                    <a:pt x="43376" y="246763"/>
                  </a:moveTo>
                  <a:lnTo>
                    <a:pt x="0" y="246763"/>
                  </a:lnTo>
                  <a:lnTo>
                    <a:pt x="0" y="0"/>
                  </a:lnTo>
                  <a:lnTo>
                    <a:pt x="43376" y="0"/>
                  </a:lnTo>
                  <a:lnTo>
                    <a:pt x="43376" y="246763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3056319" y="1989163"/>
            <a:ext cx="589280" cy="247015"/>
            <a:chOff x="13056319" y="1989163"/>
            <a:chExt cx="589280" cy="247015"/>
          </a:xfrm>
        </p:grpSpPr>
        <p:sp>
          <p:nvSpPr>
            <p:cNvPr id="30" name="object 30"/>
            <p:cNvSpPr/>
            <p:nvPr/>
          </p:nvSpPr>
          <p:spPr>
            <a:xfrm>
              <a:off x="13056312" y="1989187"/>
              <a:ext cx="161290" cy="246379"/>
            </a:xfrm>
            <a:custGeom>
              <a:avLst/>
              <a:gdLst/>
              <a:ahLst/>
              <a:cxnLst/>
              <a:rect l="l" t="t" r="r" b="b"/>
              <a:pathLst>
                <a:path w="161290" h="246380">
                  <a:moveTo>
                    <a:pt x="161099" y="209550"/>
                  </a:moveTo>
                  <a:lnTo>
                    <a:pt x="44221" y="209550"/>
                  </a:lnTo>
                  <a:lnTo>
                    <a:pt x="44221" y="142240"/>
                  </a:lnTo>
                  <a:lnTo>
                    <a:pt x="151815" y="142240"/>
                  </a:lnTo>
                  <a:lnTo>
                    <a:pt x="151815" y="104140"/>
                  </a:lnTo>
                  <a:lnTo>
                    <a:pt x="44221" y="104140"/>
                  </a:lnTo>
                  <a:lnTo>
                    <a:pt x="44221" y="36830"/>
                  </a:lnTo>
                  <a:lnTo>
                    <a:pt x="160248" y="36830"/>
                  </a:lnTo>
                  <a:lnTo>
                    <a:pt x="160248" y="0"/>
                  </a:lnTo>
                  <a:lnTo>
                    <a:pt x="0" y="0"/>
                  </a:lnTo>
                  <a:lnTo>
                    <a:pt x="0" y="36830"/>
                  </a:lnTo>
                  <a:lnTo>
                    <a:pt x="0" y="104140"/>
                  </a:lnTo>
                  <a:lnTo>
                    <a:pt x="0" y="142240"/>
                  </a:lnTo>
                  <a:lnTo>
                    <a:pt x="0" y="209550"/>
                  </a:lnTo>
                  <a:lnTo>
                    <a:pt x="0" y="246380"/>
                  </a:lnTo>
                  <a:lnTo>
                    <a:pt x="161099" y="246380"/>
                  </a:lnTo>
                  <a:lnTo>
                    <a:pt x="161099" y="209550"/>
                  </a:lnTo>
                  <a:close/>
                </a:path>
              </a:pathLst>
            </a:custGeom>
            <a:solidFill>
              <a:srgbClr val="3C3A7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31" name="object 31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241898" y="1989163"/>
              <a:ext cx="403303" cy="246763"/>
            </a:xfrm>
            <a:prstGeom prst="rect">
              <a:avLst/>
            </a:prstGeom>
          </p:spPr>
        </p:pic>
      </p:grpSp>
      <p:grpSp>
        <p:nvGrpSpPr>
          <p:cNvPr id="32" name="그룹 1001"/>
          <p:cNvGrpSpPr/>
          <p:nvPr/>
        </p:nvGrpSpPr>
        <p:grpSpPr>
          <a:xfrm>
            <a:off x="0" y="-43537"/>
            <a:ext cx="18282480" cy="1256092"/>
            <a:chOff x="0" y="-43537"/>
            <a:chExt cx="18282480" cy="1256092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0" y="-43537"/>
              <a:ext cx="18282480" cy="1256092"/>
            </a:xfrm>
            <a:prstGeom prst="rect">
              <a:avLst/>
            </a:prstGeom>
          </p:spPr>
        </p:pic>
      </p:grpSp>
      <p:pic>
        <p:nvPicPr>
          <p:cNvPr id="38" name="Object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  <p:sp>
        <p:nvSpPr>
          <p:cNvPr id="40" name="object 2"/>
          <p:cNvSpPr/>
          <p:nvPr/>
        </p:nvSpPr>
        <p:spPr>
          <a:xfrm>
            <a:off x="1066800" y="571500"/>
            <a:ext cx="1502410" cy="320675"/>
          </a:xfrm>
          <a:custGeom>
            <a:avLst/>
            <a:gdLst/>
            <a:ahLst/>
            <a:cxnLst/>
            <a:rect l="l" t="t" r="r" b="b"/>
            <a:pathLst>
              <a:path w="1502410" h="320675">
                <a:moveTo>
                  <a:pt x="169405" y="149415"/>
                </a:moveTo>
                <a:lnTo>
                  <a:pt x="163588" y="91274"/>
                </a:lnTo>
                <a:lnTo>
                  <a:pt x="157264" y="74764"/>
                </a:lnTo>
                <a:lnTo>
                  <a:pt x="157264" y="149415"/>
                </a:lnTo>
                <a:lnTo>
                  <a:pt x="152247" y="202869"/>
                </a:lnTo>
                <a:lnTo>
                  <a:pt x="137845" y="242849"/>
                </a:lnTo>
                <a:lnTo>
                  <a:pt x="115036" y="267893"/>
                </a:lnTo>
                <a:lnTo>
                  <a:pt x="84772" y="276567"/>
                </a:lnTo>
                <a:lnTo>
                  <a:pt x="54432" y="267893"/>
                </a:lnTo>
                <a:lnTo>
                  <a:pt x="31572" y="242849"/>
                </a:lnTo>
                <a:lnTo>
                  <a:pt x="17157" y="202869"/>
                </a:lnTo>
                <a:lnTo>
                  <a:pt x="12141" y="149415"/>
                </a:lnTo>
                <a:lnTo>
                  <a:pt x="17157" y="95935"/>
                </a:lnTo>
                <a:lnTo>
                  <a:pt x="31572" y="55905"/>
                </a:lnTo>
                <a:lnTo>
                  <a:pt x="54432" y="30810"/>
                </a:lnTo>
                <a:lnTo>
                  <a:pt x="84772" y="22123"/>
                </a:lnTo>
                <a:lnTo>
                  <a:pt x="115036" y="30810"/>
                </a:lnTo>
                <a:lnTo>
                  <a:pt x="137845" y="55905"/>
                </a:lnTo>
                <a:lnTo>
                  <a:pt x="152247" y="95935"/>
                </a:lnTo>
                <a:lnTo>
                  <a:pt x="157264" y="149415"/>
                </a:lnTo>
                <a:lnTo>
                  <a:pt x="157264" y="74764"/>
                </a:lnTo>
                <a:lnTo>
                  <a:pt x="146850" y="47574"/>
                </a:lnTo>
                <a:lnTo>
                  <a:pt x="122212" y="22123"/>
                </a:lnTo>
                <a:lnTo>
                  <a:pt x="120218" y="20066"/>
                </a:lnTo>
                <a:lnTo>
                  <a:pt x="84772" y="10502"/>
                </a:lnTo>
                <a:lnTo>
                  <a:pt x="49237" y="20066"/>
                </a:lnTo>
                <a:lnTo>
                  <a:pt x="22580" y="47574"/>
                </a:lnTo>
                <a:lnTo>
                  <a:pt x="5816" y="91274"/>
                </a:lnTo>
                <a:lnTo>
                  <a:pt x="0" y="149415"/>
                </a:lnTo>
                <a:lnTo>
                  <a:pt x="5816" y="207606"/>
                </a:lnTo>
                <a:lnTo>
                  <a:pt x="22580" y="251294"/>
                </a:lnTo>
                <a:lnTo>
                  <a:pt x="49237" y="278777"/>
                </a:lnTo>
                <a:lnTo>
                  <a:pt x="84772" y="288315"/>
                </a:lnTo>
                <a:lnTo>
                  <a:pt x="120281" y="278777"/>
                </a:lnTo>
                <a:lnTo>
                  <a:pt x="122415" y="276567"/>
                </a:lnTo>
                <a:lnTo>
                  <a:pt x="146900" y="251294"/>
                </a:lnTo>
                <a:lnTo>
                  <a:pt x="163614" y="207606"/>
                </a:lnTo>
                <a:lnTo>
                  <a:pt x="169405" y="149415"/>
                </a:lnTo>
                <a:close/>
              </a:path>
              <a:path w="1502410" h="320675">
                <a:moveTo>
                  <a:pt x="370928" y="272872"/>
                </a:moveTo>
                <a:lnTo>
                  <a:pt x="220395" y="272872"/>
                </a:lnTo>
                <a:lnTo>
                  <a:pt x="220395" y="271678"/>
                </a:lnTo>
                <a:lnTo>
                  <a:pt x="299491" y="181889"/>
                </a:lnTo>
                <a:lnTo>
                  <a:pt x="326771" y="149529"/>
                </a:lnTo>
                <a:lnTo>
                  <a:pt x="344284" y="124244"/>
                </a:lnTo>
                <a:lnTo>
                  <a:pt x="353644" y="102590"/>
                </a:lnTo>
                <a:lnTo>
                  <a:pt x="356400" y="81140"/>
                </a:lnTo>
                <a:lnTo>
                  <a:pt x="350786" y="53009"/>
                </a:lnTo>
                <a:lnTo>
                  <a:pt x="335216" y="30619"/>
                </a:lnTo>
                <a:lnTo>
                  <a:pt x="311619" y="15836"/>
                </a:lnTo>
                <a:lnTo>
                  <a:pt x="281927" y="10502"/>
                </a:lnTo>
                <a:lnTo>
                  <a:pt x="251434" y="16154"/>
                </a:lnTo>
                <a:lnTo>
                  <a:pt x="227469" y="31610"/>
                </a:lnTo>
                <a:lnTo>
                  <a:pt x="211823" y="54673"/>
                </a:lnTo>
                <a:lnTo>
                  <a:pt x="206273" y="83121"/>
                </a:lnTo>
                <a:lnTo>
                  <a:pt x="218287" y="83121"/>
                </a:lnTo>
                <a:lnTo>
                  <a:pt x="222897" y="59334"/>
                </a:lnTo>
                <a:lnTo>
                  <a:pt x="235889" y="39954"/>
                </a:lnTo>
                <a:lnTo>
                  <a:pt x="255943" y="26898"/>
                </a:lnTo>
                <a:lnTo>
                  <a:pt x="281800" y="22123"/>
                </a:lnTo>
                <a:lnTo>
                  <a:pt x="306730" y="26517"/>
                </a:lnTo>
                <a:lnTo>
                  <a:pt x="326567" y="38760"/>
                </a:lnTo>
                <a:lnTo>
                  <a:pt x="339661" y="57442"/>
                </a:lnTo>
                <a:lnTo>
                  <a:pt x="344385" y="81140"/>
                </a:lnTo>
                <a:lnTo>
                  <a:pt x="341820" y="100304"/>
                </a:lnTo>
                <a:lnTo>
                  <a:pt x="333133" y="120002"/>
                </a:lnTo>
                <a:lnTo>
                  <a:pt x="316865" y="143306"/>
                </a:lnTo>
                <a:lnTo>
                  <a:pt x="291566" y="173304"/>
                </a:lnTo>
                <a:lnTo>
                  <a:pt x="201790" y="274980"/>
                </a:lnTo>
                <a:lnTo>
                  <a:pt x="201790" y="284619"/>
                </a:lnTo>
                <a:lnTo>
                  <a:pt x="370928" y="284619"/>
                </a:lnTo>
                <a:lnTo>
                  <a:pt x="370928" y="272872"/>
                </a:lnTo>
                <a:close/>
              </a:path>
              <a:path w="1502410" h="320675">
                <a:moveTo>
                  <a:pt x="722985" y="4889"/>
                </a:moveTo>
                <a:lnTo>
                  <a:pt x="709561" y="0"/>
                </a:lnTo>
                <a:lnTo>
                  <a:pt x="594728" y="315506"/>
                </a:lnTo>
                <a:lnTo>
                  <a:pt x="608152" y="320395"/>
                </a:lnTo>
                <a:lnTo>
                  <a:pt x="722985" y="4889"/>
                </a:lnTo>
                <a:close/>
              </a:path>
              <a:path w="1502410" h="320675">
                <a:moveTo>
                  <a:pt x="1033132" y="244309"/>
                </a:moveTo>
                <a:lnTo>
                  <a:pt x="905052" y="244309"/>
                </a:lnTo>
                <a:lnTo>
                  <a:pt x="905052" y="169379"/>
                </a:lnTo>
                <a:lnTo>
                  <a:pt x="1022959" y="169379"/>
                </a:lnTo>
                <a:lnTo>
                  <a:pt x="1022959" y="128739"/>
                </a:lnTo>
                <a:lnTo>
                  <a:pt x="905052" y="128739"/>
                </a:lnTo>
                <a:lnTo>
                  <a:pt x="905052" y="55079"/>
                </a:lnTo>
                <a:lnTo>
                  <a:pt x="1032205" y="55079"/>
                </a:lnTo>
                <a:lnTo>
                  <a:pt x="1032205" y="14439"/>
                </a:lnTo>
                <a:lnTo>
                  <a:pt x="856589" y="14439"/>
                </a:lnTo>
                <a:lnTo>
                  <a:pt x="856589" y="55079"/>
                </a:lnTo>
                <a:lnTo>
                  <a:pt x="856589" y="128739"/>
                </a:lnTo>
                <a:lnTo>
                  <a:pt x="856589" y="169379"/>
                </a:lnTo>
                <a:lnTo>
                  <a:pt x="856589" y="244309"/>
                </a:lnTo>
                <a:lnTo>
                  <a:pt x="856589" y="284949"/>
                </a:lnTo>
                <a:lnTo>
                  <a:pt x="1033132" y="284949"/>
                </a:lnTo>
                <a:lnTo>
                  <a:pt x="1033132" y="244309"/>
                </a:lnTo>
                <a:close/>
              </a:path>
              <a:path w="1502410" h="320675">
                <a:moveTo>
                  <a:pt x="1266342" y="284619"/>
                </a:moveTo>
                <a:lnTo>
                  <a:pt x="1212113" y="185458"/>
                </a:lnTo>
                <a:lnTo>
                  <a:pt x="1207719" y="177406"/>
                </a:lnTo>
                <a:lnTo>
                  <a:pt x="1228801" y="165176"/>
                </a:lnTo>
                <a:lnTo>
                  <a:pt x="1244053" y="148005"/>
                </a:lnTo>
                <a:lnTo>
                  <a:pt x="1245323" y="145059"/>
                </a:lnTo>
                <a:lnTo>
                  <a:pt x="1253312" y="126365"/>
                </a:lnTo>
                <a:lnTo>
                  <a:pt x="1256436" y="100685"/>
                </a:lnTo>
                <a:lnTo>
                  <a:pt x="1250289" y="65392"/>
                </a:lnTo>
                <a:lnTo>
                  <a:pt x="1243279" y="54864"/>
                </a:lnTo>
                <a:lnTo>
                  <a:pt x="1232090" y="38087"/>
                </a:lnTo>
                <a:lnTo>
                  <a:pt x="1206792" y="23152"/>
                </a:lnTo>
                <a:lnTo>
                  <a:pt x="1206792" y="100685"/>
                </a:lnTo>
                <a:lnTo>
                  <a:pt x="1203667" y="119761"/>
                </a:lnTo>
                <a:lnTo>
                  <a:pt x="1194041" y="133667"/>
                </a:lnTo>
                <a:lnTo>
                  <a:pt x="1177594" y="142163"/>
                </a:lnTo>
                <a:lnTo>
                  <a:pt x="1153972" y="145059"/>
                </a:lnTo>
                <a:lnTo>
                  <a:pt x="1108417" y="145059"/>
                </a:lnTo>
                <a:lnTo>
                  <a:pt x="1108417" y="54864"/>
                </a:lnTo>
                <a:lnTo>
                  <a:pt x="1153706" y="54864"/>
                </a:lnTo>
                <a:lnTo>
                  <a:pt x="1177493" y="57975"/>
                </a:lnTo>
                <a:lnTo>
                  <a:pt x="1194015" y="66979"/>
                </a:lnTo>
                <a:lnTo>
                  <a:pt x="1203655" y="81381"/>
                </a:lnTo>
                <a:lnTo>
                  <a:pt x="1206792" y="100685"/>
                </a:lnTo>
                <a:lnTo>
                  <a:pt x="1206792" y="23152"/>
                </a:lnTo>
                <a:lnTo>
                  <a:pt x="1202232" y="20459"/>
                </a:lnTo>
                <a:lnTo>
                  <a:pt x="1161097" y="14198"/>
                </a:lnTo>
                <a:lnTo>
                  <a:pt x="1059954" y="14198"/>
                </a:lnTo>
                <a:lnTo>
                  <a:pt x="1059954" y="284619"/>
                </a:lnTo>
                <a:lnTo>
                  <a:pt x="1108417" y="284619"/>
                </a:lnTo>
                <a:lnTo>
                  <a:pt x="1108417" y="185458"/>
                </a:lnTo>
                <a:lnTo>
                  <a:pt x="1158862" y="185458"/>
                </a:lnTo>
                <a:lnTo>
                  <a:pt x="1211935" y="284619"/>
                </a:lnTo>
                <a:lnTo>
                  <a:pt x="1266342" y="284619"/>
                </a:lnTo>
                <a:close/>
              </a:path>
              <a:path w="1502410" h="320675">
                <a:moveTo>
                  <a:pt x="1501927" y="149148"/>
                </a:moveTo>
                <a:lnTo>
                  <a:pt x="1496225" y="102768"/>
                </a:lnTo>
                <a:lnTo>
                  <a:pt x="1479664" y="65252"/>
                </a:lnTo>
                <a:lnTo>
                  <a:pt x="1471104" y="56324"/>
                </a:lnTo>
                <a:lnTo>
                  <a:pt x="1453730" y="38188"/>
                </a:lnTo>
                <a:lnTo>
                  <a:pt x="1453730" y="149148"/>
                </a:lnTo>
                <a:lnTo>
                  <a:pt x="1448371" y="189966"/>
                </a:lnTo>
                <a:lnTo>
                  <a:pt x="1432344" y="219151"/>
                </a:lnTo>
                <a:lnTo>
                  <a:pt x="1405712" y="236664"/>
                </a:lnTo>
                <a:lnTo>
                  <a:pt x="1368564" y="242493"/>
                </a:lnTo>
                <a:lnTo>
                  <a:pt x="1327899" y="242493"/>
                </a:lnTo>
                <a:lnTo>
                  <a:pt x="1327899" y="56324"/>
                </a:lnTo>
                <a:lnTo>
                  <a:pt x="1370012" y="56324"/>
                </a:lnTo>
                <a:lnTo>
                  <a:pt x="1406321" y="62103"/>
                </a:lnTo>
                <a:lnTo>
                  <a:pt x="1432521" y="79463"/>
                </a:lnTo>
                <a:lnTo>
                  <a:pt x="1448396" y="108458"/>
                </a:lnTo>
                <a:lnTo>
                  <a:pt x="1453730" y="149148"/>
                </a:lnTo>
                <a:lnTo>
                  <a:pt x="1453730" y="38188"/>
                </a:lnTo>
                <a:lnTo>
                  <a:pt x="1453019" y="37439"/>
                </a:lnTo>
                <a:lnTo>
                  <a:pt x="1417078" y="20142"/>
                </a:lnTo>
                <a:lnTo>
                  <a:pt x="1372654" y="14198"/>
                </a:lnTo>
                <a:lnTo>
                  <a:pt x="1279436" y="14198"/>
                </a:lnTo>
                <a:lnTo>
                  <a:pt x="1279436" y="284619"/>
                </a:lnTo>
                <a:lnTo>
                  <a:pt x="1370939" y="284619"/>
                </a:lnTo>
                <a:lnTo>
                  <a:pt x="1416202" y="278638"/>
                </a:lnTo>
                <a:lnTo>
                  <a:pt x="1452638" y="261277"/>
                </a:lnTo>
                <a:lnTo>
                  <a:pt x="1470723" y="242493"/>
                </a:lnTo>
                <a:lnTo>
                  <a:pt x="1479550" y="233337"/>
                </a:lnTo>
                <a:lnTo>
                  <a:pt x="1496212" y="195681"/>
                </a:lnTo>
                <a:lnTo>
                  <a:pt x="1501927" y="149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41" name="그룹 1009"/>
          <p:cNvGrpSpPr/>
          <p:nvPr/>
        </p:nvGrpSpPr>
        <p:grpSpPr>
          <a:xfrm>
            <a:off x="2209800" y="2552700"/>
            <a:ext cx="5618190" cy="6248399"/>
            <a:chOff x="7236290" y="3728856"/>
            <a:chExt cx="8088169" cy="6251947"/>
          </a:xfrm>
        </p:grpSpPr>
        <p:pic>
          <p:nvPicPr>
            <p:cNvPr id="42" name="Object 27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236290" y="3728856"/>
              <a:ext cx="8088169" cy="6251947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9774210" y="2552699"/>
            <a:ext cx="6303990" cy="6248399"/>
            <a:chOff x="7236290" y="3728856"/>
            <a:chExt cx="8088169" cy="6251947"/>
          </a:xfrm>
        </p:grpSpPr>
        <p:pic>
          <p:nvPicPr>
            <p:cNvPr id="44" name="Object 27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236290" y="3728856"/>
              <a:ext cx="8088169" cy="625194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277" y="238751"/>
            <a:ext cx="1238006" cy="11016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51848" y="1698821"/>
            <a:ext cx="12382018" cy="8137125"/>
            <a:chOff x="2951848" y="1698821"/>
            <a:chExt cx="12382018" cy="81371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51848" y="1698821"/>
              <a:ext cx="6171429" cy="3873758"/>
              <a:chOff x="2951848" y="1698821"/>
              <a:chExt cx="6171429" cy="38737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951848" y="1698821"/>
                <a:ext cx="6171429" cy="387375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62437" y="5496389"/>
              <a:ext cx="6171429" cy="3259780"/>
              <a:chOff x="9162437" y="5496389"/>
              <a:chExt cx="6171429" cy="32597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62437" y="5496389"/>
                <a:ext cx="6171429" cy="32597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147519" y="8807375"/>
              <a:ext cx="6171429" cy="1024356"/>
              <a:chOff x="9147519" y="8807375"/>
              <a:chExt cx="6171429" cy="102435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47519" y="8807375"/>
                <a:ext cx="6171429" cy="102435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951848" y="5630580"/>
              <a:ext cx="6171429" cy="3785567"/>
              <a:chOff x="2951848" y="5630580"/>
              <a:chExt cx="6171429" cy="37855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51848" y="5630580"/>
                <a:ext cx="6171429" cy="378556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162437" y="1708345"/>
              <a:ext cx="6171429" cy="3737178"/>
              <a:chOff x="9162437" y="1708345"/>
              <a:chExt cx="6171429" cy="373717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162437" y="1708345"/>
                <a:ext cx="6171429" cy="373717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2877939" y="1619765"/>
            <a:ext cx="12476190" cy="8285714"/>
            <a:chOff x="2877939" y="1619765"/>
            <a:chExt cx="12476190" cy="82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7939" y="1619765"/>
              <a:ext cx="12476190" cy="82857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0964" y="2334194"/>
            <a:ext cx="4180952" cy="6866667"/>
            <a:chOff x="1050964" y="2334194"/>
            <a:chExt cx="4180952" cy="68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4" y="2334194"/>
              <a:ext cx="4180952" cy="68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43537"/>
            <a:ext cx="18282481" cy="1256092"/>
            <a:chOff x="0" y="-43537"/>
            <a:chExt cx="18282481" cy="1256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43537"/>
              <a:ext cx="18282481" cy="12560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277" y="322723"/>
            <a:ext cx="5724444" cy="10223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8353" y="238751"/>
            <a:ext cx="901034" cy="1111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1309" y="719140"/>
            <a:ext cx="328722" cy="55147"/>
            <a:chOff x="1551309" y="719140"/>
            <a:chExt cx="328722" cy="551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000000">
              <a:off x="1551309" y="719140"/>
              <a:ext cx="328722" cy="55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5871" y="2268398"/>
            <a:ext cx="4285714" cy="6998258"/>
            <a:chOff x="995871" y="2268398"/>
            <a:chExt cx="4285714" cy="69982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71" y="2268398"/>
              <a:ext cx="4285714" cy="6998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61905" y="5545779"/>
            <a:ext cx="11428571" cy="428667"/>
            <a:chOff x="6561905" y="5545779"/>
            <a:chExt cx="11428571" cy="428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1905" y="5545779"/>
              <a:ext cx="11428571" cy="428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7677" y="4979041"/>
            <a:ext cx="1841237" cy="35714"/>
            <a:chOff x="5057677" y="4979041"/>
            <a:chExt cx="1841237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480000">
              <a:off x="5057677" y="4979041"/>
              <a:ext cx="1841237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98459" y="4207522"/>
            <a:ext cx="3399496" cy="35714"/>
            <a:chOff x="2098459" y="4207522"/>
            <a:chExt cx="3399496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8459" y="4207522"/>
              <a:ext cx="3399496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87838" y="4306098"/>
            <a:ext cx="234097" cy="35714"/>
            <a:chOff x="1987838" y="4306098"/>
            <a:chExt cx="234097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340000">
              <a:off x="1987838" y="4306098"/>
              <a:ext cx="234097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71743" y="4412738"/>
            <a:ext cx="258874" cy="258874"/>
            <a:chOff x="1971743" y="4412738"/>
            <a:chExt cx="258874" cy="25887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71743" y="4412738"/>
              <a:ext cx="258874" cy="2588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14286" y="5531541"/>
            <a:ext cx="11523810" cy="495238"/>
            <a:chOff x="6514286" y="5531541"/>
            <a:chExt cx="11523810" cy="4952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4286" y="5531541"/>
              <a:ext cx="11523810" cy="49523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65259" y="425757"/>
            <a:ext cx="12341232" cy="583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314</Words>
  <Application>Microsoft Macintosh PowerPoint</Application>
  <PresentationFormat>사용자 지정</PresentationFormat>
  <Paragraphs>26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김동섭</cp:lastModifiedBy>
  <cp:revision>6</cp:revision>
  <dcterms:created xsi:type="dcterms:W3CDTF">2023-12-06T21:26:24Z</dcterms:created>
  <dcterms:modified xsi:type="dcterms:W3CDTF">2023-12-06T13:54:12Z</dcterms:modified>
  <cp:version/>
</cp:coreProperties>
</file>