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软雅黑 Light" panose="020B0502040204020203" pitchFamily="34" charset="-122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AE20BD-D5D9-47F7-8361-C0577DFECC11}">
  <a:tblStyle styleId="{20AE20BD-D5D9-47F7-8361-C0577DFEC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/>
    <p:restoredTop sz="94648"/>
  </p:normalViewPr>
  <p:slideViewPr>
    <p:cSldViewPr snapToGrid="0">
      <p:cViewPr varScale="1">
        <p:scale>
          <a:sx n="140" d="100"/>
          <a:sy n="140" d="100"/>
        </p:scale>
        <p:origin x="8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4898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e433b4e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33ce433b4e_2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Hello everyone, I am Haotian. today, I'm going to present the value generated in my work place. </a:t>
            </a:r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0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3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66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56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6859192" cy="514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3144837" y="1339454"/>
            <a:ext cx="1589" cy="984647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6225" y="1314450"/>
            <a:ext cx="1010841" cy="102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52800" y="142875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>
                <a:solidFill>
                  <a:srgbClr val="FFFFFF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1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645025" y="11513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4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57199" y="1076325"/>
            <a:ext cx="300831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1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1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6743700" y="57150"/>
            <a:ext cx="20193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685800" y="57150"/>
            <a:ext cx="59055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5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p25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2743200" y="80963"/>
            <a:ext cx="1590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5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>
            <a:off x="0" y="4800600"/>
            <a:ext cx="9144001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5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279546" y="4668168"/>
            <a:ext cx="273654" cy="1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A43EFB-D4E4-464F-BFEC-909AA4C9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45DAFBF-6170-9949-8545-47C7AC2F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EF904C-AC53-C54A-9E2F-99804D8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B2F-F354-EB48-A490-40C8CA7B50BE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8DF228-C687-CD4D-AE5D-9EB5264A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954CED-3D80-A94C-B4B7-04C437BC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890-9174-B24F-8DD8-642DAEFD17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6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52;p13" descr="Pictur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13" descr="Picture 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0" y="48006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69055"/>
            <a:ext cx="8229600" cy="113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72.26.38.79:8080/" TargetMode="External"/><Relationship Id="rId1" Type="http://schemas.openxmlformats.org/officeDocument/2006/relationships/slideLayout" Target="../slideLayouts/slideLayout2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BDCEE2C-736B-E549-8AF4-E2A1E0AF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00" y="0"/>
            <a:ext cx="1522817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432B5F-C364-6B46-AA21-63FFC083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64" y="0"/>
            <a:ext cx="1522817" cy="51435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="" xmlns:a16="http://schemas.microsoft.com/office/drawing/2014/main" id="{D2E65EA7-4680-A04E-A75C-0EF3A7B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2" y="1431404"/>
            <a:ext cx="5486400" cy="857250"/>
          </a:xfrm>
        </p:spPr>
        <p:txBody>
          <a:bodyPr/>
          <a:lstStyle/>
          <a:p>
            <a:r>
              <a:rPr lang="en-US" altLang="zh-CN" dirty="0"/>
              <a:t>COMP90024</a:t>
            </a:r>
            <a:r>
              <a:rPr lang="zh-CN" altLang="en-US" dirty="0"/>
              <a:t> </a:t>
            </a:r>
            <a:r>
              <a:rPr lang="en-US" altLang="zh-CN" dirty="0"/>
              <a:t>Cluster and Cloud Computing</a:t>
            </a:r>
            <a:br>
              <a:rPr lang="en-US" altLang="zh-CN" dirty="0"/>
            </a:b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  Team18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DEC70E5A-DD39-C440-9876-AA88AB008C44}"/>
              </a:ext>
            </a:extLst>
          </p:cNvPr>
          <p:cNvSpPr txBox="1">
            <a:spLocks/>
          </p:cNvSpPr>
          <p:nvPr/>
        </p:nvSpPr>
        <p:spPr>
          <a:xfrm>
            <a:off x="4437173" y="3038204"/>
            <a:ext cx="4045283" cy="23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9800" lvl="2" indent="0" algn="r">
              <a:buNone/>
            </a:pPr>
            <a:r>
              <a:rPr kumimoji="1" lang="en-US" altLang="zh-CN" sz="1600" dirty="0" err="1" smtClean="0"/>
              <a:t>Jiazhen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Hu 971800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Yuxuan</a:t>
            </a:r>
            <a:r>
              <a:rPr kumimoji="1" lang="en-US" altLang="zh-CN" sz="1600" dirty="0"/>
              <a:t> Chen 1035457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Yizhou</a:t>
            </a:r>
            <a:r>
              <a:rPr kumimoji="1" lang="en-US" altLang="zh-CN" sz="1600" dirty="0"/>
              <a:t> Wang 669016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Zhiyuan</a:t>
            </a:r>
            <a:r>
              <a:rPr kumimoji="1" lang="en-US" altLang="zh-CN" sz="1600" dirty="0"/>
              <a:t> Shen 1033415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Tonghao</a:t>
            </a:r>
            <a:r>
              <a:rPr kumimoji="1" lang="en-US" altLang="zh-CN" sz="1600" dirty="0"/>
              <a:t> Wang 1039694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Roles</a:t>
            </a:r>
            <a:endParaRPr sz="28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B34E35A-80FE-FF4B-905E-391241E0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1400748"/>
            <a:ext cx="840044" cy="840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7D54342-BFBA-B848-B5C6-D51A7CB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8" y="1400748"/>
            <a:ext cx="840044" cy="8400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8487B93-B74B-8743-BA01-D29E3745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93" y="1400748"/>
            <a:ext cx="840044" cy="8400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2111C25-D8A7-FC45-B18D-9695B6161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408" y="1400748"/>
            <a:ext cx="840044" cy="840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69F13040-1362-004E-8F71-E2E6E1A9E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43" y="1400748"/>
            <a:ext cx="889147" cy="8891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9F3FB86-A6DE-E045-82C6-5C02B277EEA7}"/>
              </a:ext>
            </a:extLst>
          </p:cNvPr>
          <p:cNvSpPr txBox="1"/>
          <p:nvPr/>
        </p:nvSpPr>
        <p:spPr>
          <a:xfrm>
            <a:off x="363336" y="2327408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Yizhou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D5C0D543-6C93-C24D-8958-641B4D8B5BE9}"/>
              </a:ext>
            </a:extLst>
          </p:cNvPr>
          <p:cNvSpPr txBox="1"/>
          <p:nvPr/>
        </p:nvSpPr>
        <p:spPr>
          <a:xfrm>
            <a:off x="2073223" y="2313120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Yuxuan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Chen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A2E375FF-AAD0-7D4F-BD1B-425787A2E039}"/>
              </a:ext>
            </a:extLst>
          </p:cNvPr>
          <p:cNvSpPr txBox="1"/>
          <p:nvPr/>
        </p:nvSpPr>
        <p:spPr>
          <a:xfrm>
            <a:off x="3808326" y="2316191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Jiazhen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Hu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C317681-8387-DB4D-810F-F496565A7703}"/>
              </a:ext>
            </a:extLst>
          </p:cNvPr>
          <p:cNvSpPr txBox="1"/>
          <p:nvPr/>
        </p:nvSpPr>
        <p:spPr>
          <a:xfrm>
            <a:off x="5421568" y="2313119"/>
            <a:ext cx="138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Zhiyuan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Shen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29DB3A0-EB7F-DB44-B2C3-06582C63D507}"/>
              </a:ext>
            </a:extLst>
          </p:cNvPr>
          <p:cNvSpPr txBox="1"/>
          <p:nvPr/>
        </p:nvSpPr>
        <p:spPr>
          <a:xfrm>
            <a:off x="7070777" y="2312023"/>
            <a:ext cx="147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Tonghao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18235BB7-5843-E548-AE14-595063CDFCD2}"/>
              </a:ext>
            </a:extLst>
          </p:cNvPr>
          <p:cNvSpPr txBox="1"/>
          <p:nvPr/>
        </p:nvSpPr>
        <p:spPr>
          <a:xfrm>
            <a:off x="272890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Text analysis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688ACEA-3C10-9746-87A1-4C8CE5DBC95C}"/>
              </a:ext>
            </a:extLst>
          </p:cNvPr>
          <p:cNvSpPr txBox="1"/>
          <p:nvPr/>
        </p:nvSpPr>
        <p:spPr>
          <a:xfrm>
            <a:off x="1978325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Scenario design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6E102F10-763E-4C4D-A4C3-9E0C4460B999}"/>
              </a:ext>
            </a:extLst>
          </p:cNvPr>
          <p:cNvSpPr txBox="1"/>
          <p:nvPr/>
        </p:nvSpPr>
        <p:spPr>
          <a:xfrm>
            <a:off x="3594995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System architecture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CouchDB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15080978-8438-F04E-A653-555D39CE5A74}"/>
              </a:ext>
            </a:extLst>
          </p:cNvPr>
          <p:cNvSpPr txBox="1"/>
          <p:nvPr/>
        </p:nvSpPr>
        <p:spPr>
          <a:xfrm>
            <a:off x="5203142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Web design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Review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340DC0C-A4E6-EA40-8A33-8710B58A77DE}"/>
              </a:ext>
            </a:extLst>
          </p:cNvPr>
          <p:cNvSpPr txBox="1"/>
          <p:nvPr/>
        </p:nvSpPr>
        <p:spPr>
          <a:xfrm>
            <a:off x="6933129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Auto </a:t>
            </a:r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deployment</a:t>
            </a:r>
          </a:p>
          <a:p>
            <a:pPr algn="ctr"/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With</a:t>
            </a:r>
          </a:p>
          <a:p>
            <a:pPr algn="ctr"/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Ansible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AD86A62F-FBC5-EE4C-A823-00F5A83295D8}"/>
              </a:ext>
            </a:extLst>
          </p:cNvPr>
          <p:cNvSpPr txBox="1"/>
          <p:nvPr/>
        </p:nvSpPr>
        <p:spPr>
          <a:xfrm>
            <a:off x="3856773" y="2753553"/>
            <a:ext cx="127357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</a:rPr>
              <a:t>Jobs</a:t>
            </a:r>
            <a:endParaRPr kumimoji="1"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="" xmlns:a16="http://schemas.microsoft.com/office/drawing/2014/main" id="{B597AB09-6D37-6446-9182-03CD88112021}"/>
              </a:ext>
            </a:extLst>
          </p:cNvPr>
          <p:cNvCxnSpPr/>
          <p:nvPr/>
        </p:nvCxnSpPr>
        <p:spPr>
          <a:xfrm>
            <a:off x="734500" y="2927914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="" xmlns:a16="http://schemas.microsoft.com/office/drawing/2014/main" id="{DC7A5201-51B8-F54D-B8AB-5C94817B3110}"/>
              </a:ext>
            </a:extLst>
          </p:cNvPr>
          <p:cNvCxnSpPr/>
          <p:nvPr/>
        </p:nvCxnSpPr>
        <p:spPr>
          <a:xfrm>
            <a:off x="4866932" y="2927913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>
            <a:extLst>
              <a:ext uri="{FF2B5EF4-FFF2-40B4-BE49-F238E27FC236}">
                <a16:creationId xmlns="" xmlns:a16="http://schemas.microsoft.com/office/drawing/2014/main" id="{191854B2-10D9-9342-91C8-C053CC9C34F2}"/>
              </a:ext>
            </a:extLst>
          </p:cNvPr>
          <p:cNvSpPr txBox="1">
            <a:spLocks/>
          </p:cNvSpPr>
          <p:nvPr/>
        </p:nvSpPr>
        <p:spPr>
          <a:xfrm>
            <a:off x="825794" y="-1024888"/>
            <a:ext cx="1895586" cy="16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AU" altLang="zh-CN" sz="2800" dirty="0"/>
              <a:t>Scenarios</a:t>
            </a:r>
            <a:endParaRPr 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234366" y="1437585"/>
            <a:ext cx="7092514" cy="2623136"/>
            <a:chOff x="1960046" y="1506165"/>
            <a:chExt cx="7092514" cy="262313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C57671FE-E9F5-E847-B607-01759A724EF0}"/>
                </a:ext>
              </a:extLst>
            </p:cNvPr>
            <p:cNvSpPr/>
            <p:nvPr/>
          </p:nvSpPr>
          <p:spPr>
            <a:xfrm>
              <a:off x="1960046" y="2042879"/>
              <a:ext cx="7092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wrath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94EDBE00-13E6-ED4A-A8B2-7AA41BEF2DCE}"/>
                </a:ext>
              </a:extLst>
            </p:cNvPr>
            <p:cNvSpPr/>
            <p:nvPr/>
          </p:nvSpPr>
          <p:spPr>
            <a:xfrm>
              <a:off x="1960046" y="2590894"/>
              <a:ext cx="59418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lust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40613E67-0BF5-C74B-8325-D5E8B79AD0A5}"/>
                </a:ext>
              </a:extLst>
            </p:cNvPr>
            <p:cNvSpPr/>
            <p:nvPr/>
          </p:nvSpPr>
          <p:spPr>
            <a:xfrm>
              <a:off x="1960046" y="3158480"/>
              <a:ext cx="65057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dirty words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A566A33-39E3-3245-AE85-5E65AC7D131C}"/>
                </a:ext>
              </a:extLst>
            </p:cNvPr>
            <p:cNvSpPr/>
            <p:nvPr/>
          </p:nvSpPr>
          <p:spPr>
            <a:xfrm>
              <a:off x="1960046" y="3821524"/>
              <a:ext cx="65057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Overall sentimental score related to the whole tweet sentence.</a:t>
              </a:r>
              <a:endParaRPr kumimoji="1" lang="zh-CN" altLang="en-US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60046" y="1506165"/>
              <a:ext cx="6414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</a:rPr>
                <a:t>crime</a:t>
              </a:r>
              <a:r>
                <a:rPr kumimoji="1" lang="en-US" altLang="zh-CN" dirty="0" smtClean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  <a:endParaRPr kumimoji="1" lang="en-US" altLang="zh-CN" sz="1800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6" y="2044665"/>
            <a:ext cx="1272234" cy="1272234"/>
          </a:xfrm>
          <a:prstGeom prst="rect">
            <a:avLst/>
          </a:prstGeom>
          <a:effectLst/>
        </p:spPr>
      </p:pic>
      <p:sp>
        <p:nvSpPr>
          <p:cNvPr id="12" name="Google Shape;130;p27"/>
          <p:cNvSpPr txBox="1">
            <a:spLocks/>
          </p:cNvSpPr>
          <p:nvPr/>
        </p:nvSpPr>
        <p:spPr>
          <a:xfrm>
            <a:off x="2916621" y="2286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2800" dirty="0" smtClean="0"/>
              <a:t>Scenario</a:t>
            </a:r>
            <a:endParaRPr 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05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Architecture of system</a:t>
            </a:r>
            <a:endParaRPr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915993"/>
            <a:ext cx="3817620" cy="376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493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 smtClean="0"/>
              <a:t>Q&amp;A</a:t>
            </a:r>
            <a:endParaRPr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801620" y="1416578"/>
            <a:ext cx="2683933" cy="2749552"/>
            <a:chOff x="2565400" y="1073678"/>
            <a:chExt cx="2683933" cy="2749552"/>
          </a:xfrm>
        </p:grpSpPr>
        <p:sp>
          <p:nvSpPr>
            <p:cNvPr id="3" name="Google Shape;130;p27">
              <a:extLst>
                <a:ext uri="{FF2B5EF4-FFF2-40B4-BE49-F238E27FC236}">
                  <a16:creationId xmlns="" xmlns:a16="http://schemas.microsoft.com/office/drawing/2014/main" id="{F8347871-4D69-494C-883B-A8C570036453}"/>
                </a:ext>
              </a:extLst>
            </p:cNvPr>
            <p:cNvSpPr txBox="1">
              <a:spLocks/>
            </p:cNvSpPr>
            <p:nvPr/>
          </p:nvSpPr>
          <p:spPr>
            <a:xfrm>
              <a:off x="3894666" y="3115205"/>
              <a:ext cx="1354667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2000"/>
              </a:pPr>
              <a:r>
                <a:rPr lang="en-US" sz="4000" dirty="0">
                  <a:solidFill>
                    <a:schemeClr val="accent5">
                      <a:lumMod val="10000"/>
                    </a:schemeClr>
                  </a:solidFill>
                </a:rPr>
                <a:t>Q&amp;A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="" xmlns:a16="http://schemas.microsoft.com/office/drawing/2014/main" id="{998CAE6F-B513-F542-AFD8-AB845B06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400" y="1073678"/>
              <a:ext cx="2288117" cy="228811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851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164</Words>
  <Application>Microsoft Office PowerPoint</Application>
  <PresentationFormat>全屏显示(16:9)</PresentationFormat>
  <Paragraphs>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微软雅黑 Light</vt:lpstr>
      <vt:lpstr>Arial</vt:lpstr>
      <vt:lpstr>Simple Light</vt:lpstr>
      <vt:lpstr>Blank Presentation</vt:lpstr>
      <vt:lpstr>COMP90024 Cluster and Cloud Computing Assignment 2  Team18</vt:lpstr>
      <vt:lpstr>Roles</vt:lpstr>
      <vt:lpstr>PowerPoint 演示文稿</vt:lpstr>
      <vt:lpstr>Architecture of system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COMP90055 Deceptive Reinforcement Learning Oral Presentation supervisor: Tim Miller</dc:title>
  <dc:creator>Think</dc:creator>
  <cp:lastModifiedBy>ZHIYUAN SHEN</cp:lastModifiedBy>
  <cp:revision>28</cp:revision>
  <dcterms:modified xsi:type="dcterms:W3CDTF">2019-05-15T05:31:30Z</dcterms:modified>
</cp:coreProperties>
</file>