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F5F82-C7ED-430E-A963-4D4886964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BBBE7-DF0C-429D-BBEF-ECB7C0319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7E6A3-0AA8-420B-8EAF-08231923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4154-F285-488B-ACB8-C6107E3CDA8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A2034-B183-41F4-9E3A-BC32D111C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A0F24-55D4-405E-930D-D66EAEBCB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C1FF-17CF-4820-A136-1571EFA82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9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BF5CE-4625-4C5B-90DA-1C5B76A9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46828-079F-4269-85C9-57EB28903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8B081-5224-4D7C-948B-F7BF24C6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4154-F285-488B-ACB8-C6107E3CDA8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ED357-A431-4C5C-A320-BD06DC493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0D2DD-8A37-4DCA-AEDD-1C1969DB6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C1FF-17CF-4820-A136-1571EFA82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7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A6400B-EF8E-498F-8172-A33D396FB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9472D-8A7F-488C-B81E-93545D184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400C4-ECA7-4146-9611-D8D49818B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4154-F285-488B-ACB8-C6107E3CDA8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F8A90-195F-4CA6-A94E-6F3460CEA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071BC-E790-4E7C-BC76-823CE6331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C1FF-17CF-4820-A136-1571EFA82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59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43F27-1DE9-4DFB-9E68-C7BDD2839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94810-469F-46F6-A94E-176E337B6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4355A-089F-4649-B80A-040393BC7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4154-F285-488B-ACB8-C6107E3CDA8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D53E7-3B9A-4594-B8C8-6C4030B33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1F8D4-63BF-413A-ABB4-0ACFA3CD0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C1FF-17CF-4820-A136-1571EFA82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2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48505-6B0A-44FE-9798-D1D512252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D5DEE-F5D0-4CFD-A366-C223F9821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F5763-4686-425E-BC80-6C9E7EEC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4154-F285-488B-ACB8-C6107E3CDA8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DFDD3-0D23-47CB-B05B-67A910D5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3565C-B258-4AA2-94E2-7C670F44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C1FF-17CF-4820-A136-1571EFA82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9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5A91-1271-4232-8C07-1056CA233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9EA9F-4198-4132-9907-291916287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7E8B1-270D-4FC3-A4F8-06A3097FA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81AB1-5369-4B55-B328-8EE6EF7D2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4154-F285-488B-ACB8-C6107E3CDA8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A0E7A-EE92-481B-8BFF-B6E8B0B8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DC1D9-C676-4C70-918C-9C0532510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C1FF-17CF-4820-A136-1571EFA82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2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01530-F5F6-4984-A463-2498880C0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B3FB0-C3BB-4E15-AB9B-E489C3858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45FCE-DDDE-4A21-A7E0-1577B7D74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D0083-D20A-476B-86AB-7B2324FF5C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625A4C-FDA1-4740-8A12-51E645483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96076F-D7E5-47FF-B4A2-9278438A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4154-F285-488B-ACB8-C6107E3CDA8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6F29CF-81E1-4C49-A417-12F07E104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455400-F0EF-4719-BADE-24DF8978F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C1FF-17CF-4820-A136-1571EFA82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6CD75-0653-496F-AFB1-78D97E1BF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9B3CA1-8B88-4E98-ABFF-56484B9B0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4154-F285-488B-ACB8-C6107E3CDA8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1F8E0-5996-46FD-8A32-ABD34C37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5B2AD6-BC91-4512-98EB-CA5ADFD28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C1FF-17CF-4820-A136-1571EFA82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57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158326-DC12-481C-ADD5-9531A8BCA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4154-F285-488B-ACB8-C6107E3CDA8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CB5A1C-FA58-480D-B983-0D78C92A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821ED-C83E-4F06-8BAF-D168C1396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C1FF-17CF-4820-A136-1571EFA82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AABC1-4B72-4CAE-AD30-6E85A852C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3E8D7-F348-4279-8AA3-52FE3D4C8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AA8A9-E5E4-46A4-ADF8-E0B5CF390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19B0D-A13D-4F65-A912-CDAFB2937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4154-F285-488B-ACB8-C6107E3CDA8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E4937-474E-4C7F-AC36-47BBE6F80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65B45-F37A-4B08-B0C1-1A3DBF9D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C1FF-17CF-4820-A136-1571EFA82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5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67D29-23C2-482F-B29A-96214640B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9FAFF-0A8E-45EA-AB9F-9DACAF539E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C644D-D2D6-4BE3-AA9A-7BFF46094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87456-EB5E-4753-B132-246B964E2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4154-F285-488B-ACB8-C6107E3CDA8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C4ECB-9C9A-4442-996D-C871E6E7F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AEA4E-42F6-4A2B-9A0F-1BD074FA6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C1FF-17CF-4820-A136-1571EFA82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1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505129-C815-41A8-83B8-2CBFF0A17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A6EA7-A776-4529-BADB-84D63980B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AEDE1-CE82-4337-A732-708AACDF0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84154-F285-488B-ACB8-C6107E3CDA8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8719C-D1F4-4140-B39F-09EF2F519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21B50-8F9A-4E29-9E0D-56BC8A242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2C1FF-17CF-4820-A136-1571EFA82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7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sv - Free files and folders icons">
            <a:extLst>
              <a:ext uri="{FF2B5EF4-FFF2-40B4-BE49-F238E27FC236}">
                <a16:creationId xmlns:a16="http://schemas.microsoft.com/office/drawing/2014/main" id="{E9971F70-65BB-4D61-BBFE-F3809E1FF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90" y="1320163"/>
            <a:ext cx="876117" cy="87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oda (@sodadata) / X">
            <a:extLst>
              <a:ext uri="{FF2B5EF4-FFF2-40B4-BE49-F238E27FC236}">
                <a16:creationId xmlns:a16="http://schemas.microsoft.com/office/drawing/2014/main" id="{B4D505F6-426E-47E7-B8BD-6B64E4F8D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803" y="1387065"/>
            <a:ext cx="667977" cy="66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bt Logo PNG vector in SVG, PDF, AI, CDR format">
            <a:extLst>
              <a:ext uri="{FF2B5EF4-FFF2-40B4-BE49-F238E27FC236}">
                <a16:creationId xmlns:a16="http://schemas.microsoft.com/office/drawing/2014/main" id="{D5BE3DF1-DDDF-41FC-8662-2384155AF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6" y="1334905"/>
            <a:ext cx="1144083" cy="86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0" descr="airflow/chart/Chart.yaml at main · apache/airflow · GitHub">
            <a:extLst>
              <a:ext uri="{FF2B5EF4-FFF2-40B4-BE49-F238E27FC236}">
                <a16:creationId xmlns:a16="http://schemas.microsoft.com/office/drawing/2014/main" id="{8CF34404-7355-4C65-BA9A-0F22CF7A5B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2" name="Picture 18" descr="What's the deal with Google BigQuery, and what does it cost?">
            <a:extLst>
              <a:ext uri="{FF2B5EF4-FFF2-40B4-BE49-F238E27FC236}">
                <a16:creationId xmlns:a16="http://schemas.microsoft.com/office/drawing/2014/main" id="{2C1925C2-780D-4EFF-B256-4A355A3E5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475" y="1334905"/>
            <a:ext cx="1931398" cy="96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loud Storage services with Google Cloud Platform : Intelligence Partner">
            <a:extLst>
              <a:ext uri="{FF2B5EF4-FFF2-40B4-BE49-F238E27FC236}">
                <a16:creationId xmlns:a16="http://schemas.microsoft.com/office/drawing/2014/main" id="{CB029936-8DA7-4435-9D3B-B657B1F6D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981" y="895665"/>
            <a:ext cx="1725112" cy="172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Soda (@sodadata) / X">
            <a:extLst>
              <a:ext uri="{FF2B5EF4-FFF2-40B4-BE49-F238E27FC236}">
                <a16:creationId xmlns:a16="http://schemas.microsoft.com/office/drawing/2014/main" id="{F62B0C2C-582C-403C-8455-348A81B6D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521" y="1408916"/>
            <a:ext cx="667977" cy="66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Dbt Logo PNG vector in SVG, PDF, AI, CDR format">
            <a:extLst>
              <a:ext uri="{FF2B5EF4-FFF2-40B4-BE49-F238E27FC236}">
                <a16:creationId xmlns:a16="http://schemas.microsoft.com/office/drawing/2014/main" id="{76E1C111-772C-489C-A0A4-BA12FEE23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936" y="1273628"/>
            <a:ext cx="1144083" cy="86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Soda (@sodadata) / X">
            <a:extLst>
              <a:ext uri="{FF2B5EF4-FFF2-40B4-BE49-F238E27FC236}">
                <a16:creationId xmlns:a16="http://schemas.microsoft.com/office/drawing/2014/main" id="{B445AC44-5F82-44D7-9B66-53AB18441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1457" y="1408916"/>
            <a:ext cx="667977" cy="66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Looker Icon Vector SVG Icon - SVG Repo">
            <a:extLst>
              <a:ext uri="{FF2B5EF4-FFF2-40B4-BE49-F238E27FC236}">
                <a16:creationId xmlns:a16="http://schemas.microsoft.com/office/drawing/2014/main" id="{9B92B43A-2D76-4501-AE2A-D123A3CF8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5910" y="3053459"/>
            <a:ext cx="801072" cy="80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525A179-BCD0-47A2-B003-A1CB47EC3D03}"/>
              </a:ext>
            </a:extLst>
          </p:cNvPr>
          <p:cNvGrpSpPr/>
          <p:nvPr/>
        </p:nvGrpSpPr>
        <p:grpSpPr>
          <a:xfrm>
            <a:off x="781986" y="4661721"/>
            <a:ext cx="10323227" cy="1134830"/>
            <a:chOff x="191033" y="3794011"/>
            <a:chExt cx="8408709" cy="99266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3C68EC9-D5F5-42C9-907A-CD903D194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73016" y="3875077"/>
              <a:ext cx="2068232" cy="784017"/>
            </a:xfrm>
            <a:prstGeom prst="rect">
              <a:avLst/>
            </a:prstGeom>
          </p:spPr>
        </p:pic>
        <p:pic>
          <p:nvPicPr>
            <p:cNvPr id="1036" name="Picture 12" descr="Astro CLI - The Apache Airflow Forum by Astronomer">
              <a:extLst>
                <a:ext uri="{FF2B5EF4-FFF2-40B4-BE49-F238E27FC236}">
                  <a16:creationId xmlns:a16="http://schemas.microsoft.com/office/drawing/2014/main" id="{69B43B07-4548-4C52-8665-9BCFC64038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4928" y="3870004"/>
              <a:ext cx="801072" cy="801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docker icon&quot; Icon - Download for free – Iconduck">
              <a:extLst>
                <a:ext uri="{FF2B5EF4-FFF2-40B4-BE49-F238E27FC236}">
                  <a16:creationId xmlns:a16="http://schemas.microsoft.com/office/drawing/2014/main" id="{F18D585A-BC26-49F8-8C82-90EE878D30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5213" y="3870004"/>
              <a:ext cx="1196353" cy="861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2B369DA-3802-4FBD-B054-BB6D7B280E39}"/>
                </a:ext>
              </a:extLst>
            </p:cNvPr>
            <p:cNvSpPr txBox="1"/>
            <p:nvPr/>
          </p:nvSpPr>
          <p:spPr>
            <a:xfrm>
              <a:off x="364999" y="4069858"/>
              <a:ext cx="23724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ORCHESTRATION</a:t>
              </a:r>
              <a:endParaRPr lang="en-US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F178BCD-B529-438C-B5C6-6E22FFB71F9E}"/>
                </a:ext>
              </a:extLst>
            </p:cNvPr>
            <p:cNvSpPr/>
            <p:nvPr/>
          </p:nvSpPr>
          <p:spPr>
            <a:xfrm>
              <a:off x="191033" y="3794011"/>
              <a:ext cx="8408709" cy="992661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19AEC3-5DB5-43D7-94F1-2BE912009C39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1105507" y="1758222"/>
            <a:ext cx="691329" cy="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1E433D8-CDD6-4C34-A3D9-D3BA299516B8}"/>
              </a:ext>
            </a:extLst>
          </p:cNvPr>
          <p:cNvCxnSpPr>
            <a:cxnSpLocks/>
          </p:cNvCxnSpPr>
          <p:nvPr/>
        </p:nvCxnSpPr>
        <p:spPr>
          <a:xfrm>
            <a:off x="2782238" y="1735535"/>
            <a:ext cx="691329" cy="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8339FF-E2F5-417D-AFA6-FE7CF48328BD}"/>
              </a:ext>
            </a:extLst>
          </p:cNvPr>
          <p:cNvCxnSpPr>
            <a:cxnSpLocks/>
          </p:cNvCxnSpPr>
          <p:nvPr/>
        </p:nvCxnSpPr>
        <p:spPr>
          <a:xfrm>
            <a:off x="4332922" y="1721052"/>
            <a:ext cx="691329" cy="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30B43E6-CC96-4DB4-932F-2F5EA006F16A}"/>
              </a:ext>
            </a:extLst>
          </p:cNvPr>
          <p:cNvCxnSpPr>
            <a:cxnSpLocks/>
          </p:cNvCxnSpPr>
          <p:nvPr/>
        </p:nvCxnSpPr>
        <p:spPr>
          <a:xfrm>
            <a:off x="5873068" y="1713682"/>
            <a:ext cx="691329" cy="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0C7E55C-6A83-4765-89EF-A9DBC6FD15B3}"/>
              </a:ext>
            </a:extLst>
          </p:cNvPr>
          <p:cNvCxnSpPr>
            <a:cxnSpLocks/>
          </p:cNvCxnSpPr>
          <p:nvPr/>
        </p:nvCxnSpPr>
        <p:spPr>
          <a:xfrm>
            <a:off x="7560008" y="1704316"/>
            <a:ext cx="691329" cy="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F26505-E8B0-4969-9648-36687A62A510}"/>
              </a:ext>
            </a:extLst>
          </p:cNvPr>
          <p:cNvCxnSpPr>
            <a:cxnSpLocks/>
          </p:cNvCxnSpPr>
          <p:nvPr/>
        </p:nvCxnSpPr>
        <p:spPr>
          <a:xfrm>
            <a:off x="9048638" y="1704316"/>
            <a:ext cx="691329" cy="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7A299D7-A1BC-4287-98FF-82A2B72008E2}"/>
              </a:ext>
            </a:extLst>
          </p:cNvPr>
          <p:cNvCxnSpPr>
            <a:cxnSpLocks/>
          </p:cNvCxnSpPr>
          <p:nvPr/>
        </p:nvCxnSpPr>
        <p:spPr>
          <a:xfrm>
            <a:off x="10683597" y="1704316"/>
            <a:ext cx="691329" cy="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9070669-67A1-47CB-B038-9EBAB4DF345B}"/>
              </a:ext>
            </a:extLst>
          </p:cNvPr>
          <p:cNvCxnSpPr>
            <a:cxnSpLocks/>
          </p:cNvCxnSpPr>
          <p:nvPr/>
        </p:nvCxnSpPr>
        <p:spPr>
          <a:xfrm>
            <a:off x="11744874" y="2196280"/>
            <a:ext cx="0" cy="70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0918D22-F5A8-4C99-AB1A-2270BF720251}"/>
              </a:ext>
            </a:extLst>
          </p:cNvPr>
          <p:cNvSpPr txBox="1"/>
          <p:nvPr/>
        </p:nvSpPr>
        <p:spPr>
          <a:xfrm>
            <a:off x="829397" y="736730"/>
            <a:ext cx="2168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 raw data to storage bucket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6BD3A7-8E3D-4E58-A8DD-B6C60907E8BC}"/>
              </a:ext>
            </a:extLst>
          </p:cNvPr>
          <p:cNvSpPr txBox="1"/>
          <p:nvPr/>
        </p:nvSpPr>
        <p:spPr>
          <a:xfrm>
            <a:off x="2511063" y="2418544"/>
            <a:ext cx="2168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Ingest raw data to BigQuery (DWH)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1EB33D8-3530-42BE-BF5D-94BF8E9F78D5}"/>
              </a:ext>
            </a:extLst>
          </p:cNvPr>
          <p:cNvSpPr txBox="1"/>
          <p:nvPr/>
        </p:nvSpPr>
        <p:spPr>
          <a:xfrm>
            <a:off x="4978365" y="684921"/>
            <a:ext cx="258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Quality check for raw data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96DA1A-807B-4E41-AABD-C4E834D59E59}"/>
              </a:ext>
            </a:extLst>
          </p:cNvPr>
          <p:cNvSpPr txBox="1"/>
          <p:nvPr/>
        </p:nvSpPr>
        <p:spPr>
          <a:xfrm>
            <a:off x="6614850" y="2084773"/>
            <a:ext cx="258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Transformation and data modeling by dbt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AF8062E-D14F-461C-893A-89364C3B2EFE}"/>
              </a:ext>
            </a:extLst>
          </p:cNvPr>
          <p:cNvSpPr txBox="1"/>
          <p:nvPr/>
        </p:nvSpPr>
        <p:spPr>
          <a:xfrm>
            <a:off x="8045179" y="376985"/>
            <a:ext cx="2581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Quality check for transformed data (dims and fact table)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03E7D8-A140-4E07-94A8-12B9F3FED5E3}"/>
              </a:ext>
            </a:extLst>
          </p:cNvPr>
          <p:cNvSpPr txBox="1"/>
          <p:nvPr/>
        </p:nvSpPr>
        <p:spPr>
          <a:xfrm>
            <a:off x="9497791" y="2138249"/>
            <a:ext cx="258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Transformation by dbt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9EC787-26C2-40E8-AB99-91F4A9BECDAA}"/>
              </a:ext>
            </a:extLst>
          </p:cNvPr>
          <p:cNvSpPr txBox="1"/>
          <p:nvPr/>
        </p:nvSpPr>
        <p:spPr>
          <a:xfrm>
            <a:off x="9642818" y="3364468"/>
            <a:ext cx="179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Reporting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FD7885F-4F29-498E-A9EA-A5606323EBC3}"/>
              </a:ext>
            </a:extLst>
          </p:cNvPr>
          <p:cNvSpPr txBox="1"/>
          <p:nvPr/>
        </p:nvSpPr>
        <p:spPr>
          <a:xfrm>
            <a:off x="1718744" y="2075276"/>
            <a:ext cx="2168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Storage Bucket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DCE492-1C8D-4799-AE51-6C7748AC86FD}"/>
              </a:ext>
            </a:extLst>
          </p:cNvPr>
          <p:cNvSpPr txBox="1"/>
          <p:nvPr/>
        </p:nvSpPr>
        <p:spPr>
          <a:xfrm>
            <a:off x="11131408" y="3880630"/>
            <a:ext cx="1060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Looker Studio</a:t>
            </a:r>
          </a:p>
        </p:txBody>
      </p:sp>
      <p:pic>
        <p:nvPicPr>
          <p:cNvPr id="1052" name="Picture 28">
            <a:extLst>
              <a:ext uri="{FF2B5EF4-FFF2-40B4-BE49-F238E27FC236}">
                <a16:creationId xmlns:a16="http://schemas.microsoft.com/office/drawing/2014/main" id="{F956D496-83D2-4E90-96BF-8A8A3EF17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29" y="135203"/>
            <a:ext cx="2004756" cy="31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370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Doğu Can</dc:creator>
  <cp:lastModifiedBy>Doğu Can</cp:lastModifiedBy>
  <cp:revision>18</cp:revision>
  <dcterms:created xsi:type="dcterms:W3CDTF">2024-03-07T19:22:41Z</dcterms:created>
  <dcterms:modified xsi:type="dcterms:W3CDTF">2024-03-07T20:18:53Z</dcterms:modified>
</cp:coreProperties>
</file>