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38D36-1BD1-4F32-99AA-F486D435E957}" v="506" dt="2022-05-09T13:14:42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66" y="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4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0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2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8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78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1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3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8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7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9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9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914298" y="2582855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CMPE316</a:t>
            </a:r>
            <a:br>
              <a:rPr lang="tr-TR" dirty="0"/>
            </a:br>
            <a:r>
              <a:rPr lang="tr-TR" dirty="0"/>
              <a:t>Game Project</a:t>
            </a:r>
            <a:br>
              <a:rPr lang="tr-TR" dirty="0"/>
            </a:br>
            <a:r>
              <a:rPr lang="tr-TR" dirty="0" err="1"/>
              <a:t>presentatıon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895600" y="3620105"/>
            <a:ext cx="6400800" cy="1947333"/>
          </a:xfrm>
        </p:spPr>
        <p:txBody>
          <a:bodyPr/>
          <a:lstStyle/>
          <a:p>
            <a:pPr algn="ctr"/>
            <a:r>
              <a:rPr lang="tr-TR" dirty="0"/>
              <a:t>Ali Doğukan </a:t>
            </a:r>
            <a:r>
              <a:rPr lang="tr-TR" dirty="0" err="1"/>
              <a:t>Dulupçu</a:t>
            </a:r>
            <a:endParaRPr lang="tr-TR" dirty="0"/>
          </a:p>
          <a:p>
            <a:pPr algn="ctr"/>
            <a:r>
              <a:rPr lang="tr-TR" dirty="0"/>
              <a:t>Ömer Faruk Kavlak</a:t>
            </a:r>
          </a:p>
          <a:p>
            <a:pPr algn="ctr"/>
            <a:r>
              <a:rPr lang="tr-TR" dirty="0"/>
              <a:t>Şevket Kaan Aslan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6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98472" y="683510"/>
            <a:ext cx="8534400" cy="1507067"/>
          </a:xfrm>
        </p:spPr>
        <p:txBody>
          <a:bodyPr/>
          <a:lstStyle/>
          <a:p>
            <a:pPr algn="ctr"/>
            <a:r>
              <a:rPr lang="tr-TR" dirty="0"/>
              <a:t>TEDU KART – Arcade Kart </a:t>
            </a:r>
            <a:r>
              <a:rPr lang="tr-TR" dirty="0" err="1"/>
              <a:t>Race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0144713-F9FF-7A56-DF85-D15E7CBE0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233" y="1718473"/>
            <a:ext cx="8176930" cy="4562324"/>
          </a:xfrm>
        </p:spPr>
      </p:pic>
    </p:spTree>
    <p:extLst>
      <p:ext uri="{BB962C8B-B14F-4D97-AF65-F5344CB8AC3E}">
        <p14:creationId xmlns:p14="http://schemas.microsoft.com/office/powerpoint/2010/main" val="35347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tr-TR" dirty="0"/>
              <a:t>PHYSICS 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3" y="2922210"/>
            <a:ext cx="4791303" cy="1443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achieve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arcadelike</a:t>
            </a:r>
            <a:r>
              <a:rPr lang="tr-TR" dirty="0"/>
              <a:t> </a:t>
            </a:r>
            <a:r>
              <a:rPr lang="tr-TR" dirty="0" err="1"/>
              <a:t>driving</a:t>
            </a:r>
            <a:r>
              <a:rPr lang="tr-TR" dirty="0"/>
              <a:t> </a:t>
            </a:r>
            <a:r>
              <a:rPr lang="tr-TR" dirty="0" err="1">
                <a:ea typeface="+mn-lt"/>
                <a:cs typeface="+mn-lt"/>
              </a:rPr>
              <a:t>physics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we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used</a:t>
            </a:r>
            <a:r>
              <a:rPr lang="tr-TR" dirty="0">
                <a:ea typeface="+mn-lt"/>
                <a:cs typeface="+mn-lt"/>
              </a:rPr>
              <a:t> a </a:t>
            </a:r>
            <a:r>
              <a:rPr lang="tr-TR" dirty="0" err="1">
                <a:ea typeface="+mn-lt"/>
                <a:cs typeface="+mn-lt"/>
              </a:rPr>
              <a:t>moving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sphere</a:t>
            </a:r>
            <a:r>
              <a:rPr lang="tr-TR" dirty="0">
                <a:ea typeface="+mn-lt"/>
                <a:cs typeface="+mn-lt"/>
              </a:rPr>
              <a:t>. Car model is </a:t>
            </a:r>
            <a:r>
              <a:rPr lang="tr-TR" dirty="0" err="1">
                <a:ea typeface="+mn-lt"/>
                <a:cs typeface="+mn-lt"/>
              </a:rPr>
              <a:t>attached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said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sphere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with</a:t>
            </a:r>
            <a:r>
              <a:rPr lang="tr-TR" dirty="0">
                <a:ea typeface="+mn-lt"/>
                <a:cs typeface="+mn-lt"/>
              </a:rPr>
              <a:t> a </a:t>
            </a:r>
            <a:r>
              <a:rPr lang="tr-TR" dirty="0" err="1">
                <a:ea typeface="+mn-lt"/>
                <a:cs typeface="+mn-lt"/>
              </a:rPr>
              <a:t>fixed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joint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7" r="11470" b="-1"/>
          <a:stretch/>
        </p:blipFill>
        <p:spPr>
          <a:xfrm>
            <a:off x="7736146" y="1015997"/>
            <a:ext cx="3768466" cy="262732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9" r="17650"/>
          <a:stretch/>
        </p:blipFill>
        <p:spPr>
          <a:xfrm>
            <a:off x="7736146" y="3818795"/>
            <a:ext cx="3768466" cy="26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3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8B6C4B-A867-4D7E-9851-29BB2D60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/>
              <a:t>CHECKPOINTS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BD5D9-CDC5-465C-9E25-2EB0249F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 r="52819" b="-1"/>
          <a:stretch/>
        </p:blipFill>
        <p:spPr>
          <a:xfrm>
            <a:off x="4619544" y="640080"/>
            <a:ext cx="3380136" cy="5271142"/>
          </a:xfrm>
          <a:prstGeom prst="rect">
            <a:avLst/>
          </a:prstGeom>
        </p:spPr>
      </p:pic>
      <p:pic>
        <p:nvPicPr>
          <p:cNvPr id="4" name="İçerik Yer Tutucusu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0" r="40047" b="-2"/>
          <a:stretch/>
        </p:blipFill>
        <p:spPr>
          <a:xfrm>
            <a:off x="8163406" y="640080"/>
            <a:ext cx="3395275" cy="527114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9185F495-8EFA-407B-AAD7-A2F52AE2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25834" y="368413"/>
            <a:ext cx="8534400" cy="1507067"/>
          </a:xfrm>
        </p:spPr>
        <p:txBody>
          <a:bodyPr/>
          <a:lstStyle/>
          <a:p>
            <a:pPr algn="ctr"/>
            <a:r>
              <a:rPr lang="tr-TR" dirty="0"/>
              <a:t>BUFFS/POWER UP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34" y="1611597"/>
            <a:ext cx="3826417" cy="3705467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95" y="1875480"/>
            <a:ext cx="3362240" cy="34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28800" y="246408"/>
            <a:ext cx="8534400" cy="1507067"/>
          </a:xfrm>
        </p:spPr>
        <p:txBody>
          <a:bodyPr/>
          <a:lstStyle/>
          <a:p>
            <a:pPr algn="ctr"/>
            <a:r>
              <a:rPr lang="tr-TR" dirty="0"/>
              <a:t>AI</a:t>
            </a:r>
            <a:endParaRPr lang="en-US" dirty="0"/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491EE951-5413-C835-DB2D-8FA7E50D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253" y="1038996"/>
            <a:ext cx="4872317" cy="442141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1F89E6C-D5E2-A090-D627-4D3C8B910A9A}"/>
              </a:ext>
            </a:extLst>
          </p:cNvPr>
          <p:cNvSpPr txBox="1"/>
          <p:nvPr/>
        </p:nvSpPr>
        <p:spPr>
          <a:xfrm>
            <a:off x="2651313" y="2371165"/>
            <a:ext cx="41551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Opponent</a:t>
            </a:r>
            <a:r>
              <a:rPr lang="tr-TR" dirty="0"/>
              <a:t> AI is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Unity</a:t>
            </a:r>
            <a:r>
              <a:rPr lang="tr-TR" dirty="0"/>
              <a:t> </a:t>
            </a:r>
            <a:r>
              <a:rPr lang="tr-TR" dirty="0" err="1"/>
              <a:t>Navmesh</a:t>
            </a:r>
            <a:r>
              <a:rPr lang="tr-TR" dirty="0"/>
              <a:t>. </a:t>
            </a:r>
            <a:endParaRPr lang="tr-TR"/>
          </a:p>
          <a:p>
            <a:endParaRPr lang="tr-TR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introduce</a:t>
            </a:r>
            <a:r>
              <a:rPr lang="tr-TR" dirty="0"/>
              <a:t> </a:t>
            </a:r>
            <a:r>
              <a:rPr lang="tr-TR" dirty="0" err="1"/>
              <a:t>randomness</a:t>
            </a:r>
            <a:r>
              <a:rPr lang="tr-TR" dirty="0"/>
              <a:t>, AI </a:t>
            </a:r>
            <a:r>
              <a:rPr lang="tr-TR" dirty="0" err="1"/>
              <a:t>destination</a:t>
            </a:r>
            <a:r>
              <a:rPr lang="tr-TR" dirty="0"/>
              <a:t> is set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child</a:t>
            </a:r>
            <a:r>
              <a:rPr lang="tr-TR" dirty="0"/>
              <a:t> of a </a:t>
            </a:r>
            <a:r>
              <a:rPr lang="tr-TR" dirty="0" err="1"/>
              <a:t>checkpoint</a:t>
            </a:r>
            <a:r>
              <a:rPr lang="tr-TR" dirty="0"/>
              <a:t> </a:t>
            </a:r>
            <a:r>
              <a:rPr lang="tr-TR" dirty="0" err="1"/>
              <a:t>randomly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4163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21</Words>
  <Application>Microsoft Office PowerPoint</Application>
  <PresentationFormat>Geniş ekran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Wisp</vt:lpstr>
      <vt:lpstr>CMPE316 Game Project presentatıon   </vt:lpstr>
      <vt:lpstr>TEDU KART – Arcade Kart Race</vt:lpstr>
      <vt:lpstr>PHYSICS </vt:lpstr>
      <vt:lpstr>CHECKPOINTS</vt:lpstr>
      <vt:lpstr>BUFFS/POWER UP</vt:lpstr>
      <vt:lpstr>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CMPE316 Game Project presentatıon</dc:title>
  <dc:creator>doğukan dulupcu</dc:creator>
  <cp:lastModifiedBy>doğukan dulupcu</cp:lastModifiedBy>
  <cp:revision>85</cp:revision>
  <dcterms:created xsi:type="dcterms:W3CDTF">2022-05-09T10:51:12Z</dcterms:created>
  <dcterms:modified xsi:type="dcterms:W3CDTF">2022-05-09T13:29:43Z</dcterms:modified>
</cp:coreProperties>
</file>