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46" r:id="rId2"/>
    <p:sldId id="368" r:id="rId3"/>
    <p:sldId id="360" r:id="rId4"/>
    <p:sldId id="363" r:id="rId5"/>
    <p:sldId id="366" r:id="rId6"/>
    <p:sldId id="364" r:id="rId7"/>
    <p:sldId id="361" r:id="rId8"/>
    <p:sldId id="357" r:id="rId9"/>
    <p:sldId id="365" r:id="rId10"/>
    <p:sldId id="362" r:id="rId11"/>
    <p:sldId id="3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46133-C2C6-42E5-9F03-188AA2A4A16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techrobi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techrobit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techrobit.com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techrobit.com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techrobi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techrobit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jpeg"/><Relationship Id="rId7" Type="http://schemas.openxmlformats.org/officeDocument/2006/relationships/hyperlink" Target="http://www.techrobit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chrobit.com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techrobit.com/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chrobit.com/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techrob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0" y="0"/>
            <a:ext cx="5334000" cy="704850"/>
          </a:xfrm>
          <a:effectLst>
            <a:outerShdw dist="17961" dir="2700000" sx="1000" sy="1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algn="r">
              <a:defRPr/>
            </a:pPr>
            <a:r>
              <a:rPr lang="tr-TR" sz="3000" dirty="0">
                <a:solidFill>
                  <a:schemeClr val="bg1"/>
                </a:solidFill>
              </a:rPr>
              <a:t>ROKETCİLİKTE AVİYONİK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2310" y="990600"/>
            <a:ext cx="4114800" cy="685800"/>
          </a:xfrm>
          <a:effectLst>
            <a:outerShdw dist="17961" dir="2700000" sx="1000" sy="1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algn="r">
              <a:defRPr/>
            </a:pPr>
            <a:r>
              <a:rPr lang="tr-TR" sz="2500" dirty="0">
                <a:solidFill>
                  <a:schemeClr val="bg1"/>
                </a:solidFill>
              </a:rPr>
              <a:t>Doğuhan ÇULHACIOĞLU</a:t>
            </a:r>
            <a:endParaRPr lang="en-US" sz="2500" dirty="0">
              <a:solidFill>
                <a:schemeClr val="bg1"/>
              </a:solidFill>
            </a:endParaRPr>
          </a:p>
          <a:p>
            <a:pPr algn="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Resim 11">
            <a:hlinkClick r:id="rId4"/>
            <a:extLst>
              <a:ext uri="{FF2B5EF4-FFF2-40B4-BE49-F238E27FC236}">
                <a16:creationId xmlns:a16="http://schemas.microsoft.com/office/drawing/2014/main" id="{729E69E5-2E6C-46DA-B09E-FFD84FAF92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47" y="1447800"/>
            <a:ext cx="704553" cy="704553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FE013671-D4C2-43C8-AD2A-2F8CFEB2781D}"/>
              </a:ext>
            </a:extLst>
          </p:cNvPr>
          <p:cNvSpPr txBox="1"/>
          <p:nvPr/>
        </p:nvSpPr>
        <p:spPr>
          <a:xfrm>
            <a:off x="3834791" y="1615410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4"/>
              </a:rPr>
              <a:t>www.techrobit.com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407ACBA-F17B-44FF-84EC-22BD5A31D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074" y="1752600"/>
            <a:ext cx="7195738" cy="3200400"/>
          </a:xfrm>
          <a:prstGeom prst="rect">
            <a:avLst/>
          </a:prstGeom>
        </p:spPr>
      </p:pic>
      <p:pic>
        <p:nvPicPr>
          <p:cNvPr id="3" name="Resim 2">
            <a:hlinkClick r:id="rId4"/>
            <a:extLst>
              <a:ext uri="{FF2B5EF4-FFF2-40B4-BE49-F238E27FC236}">
                <a16:creationId xmlns:a16="http://schemas.microsoft.com/office/drawing/2014/main" id="{BA80F7F5-3016-4095-BE30-973D2A6A5F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F1B00D8-58F1-45C3-BC50-A06EA9F42A2D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4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151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Resim 47">
            <a:extLst>
              <a:ext uri="{FF2B5EF4-FFF2-40B4-BE49-F238E27FC236}">
                <a16:creationId xmlns:a16="http://schemas.microsoft.com/office/drawing/2014/main" id="{7586F6E7-450C-4251-8BFF-4989ADFD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10000"/>
            <a:ext cx="7315200" cy="29432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ABE582E-E42C-49C0-B6C3-34C347C4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381000"/>
            <a:ext cx="7324725" cy="2933700"/>
          </a:xfrm>
          <a:prstGeom prst="rect">
            <a:avLst/>
          </a:prstGeom>
        </p:spPr>
      </p:pic>
      <p:pic>
        <p:nvPicPr>
          <p:cNvPr id="4" name="Resim 3">
            <a:hlinkClick r:id="rId5"/>
            <a:extLst>
              <a:ext uri="{FF2B5EF4-FFF2-40B4-BE49-F238E27FC236}">
                <a16:creationId xmlns:a16="http://schemas.microsoft.com/office/drawing/2014/main" id="{D4A33678-7698-4E3C-8C4C-EC00D6D45C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572E46A-CC90-4468-A9C6-469E02D47C4F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5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7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6898284-8411-409A-BE35-3042525D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05" y="-1"/>
            <a:ext cx="7229896" cy="289560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68155E9-48CB-4D30-8585-C193F1CB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124200"/>
            <a:ext cx="2819400" cy="3581400"/>
          </a:xfrm>
          <a:prstGeom prst="rect">
            <a:avLst/>
          </a:prstGeom>
        </p:spPr>
      </p:pic>
      <p:pic>
        <p:nvPicPr>
          <p:cNvPr id="4" name="Resim 3">
            <a:hlinkClick r:id="rId5"/>
            <a:extLst>
              <a:ext uri="{FF2B5EF4-FFF2-40B4-BE49-F238E27FC236}">
                <a16:creationId xmlns:a16="http://schemas.microsoft.com/office/drawing/2014/main" id="{16A2D19F-D266-494A-B8CE-3939A30903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3BEA8A1-0EBA-4CE8-A144-11D997872C52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5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015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Resim 27">
            <a:extLst>
              <a:ext uri="{FF2B5EF4-FFF2-40B4-BE49-F238E27FC236}">
                <a16:creationId xmlns:a16="http://schemas.microsoft.com/office/drawing/2014/main" id="{14C48AF2-56B5-4B3D-9299-E025DB135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25" y="2057401"/>
            <a:ext cx="7242830" cy="2971800"/>
          </a:xfrm>
          <a:prstGeom prst="rect">
            <a:avLst/>
          </a:prstGeom>
        </p:spPr>
      </p:pic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A8C56D47-DE8C-414E-A2FE-F56DE500BA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DD1D5D3-9F8B-471C-8EB7-5265433C402A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4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150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92E4C3FE-9671-46B4-B349-0C081ECAB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540158"/>
            <a:ext cx="3810000" cy="5895596"/>
          </a:xfrm>
          <a:prstGeom prst="rect">
            <a:avLst/>
          </a:prstGeom>
        </p:spPr>
      </p:pic>
      <p:pic>
        <p:nvPicPr>
          <p:cNvPr id="3" name="Resim 2">
            <a:hlinkClick r:id="rId4"/>
            <a:extLst>
              <a:ext uri="{FF2B5EF4-FFF2-40B4-BE49-F238E27FC236}">
                <a16:creationId xmlns:a16="http://schemas.microsoft.com/office/drawing/2014/main" id="{B18F7456-7DC3-412C-BC74-A9E407931D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66BAB13-1FF8-4D05-B2E7-81996862D558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4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021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B5D2596-2785-4C0A-8DFD-C938B350E6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609600"/>
            <a:ext cx="3123550" cy="1756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D53C66E-97CF-482B-BCB0-B75E20FAE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498" y="3130420"/>
            <a:ext cx="5888527" cy="51027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B4ED493-D3CA-4856-B2E6-793594A98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725" y="3834883"/>
            <a:ext cx="5829300" cy="10001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5B905DA-7791-42E1-BEA2-C523EEE59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029200"/>
            <a:ext cx="5029200" cy="1371600"/>
          </a:xfrm>
          <a:prstGeom prst="rect">
            <a:avLst/>
          </a:prstGeom>
        </p:spPr>
      </p:pic>
      <p:pic>
        <p:nvPicPr>
          <p:cNvPr id="6" name="Resim 5">
            <a:hlinkClick r:id="rId7"/>
            <a:extLst>
              <a:ext uri="{FF2B5EF4-FFF2-40B4-BE49-F238E27FC236}">
                <a16:creationId xmlns:a16="http://schemas.microsoft.com/office/drawing/2014/main" id="{AE4769FC-19A0-43E2-9575-01AD239784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51ED44B-D68D-4581-AB47-A950AD1F25E2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7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768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7025B1AC-F235-46B3-BB07-B91E9F1BCC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6430" r="10765" b="2738"/>
          <a:stretch/>
        </p:blipFill>
        <p:spPr>
          <a:xfrm>
            <a:off x="2036605" y="116665"/>
            <a:ext cx="4364195" cy="2053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" name="Resim 2" descr="cihaz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AF6F0C9-1856-4DD9-9D18-2CFB3AA587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2" t="-389" r="14439" b="-894"/>
          <a:stretch/>
        </p:blipFill>
        <p:spPr>
          <a:xfrm rot="5400000">
            <a:off x="1337011" y="2972770"/>
            <a:ext cx="4391783" cy="2992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AF7F2C8-402A-4DAE-88DC-7F50CB8C8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2273174"/>
            <a:ext cx="3181350" cy="4391025"/>
          </a:xfrm>
          <a:prstGeom prst="rect">
            <a:avLst/>
          </a:prstGeom>
        </p:spPr>
      </p:pic>
      <p:pic>
        <p:nvPicPr>
          <p:cNvPr id="6" name="Resim 5">
            <a:hlinkClick r:id="rId6"/>
            <a:extLst>
              <a:ext uri="{FF2B5EF4-FFF2-40B4-BE49-F238E27FC236}">
                <a16:creationId xmlns:a16="http://schemas.microsoft.com/office/drawing/2014/main" id="{65F18DB4-9F98-47E4-8195-67D9A1A5D9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D6F2C43-DF7B-498F-A3B9-783C58826D88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6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6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Resim 49">
            <a:extLst>
              <a:ext uri="{FF2B5EF4-FFF2-40B4-BE49-F238E27FC236}">
                <a16:creationId xmlns:a16="http://schemas.microsoft.com/office/drawing/2014/main" id="{DE7553EE-052C-4F6F-9998-B8D06185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34212"/>
            <a:ext cx="4495800" cy="3073368"/>
          </a:xfrm>
          <a:prstGeom prst="rect">
            <a:avLst/>
          </a:prstGeom>
        </p:spPr>
      </p:pic>
      <p:pic>
        <p:nvPicPr>
          <p:cNvPr id="52" name="Resim 51">
            <a:extLst>
              <a:ext uri="{FF2B5EF4-FFF2-40B4-BE49-F238E27FC236}">
                <a16:creationId xmlns:a16="http://schemas.microsoft.com/office/drawing/2014/main" id="{94471B92-0A27-4964-9244-7898016B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288336"/>
            <a:ext cx="3349356" cy="3461001"/>
          </a:xfrm>
          <a:prstGeom prst="rect">
            <a:avLst/>
          </a:prstGeom>
        </p:spPr>
      </p:pic>
      <p:pic>
        <p:nvPicPr>
          <p:cNvPr id="4" name="Resim 3">
            <a:hlinkClick r:id="rId5"/>
            <a:extLst>
              <a:ext uri="{FF2B5EF4-FFF2-40B4-BE49-F238E27FC236}">
                <a16:creationId xmlns:a16="http://schemas.microsoft.com/office/drawing/2014/main" id="{4649613E-6A77-4146-9566-49DE6F555B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45450B4-7599-4A87-ACBF-F403B54EF5DA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5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540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B093369-4134-48AE-8D63-97194527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8600"/>
            <a:ext cx="3204190" cy="302146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AB2C372-43FD-411D-BCE2-BB7BED193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581400"/>
            <a:ext cx="3581546" cy="301523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4DE3D91-4849-49FB-95AC-A9FAEABC36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05908"/>
            <a:ext cx="3632633" cy="1666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Resim 4">
            <a:hlinkClick r:id="rId6"/>
            <a:extLst>
              <a:ext uri="{FF2B5EF4-FFF2-40B4-BE49-F238E27FC236}">
                <a16:creationId xmlns:a16="http://schemas.microsoft.com/office/drawing/2014/main" id="{7D5719C0-FF2A-4A4A-99A5-E8656E3E2C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C69B3D3-45BD-4029-BD0C-983EF0089226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6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4600736-3A32-492F-B9F0-84F5B206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466850"/>
            <a:ext cx="5000625" cy="3924300"/>
          </a:xfrm>
          <a:prstGeom prst="rect">
            <a:avLst/>
          </a:prstGeom>
        </p:spPr>
      </p:pic>
      <p:pic>
        <p:nvPicPr>
          <p:cNvPr id="3" name="Resim 2">
            <a:hlinkClick r:id="rId4"/>
            <a:extLst>
              <a:ext uri="{FF2B5EF4-FFF2-40B4-BE49-F238E27FC236}">
                <a16:creationId xmlns:a16="http://schemas.microsoft.com/office/drawing/2014/main" id="{5CD449F1-FA68-413E-B103-60145D4C8A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20" y="9331"/>
            <a:ext cx="704553" cy="70455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E76D0FA-0874-4407-B599-0E3829F42210}"/>
              </a:ext>
            </a:extLst>
          </p:cNvPr>
          <p:cNvSpPr txBox="1"/>
          <p:nvPr/>
        </p:nvSpPr>
        <p:spPr>
          <a:xfrm>
            <a:off x="3811464" y="176941"/>
            <a:ext cx="464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tr-TR" sz="1800" b="1" dirty="0">
                <a:hlinkClick r:id="rId4"/>
              </a:rPr>
              <a:t>www.techrobit.com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96911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Другая 0">
      <a:dk1>
        <a:srgbClr val="262626"/>
      </a:dk1>
      <a:lt1>
        <a:srgbClr val="FFFFFF"/>
      </a:lt1>
      <a:dk2>
        <a:srgbClr val="4E4E4E"/>
      </a:dk2>
      <a:lt2>
        <a:srgbClr val="FFFFFF"/>
      </a:lt2>
      <a:accent1>
        <a:srgbClr val="FD8F17"/>
      </a:accent1>
      <a:accent2>
        <a:srgbClr val="3A42EA"/>
      </a:accent2>
      <a:accent3>
        <a:srgbClr val="2C2A58"/>
      </a:accent3>
      <a:accent4>
        <a:srgbClr val="F99467"/>
      </a:accent4>
      <a:accent5>
        <a:srgbClr val="FD8F17"/>
      </a:accent5>
      <a:accent6>
        <a:srgbClr val="3A42EA"/>
      </a:accent6>
      <a:hlink>
        <a:srgbClr val="2C2A58"/>
      </a:hlink>
      <a:folHlink>
        <a:srgbClr val="B8B8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60</Words>
  <Application>Microsoft Office PowerPoint</Application>
  <PresentationFormat>Ekran Gösterisi (4:3)</PresentationFormat>
  <Paragraphs>14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1_Office Theme</vt:lpstr>
      <vt:lpstr>ROKETCİLİKTE AVİYONİK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Doğuhan ÇULHACIOĞLU</cp:lastModifiedBy>
  <cp:revision>241</cp:revision>
  <dcterms:created xsi:type="dcterms:W3CDTF">2012-04-26T17:06:14Z</dcterms:created>
  <dcterms:modified xsi:type="dcterms:W3CDTF">2021-12-07T20:27:36Z</dcterms:modified>
</cp:coreProperties>
</file>