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80556-2913-41A5-A3BB-1B9DEE7A8A87}" v="1066" dt="2022-09-09T18:07:29.371"/>
    <p1510:client id="{EB403061-CA6D-418C-B990-83F344CB709B}" v="12" dt="2022-09-10T10:21:27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10.09.2022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>
                <a:ea typeface="+mj-lt"/>
                <a:cs typeface="+mj-lt"/>
              </a:rPr>
              <a:t>Single</a:t>
            </a:r>
            <a:r>
              <a:rPr lang="tr-TR" b="1" dirty="0">
                <a:ea typeface="+mj-lt"/>
                <a:cs typeface="+mj-lt"/>
              </a:rPr>
              <a:t> </a:t>
            </a:r>
            <a:r>
              <a:rPr lang="tr-TR" b="1" dirty="0" err="1">
                <a:ea typeface="+mj-lt"/>
                <a:cs typeface="+mj-lt"/>
              </a:rPr>
              <a:t>Responsibility</a:t>
            </a:r>
            <a:r>
              <a:rPr lang="tr-TR" b="1" dirty="0">
                <a:ea typeface="+mj-lt"/>
                <a:cs typeface="+mj-lt"/>
              </a:rPr>
              <a:t> </a:t>
            </a:r>
            <a:r>
              <a:rPr lang="tr-TR" b="1" dirty="0" err="1">
                <a:ea typeface="+mj-lt"/>
                <a:cs typeface="+mj-lt"/>
              </a:rPr>
              <a:t>Principle</a:t>
            </a:r>
            <a:endParaRPr lang="tr-TR" b="1" dirty="0" err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6F8D2F-3017-F704-1972-35319916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94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4400" dirty="0">
                <a:ea typeface="+mn-lt"/>
                <a:cs typeface="+mn-lt"/>
              </a:rPr>
              <a:t>Bu ilke, sınıflarımızın iyi tanımlanmış tek bir sorumluluğu olması gerektiğini anlatmaktadır. </a:t>
            </a:r>
          </a:p>
          <a:p>
            <a:r>
              <a:rPr lang="tr-TR" sz="4400" dirty="0">
                <a:cs typeface="Calibri"/>
              </a:rPr>
              <a:t>Bir sınıf öyle odaklı olmalıdır ki değişmesi için birden fazla sebep olmamalıdır.</a:t>
            </a:r>
          </a:p>
          <a:p>
            <a:r>
              <a:rPr lang="tr-TR" sz="4400" dirty="0">
                <a:cs typeface="Calibri"/>
              </a:rPr>
              <a:t>Bir sınıf sadece bir şeyi soyutlamalı ve ona odaklanmalıdır.</a:t>
            </a:r>
          </a:p>
          <a:p>
            <a:r>
              <a:rPr lang="tr-TR" sz="4400" dirty="0">
                <a:cs typeface="Calibri"/>
              </a:rPr>
              <a:t>Sınıfın sadece soyutladığı kavramla ilgili sebeplerden ötürü değişime uğramalıdır.</a:t>
            </a:r>
          </a:p>
          <a:p>
            <a:endParaRPr lang="tr-TR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5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529D67F-FDDA-1E6A-5663-C325923FE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07" y="422047"/>
            <a:ext cx="5409416" cy="6015493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DB08667-15EC-32A6-F0C1-2C84736FBD5A}"/>
              </a:ext>
            </a:extLst>
          </p:cNvPr>
          <p:cNvSpPr txBox="1"/>
          <p:nvPr/>
        </p:nvSpPr>
        <p:spPr>
          <a:xfrm>
            <a:off x="6821465" y="2369507"/>
            <a:ext cx="505568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dirty="0"/>
              <a:t>birlikte </a:t>
            </a:r>
            <a:r>
              <a:rPr lang="tr-TR" sz="4400" dirty="0" err="1"/>
              <a:t>release</a:t>
            </a:r>
            <a:r>
              <a:rPr lang="tr-TR" sz="4400" dirty="0"/>
              <a:t> edilen yapılar aynı pakette olmalıdır</a:t>
            </a:r>
            <a:endParaRPr lang="tr-TR" sz="4400" dirty="0">
              <a:cs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B29F0A-5835-F891-F14C-BF93899F2AA1}"/>
              </a:ext>
            </a:extLst>
          </p:cNvPr>
          <p:cNvSpPr txBox="1"/>
          <p:nvPr/>
        </p:nvSpPr>
        <p:spPr>
          <a:xfrm>
            <a:off x="6816246" y="1096028"/>
            <a:ext cx="434587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dirty="0"/>
              <a:t>Paket bazında;</a:t>
            </a:r>
            <a:endParaRPr lang="tr-TR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44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521F6B-7BE2-CE26-F577-4C72498E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Nasıl olmamalı ? </a:t>
            </a:r>
            <a:endParaRPr lang="tr-TR" dirty="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158FC94-875F-1FD8-F97B-F9ACCF72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113" y="1971490"/>
            <a:ext cx="10513773" cy="4299689"/>
          </a:xfrm>
        </p:spPr>
      </p:pic>
    </p:spTree>
    <p:extLst>
      <p:ext uri="{BB962C8B-B14F-4D97-AF65-F5344CB8AC3E}">
        <p14:creationId xmlns:p14="http://schemas.microsoft.com/office/powerpoint/2010/main" val="333559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B2ED37E3-44F7-9E88-4888-C1FFE847D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55" y="259872"/>
            <a:ext cx="7168274" cy="6355502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1F6324C-FD73-5908-E5B5-53B182EF7DB1}"/>
              </a:ext>
            </a:extLst>
          </p:cNvPr>
          <p:cNvSpPr txBox="1"/>
          <p:nvPr/>
        </p:nvSpPr>
        <p:spPr>
          <a:xfrm>
            <a:off x="7732212" y="1176926"/>
            <a:ext cx="3573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dirty="0"/>
              <a:t>Sınıf bazında;</a:t>
            </a:r>
            <a:endParaRPr lang="tr-TR" sz="4400" dirty="0">
              <a:cs typeface="Calibri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F0732AA-479F-CC7E-62CE-923EBD1E0FAA}"/>
              </a:ext>
            </a:extLst>
          </p:cNvPr>
          <p:cNvSpPr txBox="1"/>
          <p:nvPr/>
        </p:nvSpPr>
        <p:spPr>
          <a:xfrm>
            <a:off x="7732211" y="2523472"/>
            <a:ext cx="381352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/>
              <a:t>Sınıf sadece bir şeyi soyutlamalı, ve sadece o şeyle ilgili veri ve davranışa sahip olmalıdır.</a:t>
            </a:r>
            <a:endParaRPr lang="tr-TR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52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79043CC6-3C26-33CD-65BF-6D2061AA9432}"/>
              </a:ext>
            </a:extLst>
          </p:cNvPr>
          <p:cNvSpPr txBox="1"/>
          <p:nvPr/>
        </p:nvSpPr>
        <p:spPr>
          <a:xfrm>
            <a:off x="655006" y="3572527"/>
            <a:ext cx="59533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000" dirty="0"/>
              <a:t>Metot bazında;</a:t>
            </a:r>
            <a:endParaRPr lang="tr-TR" sz="4000" dirty="0">
              <a:cs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F41620D-0085-6372-8198-95BD69870224}"/>
              </a:ext>
            </a:extLst>
          </p:cNvPr>
          <p:cNvSpPr txBox="1"/>
          <p:nvPr/>
        </p:nvSpPr>
        <p:spPr>
          <a:xfrm>
            <a:off x="1197801" y="4647679"/>
            <a:ext cx="1013916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/>
              <a:t>Sınıfın soyutladığı şeyle ilgili, tekrar kullanılabilecek ve bölünemez tek bir iş yapmalıdır.</a:t>
            </a:r>
            <a:endParaRPr lang="tr-TR" sz="3200" dirty="0">
              <a:cs typeface="Calibri"/>
            </a:endParaRPr>
          </a:p>
        </p:txBody>
      </p:sp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CB84FD7F-A683-08E5-444B-96FC603E4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45" y="563747"/>
            <a:ext cx="11094276" cy="2209147"/>
          </a:xfrm>
        </p:spPr>
      </p:pic>
    </p:spTree>
    <p:extLst>
      <p:ext uri="{BB962C8B-B14F-4D97-AF65-F5344CB8AC3E}">
        <p14:creationId xmlns:p14="http://schemas.microsoft.com/office/powerpoint/2010/main" val="202770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02457DEA-5DCF-1489-A4D9-B8C8A623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43" y="1000302"/>
            <a:ext cx="9110597" cy="558807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30B902C-32DE-D5D4-8357-0ACC328C3A88}"/>
              </a:ext>
            </a:extLst>
          </p:cNvPr>
          <p:cNvSpPr txBox="1"/>
          <p:nvPr/>
        </p:nvSpPr>
        <p:spPr>
          <a:xfrm>
            <a:off x="1276088" y="148746"/>
            <a:ext cx="82185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dirty="0"/>
              <a:t>Nasıl olmamalı ?</a:t>
            </a:r>
            <a:endParaRPr lang="tr-TR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2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495E724-45C3-8C83-F220-DC273A11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19" y="432420"/>
            <a:ext cx="10626116" cy="3797473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3D16B1E-2279-8868-CFEF-6271A2D34DC8}"/>
              </a:ext>
            </a:extLst>
          </p:cNvPr>
          <p:cNvSpPr txBox="1"/>
          <p:nvPr/>
        </p:nvSpPr>
        <p:spPr>
          <a:xfrm>
            <a:off x="728075" y="4509371"/>
            <a:ext cx="28323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/>
              <a:t>Satır bazında;</a:t>
            </a:r>
            <a:endParaRPr lang="tr-TR" sz="3200" dirty="0">
              <a:cs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E0D398D-D836-7E39-9D42-A69E6ECB449D}"/>
              </a:ext>
            </a:extLst>
          </p:cNvPr>
          <p:cNvSpPr txBox="1"/>
          <p:nvPr/>
        </p:nvSpPr>
        <p:spPr>
          <a:xfrm>
            <a:off x="957718" y="5091308"/>
            <a:ext cx="891787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/>
              <a:t>Bir metodun yada bloğun parçası olarak tek bir işin tek bir adımı rahat ve anlaşılır bir şekilde yerine getirmelidir</a:t>
            </a:r>
            <a:endParaRPr lang="tr-TR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4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6FD16BF-258F-1FCA-47D4-DD4B2A9A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5" y="1488514"/>
            <a:ext cx="11323528" cy="194987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FE300D6-455B-5B7A-DA23-1D6C337A973A}"/>
              </a:ext>
            </a:extLst>
          </p:cNvPr>
          <p:cNvSpPr txBox="1"/>
          <p:nvPr/>
        </p:nvSpPr>
        <p:spPr>
          <a:xfrm>
            <a:off x="581938" y="3997891"/>
            <a:ext cx="67466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dirty="0"/>
              <a:t>SRP Killer</a:t>
            </a:r>
            <a:endParaRPr lang="tr-TR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693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Single Responsibility Principle</vt:lpstr>
      <vt:lpstr>PowerPoint Sunusu</vt:lpstr>
      <vt:lpstr>PowerPoint Sunusu</vt:lpstr>
      <vt:lpstr>Nasıl olmamalı ? 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149</cp:revision>
  <dcterms:created xsi:type="dcterms:W3CDTF">2022-09-09T17:04:36Z</dcterms:created>
  <dcterms:modified xsi:type="dcterms:W3CDTF">2022-09-10T10:22:08Z</dcterms:modified>
</cp:coreProperties>
</file>