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0" r:id="rId3"/>
    <p:sldId id="261" r:id="rId4"/>
    <p:sldId id="257" r:id="rId5"/>
    <p:sldId id="258" r:id="rId6"/>
    <p:sldId id="262" r:id="rId7"/>
    <p:sldId id="259"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 initials="K" lastIdx="3" clrIdx="0">
    <p:extLst>
      <p:ext uri="{19B8F6BF-5375-455C-9EA6-DF929625EA0E}">
        <p15:presenceInfo xmlns:p15="http://schemas.microsoft.com/office/powerpoint/2012/main" userId="K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May 5,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0496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May 5,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4269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May 5,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1853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May 5,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286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May 5,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807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May 5,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5479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May 5,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0894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May 5,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765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May 5,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3028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May 5,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7916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May 5,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008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May 5,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02511590"/>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526258-2572-44BA-8673-941EB3E82E78}"/>
              </a:ext>
            </a:extLst>
          </p:cNvPr>
          <p:cNvPicPr>
            <a:picLocks noChangeAspect="1"/>
          </p:cNvPicPr>
          <p:nvPr/>
        </p:nvPicPr>
        <p:blipFill rotWithShape="1">
          <a:blip r:embed="rId2">
            <a:alphaModFix amt="50000"/>
          </a:blip>
          <a:srcRect t="2677" b="22323"/>
          <a:stretch/>
        </p:blipFill>
        <p:spPr>
          <a:xfrm>
            <a:off x="20" y="1"/>
            <a:ext cx="12191980" cy="6857999"/>
          </a:xfrm>
          <a:prstGeom prst="rect">
            <a:avLst/>
          </a:prstGeom>
        </p:spPr>
      </p:pic>
      <p:sp>
        <p:nvSpPr>
          <p:cNvPr id="2" name="Başlık 1">
            <a:extLst>
              <a:ext uri="{FF2B5EF4-FFF2-40B4-BE49-F238E27FC236}">
                <a16:creationId xmlns:a16="http://schemas.microsoft.com/office/drawing/2014/main" id="{43E76BDC-00F5-4108-BEED-5952DCE2085F}"/>
              </a:ext>
            </a:extLst>
          </p:cNvPr>
          <p:cNvSpPr>
            <a:spLocks noGrp="1"/>
          </p:cNvSpPr>
          <p:nvPr>
            <p:ph type="ctrTitle"/>
          </p:nvPr>
        </p:nvSpPr>
        <p:spPr>
          <a:xfrm>
            <a:off x="1524000" y="1122362"/>
            <a:ext cx="9144000" cy="2900518"/>
          </a:xfrm>
        </p:spPr>
        <p:txBody>
          <a:bodyPr>
            <a:normAutofit/>
          </a:bodyPr>
          <a:lstStyle/>
          <a:p>
            <a:r>
              <a:rPr lang="tr-TR" dirty="0">
                <a:solidFill>
                  <a:srgbClr val="FFFFFF"/>
                </a:solidFill>
              </a:rPr>
              <a:t>Türkçe Sözlük	</a:t>
            </a:r>
          </a:p>
        </p:txBody>
      </p:sp>
      <p:sp>
        <p:nvSpPr>
          <p:cNvPr id="3" name="Alt Başlık 2">
            <a:extLst>
              <a:ext uri="{FF2B5EF4-FFF2-40B4-BE49-F238E27FC236}">
                <a16:creationId xmlns:a16="http://schemas.microsoft.com/office/drawing/2014/main" id="{2A1BD79E-B0E9-41DE-A1E6-59CEFBC076E8}"/>
              </a:ext>
            </a:extLst>
          </p:cNvPr>
          <p:cNvSpPr>
            <a:spLocks noGrp="1"/>
          </p:cNvSpPr>
          <p:nvPr>
            <p:ph type="subTitle" idx="1"/>
          </p:nvPr>
        </p:nvSpPr>
        <p:spPr>
          <a:xfrm>
            <a:off x="1524000" y="4159404"/>
            <a:ext cx="9144000" cy="1098395"/>
          </a:xfrm>
        </p:spPr>
        <p:txBody>
          <a:bodyPr>
            <a:normAutofit/>
          </a:bodyPr>
          <a:lstStyle/>
          <a:p>
            <a:r>
              <a:rPr lang="tr-TR" dirty="0">
                <a:solidFill>
                  <a:srgbClr val="FFFFFF"/>
                </a:solidFill>
              </a:rPr>
              <a:t>Hazırlayan: Doğukan  KARA</a:t>
            </a:r>
          </a:p>
        </p:txBody>
      </p:sp>
    </p:spTree>
    <p:extLst>
      <p:ext uri="{BB962C8B-B14F-4D97-AF65-F5344CB8AC3E}">
        <p14:creationId xmlns:p14="http://schemas.microsoft.com/office/powerpoint/2010/main" val="372458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A8392F-94A9-4810-8836-50FBF54105E1}"/>
              </a:ext>
            </a:extLst>
          </p:cNvPr>
          <p:cNvSpPr>
            <a:spLocks noGrp="1"/>
          </p:cNvSpPr>
          <p:nvPr>
            <p:ph type="title"/>
          </p:nvPr>
        </p:nvSpPr>
        <p:spPr/>
        <p:txBody>
          <a:bodyPr/>
          <a:lstStyle/>
          <a:p>
            <a:r>
              <a:rPr lang="tr-TR" dirty="0"/>
              <a:t>Android studio nedir.</a:t>
            </a:r>
          </a:p>
        </p:txBody>
      </p:sp>
      <p:sp>
        <p:nvSpPr>
          <p:cNvPr id="3" name="İçerik Yer Tutucusu 2">
            <a:extLst>
              <a:ext uri="{FF2B5EF4-FFF2-40B4-BE49-F238E27FC236}">
                <a16:creationId xmlns:a16="http://schemas.microsoft.com/office/drawing/2014/main" id="{30551730-6CFA-41AF-B103-5BAD112F477C}"/>
              </a:ext>
            </a:extLst>
          </p:cNvPr>
          <p:cNvSpPr>
            <a:spLocks noGrp="1"/>
          </p:cNvSpPr>
          <p:nvPr>
            <p:ph idx="1"/>
          </p:nvPr>
        </p:nvSpPr>
        <p:spPr/>
        <p:txBody>
          <a:bodyPr/>
          <a:lstStyle/>
          <a:p>
            <a:pPr fontAlgn="base"/>
            <a:r>
              <a:rPr lang="tr-TR" dirty="0"/>
              <a:t>Android Studio, Android uygulamalarının geliştirildiği, üst seviye özelliklere sahip ve Google tarafından da önerilen resmi programlama aracıdır.</a:t>
            </a:r>
          </a:p>
        </p:txBody>
      </p:sp>
    </p:spTree>
    <p:extLst>
      <p:ext uri="{BB962C8B-B14F-4D97-AF65-F5344CB8AC3E}">
        <p14:creationId xmlns:p14="http://schemas.microsoft.com/office/powerpoint/2010/main" val="226424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B35860-CBE8-45A0-BD2D-5C47E529A174}"/>
              </a:ext>
            </a:extLst>
          </p:cNvPr>
          <p:cNvSpPr>
            <a:spLocks noGrp="1"/>
          </p:cNvSpPr>
          <p:nvPr>
            <p:ph type="title"/>
          </p:nvPr>
        </p:nvSpPr>
        <p:spPr/>
        <p:txBody>
          <a:bodyPr/>
          <a:lstStyle/>
          <a:p>
            <a:r>
              <a:rPr lang="tr-TR" dirty="0"/>
              <a:t>Kotlin nedir.</a:t>
            </a:r>
          </a:p>
        </p:txBody>
      </p:sp>
      <p:sp>
        <p:nvSpPr>
          <p:cNvPr id="3" name="İçerik Yer Tutucusu 2">
            <a:extLst>
              <a:ext uri="{FF2B5EF4-FFF2-40B4-BE49-F238E27FC236}">
                <a16:creationId xmlns:a16="http://schemas.microsoft.com/office/drawing/2014/main" id="{9F35239F-C731-4952-ADF2-43F705B12E22}"/>
              </a:ext>
            </a:extLst>
          </p:cNvPr>
          <p:cNvSpPr>
            <a:spLocks noGrp="1"/>
          </p:cNvSpPr>
          <p:nvPr>
            <p:ph idx="1"/>
          </p:nvPr>
        </p:nvSpPr>
        <p:spPr/>
        <p:txBody>
          <a:bodyPr/>
          <a:lstStyle/>
          <a:p>
            <a:r>
              <a:rPr lang="tr-TR" dirty="0"/>
              <a:t>Kotlin, Java sanal makinesi (JVM) üzerinde çalışan ve ayrıca JavaScript kaynak koduna derlenebilir, statik tipli bir programlama dilidir. İlk geliştirme Saint Petersburg, Rusya merkezli JetBrains programcıları tarafından yapılmıştır.</a:t>
            </a:r>
          </a:p>
        </p:txBody>
      </p:sp>
    </p:spTree>
    <p:extLst>
      <p:ext uri="{BB962C8B-B14F-4D97-AF65-F5344CB8AC3E}">
        <p14:creationId xmlns:p14="http://schemas.microsoft.com/office/powerpoint/2010/main" val="142575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301BA5-12E7-48B4-9630-2A13A24E5B29}"/>
              </a:ext>
            </a:extLst>
          </p:cNvPr>
          <p:cNvSpPr>
            <a:spLocks noGrp="1"/>
          </p:cNvSpPr>
          <p:nvPr>
            <p:ph type="title"/>
          </p:nvPr>
        </p:nvSpPr>
        <p:spPr>
          <a:xfrm>
            <a:off x="549538" y="376803"/>
            <a:ext cx="11091600" cy="1298379"/>
          </a:xfrm>
        </p:spPr>
        <p:txBody>
          <a:bodyPr/>
          <a:lstStyle/>
          <a:p>
            <a:r>
              <a:rPr lang="tr-TR" dirty="0"/>
              <a:t>Tasarım</a:t>
            </a:r>
          </a:p>
        </p:txBody>
      </p:sp>
      <p:pic>
        <p:nvPicPr>
          <p:cNvPr id="8" name="İçerik Yer Tutucusu 7" descr="ekran görüntüsü, ekran, bilgisayar içeren bir resim&#10;&#10;Açıklama otomatik olarak oluşturuldu">
            <a:extLst>
              <a:ext uri="{FF2B5EF4-FFF2-40B4-BE49-F238E27FC236}">
                <a16:creationId xmlns:a16="http://schemas.microsoft.com/office/drawing/2014/main" id="{73F68FD3-FC60-4EB5-B7D9-690AD9525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13" y="1329179"/>
            <a:ext cx="11592040" cy="5152018"/>
          </a:xfrm>
        </p:spPr>
      </p:pic>
    </p:spTree>
    <p:extLst>
      <p:ext uri="{BB962C8B-B14F-4D97-AF65-F5344CB8AC3E}">
        <p14:creationId xmlns:p14="http://schemas.microsoft.com/office/powerpoint/2010/main" val="210735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E6F196-8804-40D6-A17D-EFEEFD90A4D2}"/>
              </a:ext>
            </a:extLst>
          </p:cNvPr>
          <p:cNvSpPr>
            <a:spLocks noGrp="1"/>
          </p:cNvSpPr>
          <p:nvPr>
            <p:ph type="title"/>
          </p:nvPr>
        </p:nvSpPr>
        <p:spPr>
          <a:xfrm>
            <a:off x="550862" y="279652"/>
            <a:ext cx="11091600" cy="1332000"/>
          </a:xfrm>
        </p:spPr>
        <p:txBody>
          <a:bodyPr/>
          <a:lstStyle/>
          <a:p>
            <a:r>
              <a:rPr lang="tr-TR" dirty="0"/>
              <a:t>Verilerin saklandığı yer.</a:t>
            </a:r>
          </a:p>
        </p:txBody>
      </p:sp>
      <p:pic>
        <p:nvPicPr>
          <p:cNvPr id="5" name="İçerik Yer Tutucusu 4" descr="oturma, bilgisayar, tablo, ekran içeren bir resim&#10;&#10;Açıklama otomatik olarak oluşturuldu">
            <a:extLst>
              <a:ext uri="{FF2B5EF4-FFF2-40B4-BE49-F238E27FC236}">
                <a16:creationId xmlns:a16="http://schemas.microsoft.com/office/drawing/2014/main" id="{423AC7F3-A835-4628-85DA-B7F2EBB9D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38" y="1245697"/>
            <a:ext cx="1552639" cy="4693090"/>
          </a:xfrm>
        </p:spPr>
      </p:pic>
      <p:pic>
        <p:nvPicPr>
          <p:cNvPr id="7" name="Resim 6" descr="ekran görüntüsü, bilgisayar içeren bir resim&#10;&#10;Açıklama otomatik olarak oluşturuldu">
            <a:extLst>
              <a:ext uri="{FF2B5EF4-FFF2-40B4-BE49-F238E27FC236}">
                <a16:creationId xmlns:a16="http://schemas.microsoft.com/office/drawing/2014/main" id="{0572C6F5-A89D-49E4-ACB0-C73B9531A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736" y="1245695"/>
            <a:ext cx="8101188" cy="4666653"/>
          </a:xfrm>
          <a:prstGeom prst="rect">
            <a:avLst/>
          </a:prstGeom>
        </p:spPr>
      </p:pic>
      <p:sp>
        <p:nvSpPr>
          <p:cNvPr id="9" name="Metin kutusu 8">
            <a:extLst>
              <a:ext uri="{FF2B5EF4-FFF2-40B4-BE49-F238E27FC236}">
                <a16:creationId xmlns:a16="http://schemas.microsoft.com/office/drawing/2014/main" id="{DA44E0C3-96DE-47E9-AC49-14A50AC3EEA4}"/>
              </a:ext>
            </a:extLst>
          </p:cNvPr>
          <p:cNvSpPr txBox="1"/>
          <p:nvPr/>
        </p:nvSpPr>
        <p:spPr>
          <a:xfrm>
            <a:off x="10492033" y="1245695"/>
            <a:ext cx="1552639" cy="2031325"/>
          </a:xfrm>
          <a:prstGeom prst="rect">
            <a:avLst/>
          </a:prstGeom>
          <a:noFill/>
        </p:spPr>
        <p:txBody>
          <a:bodyPr wrap="square" rtlCol="0">
            <a:spAutoFit/>
          </a:bodyPr>
          <a:lstStyle/>
          <a:p>
            <a:r>
              <a:rPr lang="tr-TR" dirty="0"/>
              <a:t>Veriler Kelime.xml ve </a:t>
            </a:r>
          </a:p>
          <a:p>
            <a:r>
              <a:rPr lang="tr-TR" dirty="0"/>
              <a:t>Açıklama.xml olmak üzere iki tane dosyaya saklanmıştır.</a:t>
            </a:r>
          </a:p>
        </p:txBody>
      </p:sp>
    </p:spTree>
    <p:extLst>
      <p:ext uri="{BB962C8B-B14F-4D97-AF65-F5344CB8AC3E}">
        <p14:creationId xmlns:p14="http://schemas.microsoft.com/office/powerpoint/2010/main" val="35454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1333AC-8DDD-4E02-AE5C-11ACEE238A15}"/>
              </a:ext>
            </a:extLst>
          </p:cNvPr>
          <p:cNvSpPr>
            <a:spLocks noGrp="1"/>
          </p:cNvSpPr>
          <p:nvPr>
            <p:ph type="title"/>
          </p:nvPr>
        </p:nvSpPr>
        <p:spPr/>
        <p:txBody>
          <a:bodyPr/>
          <a:lstStyle/>
          <a:p>
            <a:r>
              <a:rPr lang="tr-TR" dirty="0"/>
              <a:t>Tanımlamalar.</a:t>
            </a:r>
          </a:p>
        </p:txBody>
      </p:sp>
      <p:pic>
        <p:nvPicPr>
          <p:cNvPr id="5" name="İçerik Yer Tutucusu 4" descr="fotoğraf, kırmızı içeren bir resim&#10;&#10;Açıklama otomatik olarak oluşturuldu">
            <a:extLst>
              <a:ext uri="{FF2B5EF4-FFF2-40B4-BE49-F238E27FC236}">
                <a16:creationId xmlns:a16="http://schemas.microsoft.com/office/drawing/2014/main" id="{AEF0DC6C-8298-4BF7-BFA1-8BD05EA83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2" y="3429000"/>
            <a:ext cx="4029637" cy="914528"/>
          </a:xfrm>
        </p:spPr>
      </p:pic>
      <p:pic>
        <p:nvPicPr>
          <p:cNvPr id="7" name="Resim 6" descr="çizim içeren bir resim&#10;&#10;Açıklama otomatik olarak oluşturuldu">
            <a:extLst>
              <a:ext uri="{FF2B5EF4-FFF2-40B4-BE49-F238E27FC236}">
                <a16:creationId xmlns:a16="http://schemas.microsoft.com/office/drawing/2014/main" id="{DC77B356-00E6-4B52-BDFE-C99AF7979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 y="5356092"/>
            <a:ext cx="6106377" cy="952633"/>
          </a:xfrm>
          <a:prstGeom prst="rect">
            <a:avLst/>
          </a:prstGeom>
        </p:spPr>
      </p:pic>
      <p:pic>
        <p:nvPicPr>
          <p:cNvPr id="9" name="Resim 8" descr="oturma, portakal, tutma, televizyon içeren bir resim&#10;&#10;Açıklama otomatik olarak oluşturuldu">
            <a:extLst>
              <a:ext uri="{FF2B5EF4-FFF2-40B4-BE49-F238E27FC236}">
                <a16:creationId xmlns:a16="http://schemas.microsoft.com/office/drawing/2014/main" id="{5B2F4EEB-6273-43AF-9405-E89AFED13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62" y="1911541"/>
            <a:ext cx="4153480" cy="504895"/>
          </a:xfrm>
          <a:prstGeom prst="rect">
            <a:avLst/>
          </a:prstGeom>
        </p:spPr>
      </p:pic>
    </p:spTree>
    <p:extLst>
      <p:ext uri="{BB962C8B-B14F-4D97-AF65-F5344CB8AC3E}">
        <p14:creationId xmlns:p14="http://schemas.microsoft.com/office/powerpoint/2010/main" val="327445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9081C3-AF15-48B9-A085-0ADECDA3AAE7}"/>
              </a:ext>
            </a:extLst>
          </p:cNvPr>
          <p:cNvSpPr>
            <a:spLocks noGrp="1"/>
          </p:cNvSpPr>
          <p:nvPr>
            <p:ph type="title"/>
          </p:nvPr>
        </p:nvSpPr>
        <p:spPr>
          <a:xfrm>
            <a:off x="550863" y="575409"/>
            <a:ext cx="4500562" cy="984885"/>
          </a:xfrm>
        </p:spPr>
        <p:txBody>
          <a:bodyPr wrap="square" anchor="t">
            <a:normAutofit/>
          </a:bodyPr>
          <a:lstStyle/>
          <a:p>
            <a:r>
              <a:rPr lang="tr-TR" dirty="0"/>
              <a:t>Nasıl Çalışır.</a:t>
            </a:r>
          </a:p>
        </p:txBody>
      </p:sp>
      <p:pic>
        <p:nvPicPr>
          <p:cNvPr id="5" name="İçerik Yer Tutucusu 4">
            <a:extLst>
              <a:ext uri="{FF2B5EF4-FFF2-40B4-BE49-F238E27FC236}">
                <a16:creationId xmlns:a16="http://schemas.microsoft.com/office/drawing/2014/main" id="{ED0654DC-3498-41E4-801A-4DBA29A2531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6132237" y="1624215"/>
            <a:ext cx="5707830" cy="4684510"/>
          </a:xfrm>
          <a:noFill/>
        </p:spPr>
      </p:pic>
      <p:sp>
        <p:nvSpPr>
          <p:cNvPr id="11" name="Text Placeholder 3">
            <a:extLst>
              <a:ext uri="{FF2B5EF4-FFF2-40B4-BE49-F238E27FC236}">
                <a16:creationId xmlns:a16="http://schemas.microsoft.com/office/drawing/2014/main" id="{2F14A95F-4106-469B-8C0D-1BA49DCC5DCE}"/>
              </a:ext>
            </a:extLst>
          </p:cNvPr>
          <p:cNvSpPr>
            <a:spLocks noGrp="1"/>
          </p:cNvSpPr>
          <p:nvPr>
            <p:ph type="body" sz="half" idx="2"/>
          </p:nvPr>
        </p:nvSpPr>
        <p:spPr>
          <a:xfrm>
            <a:off x="550863" y="1776195"/>
            <a:ext cx="4500562" cy="4532530"/>
          </a:xfrm>
        </p:spPr>
        <p:txBody>
          <a:bodyPr/>
          <a:lstStyle/>
          <a:p>
            <a:r>
              <a:rPr lang="tr-TR" dirty="0" err="1"/>
              <a:t>Buttona</a:t>
            </a:r>
            <a:r>
              <a:rPr lang="tr-TR" dirty="0"/>
              <a:t> tıklanma </a:t>
            </a:r>
            <a:r>
              <a:rPr lang="tr-TR" dirty="0" err="1"/>
              <a:t>tıklanma</a:t>
            </a:r>
            <a:r>
              <a:rPr lang="tr-TR" dirty="0"/>
              <a:t> olayı atıyoruz. </a:t>
            </a:r>
            <a:r>
              <a:rPr lang="tr-TR" dirty="0" err="1"/>
              <a:t>İnput</a:t>
            </a:r>
            <a:r>
              <a:rPr lang="tr-TR" dirty="0"/>
              <a:t> ile kullanıcıdan değer alıp </a:t>
            </a:r>
            <a:r>
              <a:rPr lang="tr-TR" dirty="0" err="1"/>
              <a:t>if’lerle</a:t>
            </a:r>
            <a:r>
              <a:rPr lang="tr-TR" dirty="0"/>
              <a:t> kontrol ediyoruz. İlk </a:t>
            </a:r>
            <a:r>
              <a:rPr lang="tr-TR" dirty="0" err="1"/>
              <a:t>if</a:t>
            </a:r>
            <a:r>
              <a:rPr lang="tr-TR" dirty="0"/>
              <a:t> bloğunda kelime boş ise uyarı veriyor. For döngüsü oluşturup kullanıcının girdiği değeri kelime.xml aratıp onun index numarasını alıp, açıklama.xml de eş gelen index numarasını ekrana yazdırıyor. En son olaraktan klavye kapatma için fonksiyon çalışıyor.</a:t>
            </a:r>
          </a:p>
        </p:txBody>
      </p:sp>
      <p:sp>
        <p:nvSpPr>
          <p:cNvPr id="6" name="Metin kutusu 5">
            <a:extLst>
              <a:ext uri="{FF2B5EF4-FFF2-40B4-BE49-F238E27FC236}">
                <a16:creationId xmlns:a16="http://schemas.microsoft.com/office/drawing/2014/main" id="{750CCCE0-7E8B-40E4-ADDD-0C2B3DAE037C}"/>
              </a:ext>
            </a:extLst>
          </p:cNvPr>
          <p:cNvSpPr txBox="1"/>
          <p:nvPr/>
        </p:nvSpPr>
        <p:spPr>
          <a:xfrm>
            <a:off x="5533534" y="1008668"/>
            <a:ext cx="184731" cy="369332"/>
          </a:xfrm>
          <a:prstGeom prst="rect">
            <a:avLst/>
          </a:prstGeom>
          <a:noFill/>
        </p:spPr>
        <p:txBody>
          <a:bodyPr wrap="none" rtlCol="0">
            <a:spAutoFit/>
          </a:bodyPr>
          <a:lstStyle/>
          <a:p>
            <a:endParaRPr lang="tr-TR" dirty="0"/>
          </a:p>
        </p:txBody>
      </p:sp>
    </p:spTree>
    <p:extLst>
      <p:ext uri="{BB962C8B-B14F-4D97-AF65-F5344CB8AC3E}">
        <p14:creationId xmlns:p14="http://schemas.microsoft.com/office/powerpoint/2010/main" val="120403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08FAE-49DD-42B5-AAA3-C6E79591F4F0}"/>
              </a:ext>
            </a:extLst>
          </p:cNvPr>
          <p:cNvSpPr>
            <a:spLocks noGrp="1"/>
          </p:cNvSpPr>
          <p:nvPr>
            <p:ph type="title"/>
          </p:nvPr>
        </p:nvSpPr>
        <p:spPr/>
        <p:txBody>
          <a:bodyPr/>
          <a:lstStyle/>
          <a:p>
            <a:r>
              <a:rPr lang="tr-TR" dirty="0"/>
              <a:t>Sonuç.</a:t>
            </a:r>
            <a:br>
              <a:rPr lang="tr-TR" dirty="0"/>
            </a:br>
            <a:endParaRPr lang="tr-TR" dirty="0"/>
          </a:p>
        </p:txBody>
      </p:sp>
      <p:pic>
        <p:nvPicPr>
          <p:cNvPr id="5" name="İçerik Yer Tutucusu 4" descr="ekran, ekran görüntüsü, telefon, bilgisayar içeren bir resim&#10;&#10;Açıklama otomatik olarak oluşturuldu">
            <a:extLst>
              <a:ext uri="{FF2B5EF4-FFF2-40B4-BE49-F238E27FC236}">
                <a16:creationId xmlns:a16="http://schemas.microsoft.com/office/drawing/2014/main" id="{130086FF-B0EE-45AA-8578-BE30AD828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37" y="1466933"/>
            <a:ext cx="2425339" cy="5029919"/>
          </a:xfrm>
        </p:spPr>
      </p:pic>
      <p:pic>
        <p:nvPicPr>
          <p:cNvPr id="7" name="Resim 6" descr="ekran, telefon, elektronik eşyalar, cep telefonu içeren bir resim&#10;&#10;Açıklama otomatik olarak oluşturuldu">
            <a:extLst>
              <a:ext uri="{FF2B5EF4-FFF2-40B4-BE49-F238E27FC236}">
                <a16:creationId xmlns:a16="http://schemas.microsoft.com/office/drawing/2014/main" id="{5C8DB4ED-7CDA-46A4-8E50-43DE04043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201" y="1466932"/>
            <a:ext cx="2425339" cy="5029919"/>
          </a:xfrm>
          <a:prstGeom prst="rect">
            <a:avLst/>
          </a:prstGeom>
        </p:spPr>
      </p:pic>
    </p:spTree>
    <p:extLst>
      <p:ext uri="{BB962C8B-B14F-4D97-AF65-F5344CB8AC3E}">
        <p14:creationId xmlns:p14="http://schemas.microsoft.com/office/powerpoint/2010/main" val="383583996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243741"/>
      </a:dk2>
      <a:lt2>
        <a:srgbClr val="E2E8E2"/>
      </a:lt2>
      <a:accent1>
        <a:srgbClr val="D838D6"/>
      </a:accent1>
      <a:accent2>
        <a:srgbClr val="8D33CA"/>
      </a:accent2>
      <a:accent3>
        <a:srgbClr val="6046DB"/>
      </a:accent3>
      <a:accent4>
        <a:srgbClr val="3558CA"/>
      </a:accent4>
      <a:accent5>
        <a:srgbClr val="38A1D8"/>
      </a:accent5>
      <a:accent6>
        <a:srgbClr val="23B6AC"/>
      </a:accent6>
      <a:hlink>
        <a:srgbClr val="4682C1"/>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49</TotalTime>
  <Words>156</Words>
  <Application>Microsoft Office PowerPoint</Application>
  <PresentationFormat>Geniş ekran</PresentationFormat>
  <Paragraphs>14</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Gill Sans MT</vt:lpstr>
      <vt:lpstr>Walbaum Display</vt:lpstr>
      <vt:lpstr>3DFloatVTI</vt:lpstr>
      <vt:lpstr>Türkçe Sözlük </vt:lpstr>
      <vt:lpstr>Android studio nedir.</vt:lpstr>
      <vt:lpstr>Kotlin nedir.</vt:lpstr>
      <vt:lpstr>Tasarım</vt:lpstr>
      <vt:lpstr>Verilerin saklandığı yer.</vt:lpstr>
      <vt:lpstr>Tanımlamalar.</vt:lpstr>
      <vt:lpstr>Nasıl Çalışır.</vt:lpstr>
      <vt:lpstr>Sonuç.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 Sözlük</dc:title>
  <dc:creator>KARA</dc:creator>
  <cp:lastModifiedBy>KARA</cp:lastModifiedBy>
  <cp:revision>8</cp:revision>
  <dcterms:created xsi:type="dcterms:W3CDTF">2020-04-28T13:45:10Z</dcterms:created>
  <dcterms:modified xsi:type="dcterms:W3CDTF">2020-05-05T01:06:48Z</dcterms:modified>
</cp:coreProperties>
</file>