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81" r:id="rId7"/>
    <p:sldId id="279" r:id="rId8"/>
    <p:sldId id="280" r:id="rId9"/>
    <p:sldId id="257" r:id="rId10"/>
    <p:sldId id="275" r:id="rId11"/>
    <p:sldId id="283" r:id="rId12"/>
    <p:sldId id="284" r:id="rId13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71"/>
            <p14:sldId id="281"/>
            <p14:sldId id="279"/>
            <p14:sldId id="280"/>
            <p14:sldId id="257"/>
            <p14:sldId id="275"/>
            <p14:sldId id="283"/>
            <p14:sldId id="284"/>
          </p14:sldIdLst>
        </p14:section>
        <p14:section name="Daha Fazla Bilgi Edini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3/06/2021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3/06/2021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248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7207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70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7908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0138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279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5074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211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3/06/2021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3/06/2021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err="1" smtClean="0">
                <a:solidFill>
                  <a:schemeClr val="bg1"/>
                </a:solidFill>
              </a:rPr>
              <a:t>Globalight</a:t>
            </a:r>
            <a:r>
              <a:rPr lang="tr-TR" sz="4800" dirty="0" smtClean="0">
                <a:solidFill>
                  <a:schemeClr val="bg1"/>
                </a:solidFill>
              </a:rPr>
              <a:t> News Project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Name: Doğukan Şimşek</a:t>
            </a:r>
            <a:r>
              <a:rPr lang="tr-TR" sz="2400" dirty="0">
                <a:solidFill>
                  <a:schemeClr val="bg1"/>
                </a:solidFill>
                <a:latin typeface="+mj-lt"/>
              </a:rPr>
              <a:t/>
            </a:r>
            <a:br>
              <a:rPr lang="tr-TR" sz="2400" dirty="0">
                <a:solidFill>
                  <a:schemeClr val="bg1"/>
                </a:solidFill>
                <a:latin typeface="+mj-lt"/>
              </a:rPr>
            </a:br>
            <a:r>
              <a:rPr lang="tr-TR" sz="2400" dirty="0" err="1" smtClean="0">
                <a:solidFill>
                  <a:schemeClr val="bg1"/>
                </a:solidFill>
                <a:latin typeface="+mj-lt"/>
              </a:rPr>
              <a:t>Student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 ID: 190704902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İçerik Yer Tutucusu 17"/>
          <p:cNvSpPr txBox="1">
            <a:spLocks/>
          </p:cNvSpPr>
          <p:nvPr/>
        </p:nvSpPr>
        <p:spPr>
          <a:xfrm>
            <a:off x="541610" y="1524708"/>
            <a:ext cx="4271460" cy="4277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Our project was prepared with Python v3.9.5 and Django v3.2.3. 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our project, the SQLite database built into Django is used.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Our site generally works on 3 pages. Home, Category page, and News page. 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These pages are template pages, and data is brought on the pages by the news or category called.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Different settings of the site such as Logo, Banner, Browser title are also dynamically adjusted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Site: http://127.0.0.1:8000</a:t>
            </a:r>
            <a:b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: http://127.0.0.1:8000/admin</a:t>
            </a:r>
            <a:b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 kullanıcı: test</a:t>
            </a:r>
            <a:b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Password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: Test123456</a:t>
            </a:r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General Information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357" y="1524708"/>
            <a:ext cx="5789574" cy="32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Settings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page on which site settings are managed. 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this page, you can edit various settings such as browser title, logo, banner of the site.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842" y="1431010"/>
            <a:ext cx="6039725" cy="38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Categories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İçerik Yer Tutucusu 17"/>
          <p:cNvSpPr txBox="1">
            <a:spLocks/>
          </p:cNvSpPr>
          <p:nvPr/>
        </p:nvSpPr>
        <p:spPr>
          <a:xfrm>
            <a:off x="609013" y="1422632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tr-TR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Categories</a:t>
            </a:r>
            <a:r>
              <a:rPr lang="tr-TR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up 17" descr="İçinde 1 sayısı bulunan ve 1. adımı gösteren küçük daire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20" name="MetinKutusu 19" descr="1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tr-T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İçerik Yer Tutucusu 17"/>
          <p:cNvSpPr txBox="1">
            <a:spLocks/>
          </p:cNvSpPr>
          <p:nvPr/>
        </p:nvSpPr>
        <p:spPr>
          <a:xfrm>
            <a:off x="1056514" y="1958189"/>
            <a:ext cx="4333172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Added from the Management panel</a:t>
            </a:r>
          </a:p>
        </p:txBody>
      </p:sp>
      <p:grpSp>
        <p:nvGrpSpPr>
          <p:cNvPr id="33" name="Grup 32" descr="İçinde 2 sayısı bulunan ve 2. adımı gösteren küçük daire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35" name="Metin Kutusu 34" descr="2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tr-T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İçerik Yer Tutucusu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dynamically generated and easy to manage. </a:t>
            </a: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be deleted at any time.</a:t>
            </a:r>
          </a:p>
        </p:txBody>
      </p:sp>
      <p:grpSp>
        <p:nvGrpSpPr>
          <p:cNvPr id="22" name="Grup 21" descr="İçinde 3 sayısı bulunan ve 3. adımı gösteren küçük daire"/>
          <p:cNvGrpSpPr/>
          <p:nvPr/>
        </p:nvGrpSpPr>
        <p:grpSpPr bwMode="blackWhite">
          <a:xfrm>
            <a:off x="531552" y="3699236"/>
            <a:ext cx="558179" cy="409838"/>
            <a:chOff x="6953426" y="711274"/>
            <a:chExt cx="558179" cy="409838"/>
          </a:xfrm>
        </p:grpSpPr>
        <p:sp>
          <p:nvSpPr>
            <p:cNvPr id="24" name="Oval 23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30" name="Metin Kutusu 29" descr="3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tr-T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İçerik Yer Tutucusu 17"/>
          <p:cNvSpPr txBox="1">
            <a:spLocks/>
          </p:cNvSpPr>
          <p:nvPr/>
        </p:nvSpPr>
        <p:spPr>
          <a:xfrm>
            <a:off x="1056513" y="3727397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News is created in a defined way to categories.</a:t>
            </a:r>
          </a:p>
        </p:txBody>
      </p:sp>
      <p:grpSp>
        <p:nvGrpSpPr>
          <p:cNvPr id="37" name="Grup 36" descr="İçinde 4 sayısı bulunan ve 4. adımı gösteren küçük daire"/>
          <p:cNvGrpSpPr/>
          <p:nvPr/>
        </p:nvGrpSpPr>
        <p:grpSpPr bwMode="blackWhite">
          <a:xfrm>
            <a:off x="521207" y="4510191"/>
            <a:ext cx="558179" cy="409838"/>
            <a:chOff x="6953426" y="711274"/>
            <a:chExt cx="558179" cy="409838"/>
          </a:xfrm>
        </p:grpSpPr>
        <p:sp>
          <p:nvSpPr>
            <p:cNvPr id="38" name="Oval 37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39" name="Metin Kutusu 38" descr="4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tr-T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İçerik Yer Tutucusu 17"/>
          <p:cNvSpPr txBox="1">
            <a:spLocks/>
          </p:cNvSpPr>
          <p:nvPr/>
        </p:nvSpPr>
        <p:spPr>
          <a:xfrm>
            <a:off x="1046168" y="4550384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category has a dynamic page showing its own news. These pages are called through the template.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225" y="1545956"/>
            <a:ext cx="5145405" cy="36996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5" y="2589065"/>
            <a:ext cx="5174429" cy="1321202"/>
          </a:xfrm>
          <a:prstGeom prst="rect">
            <a:avLst/>
          </a:prstGeom>
        </p:spPr>
      </p:pic>
      <p:sp>
        <p:nvSpPr>
          <p:cNvPr id="26" name="İçerik Yer Tutucusu 17"/>
          <p:cNvSpPr txBox="1">
            <a:spLocks/>
          </p:cNvSpPr>
          <p:nvPr/>
        </p:nvSpPr>
        <p:spPr>
          <a:xfrm>
            <a:off x="6364192" y="210058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News</a:t>
            </a:r>
            <a:endParaRPr lang="tr-TR" dirty="0"/>
          </a:p>
        </p:txBody>
      </p:sp>
      <p:sp>
        <p:nvSpPr>
          <p:cNvPr id="30" name="İçerik Yer Tutucusu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News</a:t>
            </a:r>
            <a:r>
              <a:rPr lang="tr-TR" dirty="0" smtClean="0"/>
              <a:t>:</a:t>
            </a:r>
            <a:endParaRPr lang="tr-TR" dirty="0"/>
          </a:p>
        </p:txBody>
      </p:sp>
      <p:grpSp>
        <p:nvGrpSpPr>
          <p:cNvPr id="13" name="Grup 12" descr="İçinde 1 sayısı bulunan ve 1. adımı gösteren küçük daire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15" name="MetinKutusu 14" descr="1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tr-T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6" name="İçerik Yer Tutucusu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news of the site is entered from this screen.</a:t>
            </a:r>
          </a:p>
        </p:txBody>
      </p:sp>
      <p:grpSp>
        <p:nvGrpSpPr>
          <p:cNvPr id="18" name="Grup 17" descr="İçinde 2 sayısı bulunan ve 2. adımı gösteren küçük daire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Oval 22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24" name="Metin Kutusu 23" descr="2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tr-T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5" name="İçerik Yer Tutucusu 17"/>
          <p:cNvSpPr txBox="1">
            <a:spLocks/>
          </p:cNvSpPr>
          <p:nvPr/>
        </p:nvSpPr>
        <p:spPr>
          <a:xfrm>
            <a:off x="1066038" y="2936927"/>
            <a:ext cx="2901251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assign the category you want to appear to by selecting it from the top.</a:t>
            </a:r>
          </a:p>
        </p:txBody>
      </p:sp>
      <p:grpSp>
        <p:nvGrpSpPr>
          <p:cNvPr id="26" name="Grup 25" descr="İçinde 3 sayısı bulunan ve 3. adımı gösteren küçük daire"/>
          <p:cNvGrpSpPr/>
          <p:nvPr/>
        </p:nvGrpSpPr>
        <p:grpSpPr bwMode="blackWhite">
          <a:xfrm>
            <a:off x="558723" y="4018031"/>
            <a:ext cx="558179" cy="409838"/>
            <a:chOff x="6953426" y="711274"/>
            <a:chExt cx="558179" cy="409838"/>
          </a:xfrm>
        </p:grpSpPr>
        <p:sp>
          <p:nvSpPr>
            <p:cNvPr id="27" name="Oval 26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28" name="Metin Kutusu 27" descr="3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tr-T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9" name="İçerik Yer Tutucusu 17"/>
          <p:cNvSpPr txBox="1">
            <a:spLocks/>
          </p:cNvSpPr>
          <p:nvPr/>
        </p:nvSpPr>
        <p:spPr>
          <a:xfrm>
            <a:off x="1078203" y="4034320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you want it to appear in the slider area on the homepage, should it appear in the Slider Area? You can mark the field.</a:t>
            </a:r>
          </a:p>
        </p:txBody>
      </p:sp>
      <p:sp>
        <p:nvSpPr>
          <p:cNvPr id="31" name="İçerik Yer Tutucusu 17"/>
          <p:cNvSpPr txBox="1">
            <a:spLocks/>
          </p:cNvSpPr>
          <p:nvPr/>
        </p:nvSpPr>
        <p:spPr>
          <a:xfrm>
            <a:off x="5651770" y="1446848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tr-TR" dirty="0" err="1" smtClean="0"/>
              <a:t>Admin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413" y="1736240"/>
            <a:ext cx="5806340" cy="253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/>
            <a:r>
              <a:rPr lang="tr-T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Miscellaneous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 News </a:t>
            </a:r>
            <a:r>
              <a:rPr lang="tr-T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Areas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0" y="1305099"/>
            <a:ext cx="6152691" cy="301404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143" y="1305099"/>
            <a:ext cx="4149762" cy="84881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7" y="4406503"/>
            <a:ext cx="2007850" cy="212873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7917" y="2279436"/>
            <a:ext cx="2184383" cy="212706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5601" y="2279436"/>
            <a:ext cx="2049423" cy="408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Breaking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 News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the area with breaking news at the top of the site:</a:t>
            </a:r>
          </a:p>
        </p:txBody>
      </p:sp>
      <p:grpSp>
        <p:nvGrpSpPr>
          <p:cNvPr id="4" name="Grup 3" descr="İçinde 1 sayısı bulunan ve 1. adımı gösteren küçük daire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3" name="Metin Kutusu 2" descr="1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tr-T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9" name="İçerik Yer Tutucusu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Entry is made from a separate area and is only a written information area.</a:t>
            </a:r>
          </a:p>
        </p:txBody>
      </p:sp>
      <p:grpSp>
        <p:nvGrpSpPr>
          <p:cNvPr id="19" name="Grup 18" descr="İçinde 2 sayısı bulunan ve 2. adımı gösteren küçük daire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21" name="MetinKutusu 20" descr="2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tr-T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2" name="İçerik Yer Tutucusu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desired, a slight model change can be directed to a news story.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785" y="1296100"/>
            <a:ext cx="5345968" cy="319162"/>
          </a:xfrm>
          <a:prstGeom prst="rect">
            <a:avLst/>
          </a:prstGeom>
        </p:spPr>
      </p:pic>
      <p:sp>
        <p:nvSpPr>
          <p:cNvPr id="26" name="İçerik Yer Tutucusu 17"/>
          <p:cNvSpPr txBox="1">
            <a:spLocks/>
          </p:cNvSpPr>
          <p:nvPr/>
        </p:nvSpPr>
        <p:spPr>
          <a:xfrm>
            <a:off x="6183785" y="1823226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tr-TR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785" y="2233285"/>
            <a:ext cx="5412209" cy="10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Social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 Media </a:t>
            </a:r>
            <a:r>
              <a:rPr lang="tr-T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Icon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tr-T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field defines the icons of the social media accounts that you will define on your site:</a:t>
            </a:r>
          </a:p>
        </p:txBody>
      </p:sp>
      <p:grpSp>
        <p:nvGrpSpPr>
          <p:cNvPr id="4" name="Grup 3" descr="İçinde 1 sayısı bulunan ve 1. adımı gösteren küçük daire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3" name="Metin Kutusu 2" descr="1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tr-T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9" name="İçerik Yer Tutucusu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order to define a social media account, icons must be defined here first.</a:t>
            </a:r>
          </a:p>
        </p:txBody>
      </p:sp>
      <p:grpSp>
        <p:nvGrpSpPr>
          <p:cNvPr id="19" name="Grup 18" descr="İçinde 2 sayısı bulunan ve 2. adımı gösteren küçük daire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21" name="MetinKutusu 20" descr="2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tr-T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2" name="İçerik Yer Tutucusu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icons are defined, you can add as many accounts as you want.</a:t>
            </a:r>
          </a:p>
        </p:txBody>
      </p:sp>
      <p:sp>
        <p:nvSpPr>
          <p:cNvPr id="26" name="İçerik Yer Tutucusu 17"/>
          <p:cNvSpPr txBox="1">
            <a:spLocks/>
          </p:cNvSpPr>
          <p:nvPr/>
        </p:nvSpPr>
        <p:spPr>
          <a:xfrm>
            <a:off x="6183785" y="1823226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tr-TR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785" y="1312786"/>
            <a:ext cx="1171739" cy="28579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785" y="2194870"/>
            <a:ext cx="5336871" cy="7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Social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 Media </a:t>
            </a:r>
            <a:r>
              <a:rPr lang="tr-T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Account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tr-T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Descriptions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630366" y="1346207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social media icons are defined on your site, you can define a social media account. All you have to do is select the icon and type in the account address.</a:t>
            </a:r>
          </a:p>
        </p:txBody>
      </p:sp>
      <p:sp>
        <p:nvSpPr>
          <p:cNvPr id="26" name="İçerik Yer Tutucusu 17"/>
          <p:cNvSpPr txBox="1">
            <a:spLocks/>
          </p:cNvSpPr>
          <p:nvPr/>
        </p:nvSpPr>
        <p:spPr>
          <a:xfrm>
            <a:off x="6067407" y="1257961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tr-TR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07" y="1639801"/>
            <a:ext cx="5528848" cy="9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2016'ya Hoş Geldiniz</Template>
  <TotalTime>0</TotalTime>
  <Words>393</Words>
  <Application>Microsoft Office PowerPoint</Application>
  <PresentationFormat>Geniş ekran</PresentationFormat>
  <Paragraphs>59</Paragraphs>
  <Slides>9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HoşGeldinizBelgesi</vt:lpstr>
      <vt:lpstr>Globalight News Project</vt:lpstr>
      <vt:lpstr>General Information</vt:lpstr>
      <vt:lpstr>Settings</vt:lpstr>
      <vt:lpstr>Categories</vt:lpstr>
      <vt:lpstr>News</vt:lpstr>
      <vt:lpstr>Miscellaneous News Areas</vt:lpstr>
      <vt:lpstr>Breaking News</vt:lpstr>
      <vt:lpstr>Social Media Icon Definitions</vt:lpstr>
      <vt:lpstr>Social Media Account Descriptions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2021-06-03T10:01:57Z</dcterms:created>
  <dcterms:modified xsi:type="dcterms:W3CDTF">2021-06-03T10:49:49Z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