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73" r:id="rId2"/>
    <p:sldId id="256" r:id="rId3"/>
    <p:sldId id="279" r:id="rId4"/>
    <p:sldId id="259" r:id="rId5"/>
    <p:sldId id="260" r:id="rId6"/>
    <p:sldId id="272" r:id="rId7"/>
    <p:sldId id="270" r:id="rId8"/>
    <p:sldId id="280" r:id="rId9"/>
    <p:sldId id="275" r:id="rId10"/>
    <p:sldId id="263" r:id="rId11"/>
    <p:sldId id="264" r:id="rId12"/>
    <p:sldId id="265" r:id="rId13"/>
    <p:sldId id="266" r:id="rId14"/>
    <p:sldId id="267" r:id="rId15"/>
    <p:sldId id="278" r:id="rId16"/>
    <p:sldId id="276" r:id="rId17"/>
    <p:sldId id="271" r:id="rId18"/>
    <p:sldId id="281" r:id="rId19"/>
    <p:sldId id="257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er ERCAN" initials="CE" lastIdx="2" clrIdx="0">
    <p:extLst>
      <p:ext uri="{19B8F6BF-5375-455C-9EA6-DF929625EA0E}">
        <p15:presenceInfo xmlns:p15="http://schemas.microsoft.com/office/powerpoint/2012/main" userId="e8486cc2899b2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E6"/>
    <a:srgbClr val="0E50D4"/>
    <a:srgbClr val="0F5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D66A8-F4C7-43D2-93DA-C4FD8CF6A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0B07262-5074-45A1-AFCB-36ED08139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744E14-EB1A-46B6-B34B-C0F2EE2E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1CF5BD-92B6-47D6-8E52-17040CF8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541F74-6A6A-4040-9E92-346174B8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2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8BE9A-6AAB-4B36-A1DB-5A884A40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694E47-4F30-42D0-8964-3C668FCC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E17B2F-739A-421B-897D-A404B326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0BD05D-4DA6-4F42-BC3B-2829F748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2A1F2F-7170-415D-AD19-657FE4BD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0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11525AF-2C46-4CFC-8579-56386431F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7C9E896-72CE-4D6D-A87B-CE9B7830A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DCE6C1-4E91-4893-A400-BF1907A5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D45004-6F75-45A4-9E5E-1B90BC72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0881BE-C191-4241-BC62-EB2BF671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4EB366-545A-4914-9456-7ADA4AF2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557A25-A3BE-4AAF-BD88-859FAF59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AF2B5C-EF1F-41CF-90F2-5721AD6C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EA4C8E-D97C-4DDF-AC95-9068D24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D37D62-E244-421E-814A-B351BD3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6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F80C0-C8FC-4666-A049-22D21DB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B43AA1-A4F6-4D04-8A35-C352A98C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99B622-F6BD-4969-BBCE-E5E76D69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EB2D44-CFE8-4829-8EEC-53F449EF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FDC343-128D-48AA-96F7-56B5725D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C38739-3660-4325-B259-8F95472A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B8FE00-ECED-4772-ADC4-C12A3DE43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0185573-6E27-45B0-A244-244C0ABBC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992115-D7FD-45CE-B2FB-D3DEEE58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C7AE5A-8EEA-4CE3-8030-BCBC45A1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DE4B3D-6905-4EDB-99D2-33F3EC14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0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8AA7EC-6E0F-44A8-A5CC-6B0DE5C4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E78B2B-CDF6-4F83-8DEF-A44133BE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8E9A94-F092-4E65-BB3B-9CF4424B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D51B91D-4AE9-4387-9055-6A218F50F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11CF9C-4B80-4C1B-A194-7D89DB409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64D2BE8-D241-43A0-90C0-89408D0B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E62A2CB-338F-4F4A-9F52-3CFF7C33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AD1F9E7-500C-422B-A03E-209EACDA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9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0944DD-F627-4D71-AAFA-60CC577E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45F5833-1DF7-485D-88E9-039582B3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83F5BFE-7178-4512-8C38-57106CF6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83659EC-842D-49E9-90EE-8E57A43E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4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AB33780-7B64-4DBA-92BF-0AC884B9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DD719A3-8F48-49D0-AE9D-8BF5F490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C13F672-043F-4E2C-9770-D43F2887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9E0276-C023-4FA2-8D1A-E942A643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84F9F5-67D1-495E-A72A-E0D2139C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6A1E5D-DEC5-4CBE-8A90-CAFE67394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57123C-2BAB-4F52-94B6-B87B7931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831E57-C4A5-434C-9C9C-FA55E106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5514D3-A93A-4E15-B195-FF2C1044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89525C-9EA9-473E-9A72-615AEB1C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0643E98-6445-4305-BC5F-544266D04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94F4A1-4485-4B24-AD44-EDF78A3FF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E2DD92-6889-4D2F-8997-C40C6FA1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0D7B7CD-3C81-46F8-A7BA-8CA925C4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0467CF1-4E08-49C2-AC10-3446CA88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7BFAA-8B10-4E6D-A799-A6AB9476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76C19B-7C3B-4F57-9218-57A424E6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FEAECE-2E95-48E4-B2A9-1C8FE7C76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34DD9C-C3FF-4704-B14F-A4E5B570F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4296A3-9E2C-4F52-BC54-F573DE67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B31826-92C5-49E3-ABAD-EEA3B9EB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47" y="1564635"/>
            <a:ext cx="3590789" cy="889720"/>
          </a:xfrm>
        </p:spPr>
        <p:txBody>
          <a:bodyPr>
            <a:noAutofit/>
          </a:bodyPr>
          <a:lstStyle/>
          <a:p>
            <a:r>
              <a:rPr lang="tr-TR" sz="4800" b="1" dirty="0"/>
              <a:t>Caner ERCAN</a:t>
            </a:r>
          </a:p>
        </p:txBody>
      </p:sp>
      <p:pic>
        <p:nvPicPr>
          <p:cNvPr id="5" name="İçerik Yer Tutucusu 4" descr="çizim içeren bir resim&#10;&#10;Açıklama otomatik olarak oluşturuldu">
            <a:extLst>
              <a:ext uri="{FF2B5EF4-FFF2-40B4-BE49-F238E27FC236}">
                <a16:creationId xmlns:a16="http://schemas.microsoft.com/office/drawing/2014/main" id="{3BEBCC19-AF49-496A-9396-55B4C1DC1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7" y="3639821"/>
            <a:ext cx="672113" cy="545757"/>
          </a:xfrm>
        </p:spPr>
      </p:pic>
      <p:pic>
        <p:nvPicPr>
          <p:cNvPr id="11" name="Resim 10" descr="çizim, tabak içeren bir resim&#10;&#10;Açıklama otomatik olarak oluşturuldu">
            <a:extLst>
              <a:ext uri="{FF2B5EF4-FFF2-40B4-BE49-F238E27FC236}">
                <a16:creationId xmlns:a16="http://schemas.microsoft.com/office/drawing/2014/main" id="{0D20B1A2-D941-4B98-B16E-03C8BC6CC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4" y="2774553"/>
            <a:ext cx="545757" cy="545757"/>
          </a:xfrm>
          <a:prstGeom prst="rect">
            <a:avLst/>
          </a:prstGeom>
        </p:spPr>
      </p:pic>
      <p:pic>
        <p:nvPicPr>
          <p:cNvPr id="1026" name="Picture 2" descr="QWorld – Be part of the second quantum revolution!">
            <a:extLst>
              <a:ext uri="{FF2B5EF4-FFF2-40B4-BE49-F238E27FC236}">
                <a16:creationId xmlns:a16="http://schemas.microsoft.com/office/drawing/2014/main" id="{C5550031-5EA5-4B67-A67C-5617BF1C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67" y="5512588"/>
            <a:ext cx="3471789" cy="71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Turkey | Kuantum Teknoloji | Turkey">
            <a:extLst>
              <a:ext uri="{FF2B5EF4-FFF2-40B4-BE49-F238E27FC236}">
                <a16:creationId xmlns:a16="http://schemas.microsoft.com/office/drawing/2014/main" id="{266FC280-34EB-4977-A570-BD4C69CF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520" y="5330818"/>
            <a:ext cx="3238857" cy="108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8CF032C-2C69-4C7A-911F-85F361B44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54" y="5432819"/>
            <a:ext cx="998223" cy="99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9BE1D138-3F53-42C1-A2A3-BA04379D2E17}"/>
              </a:ext>
            </a:extLst>
          </p:cNvPr>
          <p:cNvSpPr txBox="1"/>
          <p:nvPr/>
        </p:nvSpPr>
        <p:spPr>
          <a:xfrm>
            <a:off x="1375321" y="3625985"/>
            <a:ext cx="2507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0" i="0" dirty="0">
                <a:solidFill>
                  <a:srgbClr val="00AAE6"/>
                </a:solidFill>
                <a:effectLst/>
                <a:latin typeface="-apple-system"/>
              </a:rPr>
              <a:t>@CanerErcan</a:t>
            </a:r>
            <a:endParaRPr lang="tr-TR" sz="2800" dirty="0">
              <a:solidFill>
                <a:srgbClr val="00AAE6"/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5DE3159-6F31-4F3B-A130-F08B0E9EF910}"/>
              </a:ext>
            </a:extLst>
          </p:cNvPr>
          <p:cNvSpPr txBox="1"/>
          <p:nvPr/>
        </p:nvSpPr>
        <p:spPr>
          <a:xfrm>
            <a:off x="1377780" y="2785822"/>
            <a:ext cx="251583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E50D4"/>
                </a:solidFill>
              </a:rPr>
              <a:t>@caner-ercan</a:t>
            </a:r>
          </a:p>
        </p:txBody>
      </p:sp>
      <p:pic>
        <p:nvPicPr>
          <p:cNvPr id="18" name="Resim 17" descr="su, açık hava, kişi, bina içeren bir resim&#10;&#10;Açıklama otomatik olarak oluşturuldu">
            <a:extLst>
              <a:ext uri="{FF2B5EF4-FFF2-40B4-BE49-F238E27FC236}">
                <a16:creationId xmlns:a16="http://schemas.microsoft.com/office/drawing/2014/main" id="{9E1AC7BA-2B74-4DCF-A106-E95794293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53" y="8695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0B94E-B5A1-4398-AD1F-CD03A89F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CD751D-3CD8-4FA1-B30E-2111A6AA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DB4811-59A0-487D-99EF-CB343799E9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65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161CDA-20DF-4EC3-B410-311FB7C6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E54B3F-1C4F-4433-A338-E95D9243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EBFDDC-312E-4846-8A0C-2DE74D1FA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4744" y="546263"/>
            <a:ext cx="10382511" cy="57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8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066F01-7829-4F9D-821B-7A110FD0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E3E78C-1EA3-46C1-85C3-BE0FB022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93BECA-CCE6-412B-9297-7ED9A5F2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671512"/>
            <a:ext cx="10020300" cy="55149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9E9EA1D-69CC-4514-AF9E-1031E6DEA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66" y="1125648"/>
            <a:ext cx="2701583" cy="25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284E63-3D30-4AFF-B8FF-6899CF4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2F208E-6C05-4DEF-B41C-E44BBE21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9D0129F-2BD4-4B71-BB9F-4A5A08AD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2" y="928688"/>
            <a:ext cx="11490542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8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A42BA2-710A-4B9B-BC74-120E7EA0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330B02-8D5C-47E9-B584-7DC606C0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6DDEEC-920F-4BC0-9EF2-9F2AF1EA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623887"/>
            <a:ext cx="106013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8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686F05-3BE0-45AA-91A6-DDB17F49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Quantum </a:t>
            </a:r>
            <a:r>
              <a:rPr lang="tr-TR" b="1" dirty="0" err="1"/>
              <a:t>Complexity</a:t>
            </a:r>
            <a:r>
              <a:rPr lang="tr-TR" b="1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BE2E5D-198C-4024-AD5A-A93C1C52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EF2DB47-C4E7-4ADF-9CB3-BB3F49DB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6"/>
            <a:ext cx="8108058" cy="448627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DDDDA36-594E-41F8-89E7-42273BD6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181" y="861218"/>
            <a:ext cx="609600" cy="3333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1EF8FE5-B8A4-4A1E-BC0C-335023009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475" y="5929313"/>
            <a:ext cx="695325" cy="2476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137FC47-FCEF-4C14-8AFE-29DB6D1EA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322" y="3429000"/>
            <a:ext cx="161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00B269-3221-4731-AD40-B1CE1E8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IBM Q </a:t>
            </a:r>
            <a:r>
              <a:rPr lang="tr-TR" b="1" dirty="0" err="1"/>
              <a:t>Experience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78DBC-717D-4A2E-A647-88397DB5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C373021-2111-402B-8E51-2C832C51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3394"/>
            <a:ext cx="8820150" cy="44958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4F6812E-B2B0-4339-AF5C-07C36E45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181" y="861218"/>
            <a:ext cx="609600" cy="3333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C0BBF34-7843-475E-BDCD-A25F3C069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475" y="5929313"/>
            <a:ext cx="6953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9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10BA03-53BA-49F7-95B7-7F477AB6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871722-81CC-45B1-AE46-D84C5464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27D5BF-8232-4EB7-8DB9-81524DA3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66712"/>
            <a:ext cx="102774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F4F89-BFD7-4933-AB77-7B63700D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B3800-41D3-428B-B46A-97550E42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63A43D8-A921-411C-B214-0C2E4AA7F1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14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9982ABD8-0E0A-4DE8-86BF-F4870C59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63" r="-1" b="15489"/>
          <a:stretch/>
        </p:blipFill>
        <p:spPr>
          <a:xfrm>
            <a:off x="0" y="1386"/>
            <a:ext cx="12188932" cy="68566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D1B02CC-9D56-496C-8DEC-A5B28C7B9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tr-TR" sz="8900" dirty="0"/>
              <a:t>Bitti, teşekkürler </a:t>
            </a:r>
            <a:r>
              <a:rPr lang="tr-TR" sz="8900" dirty="0">
                <a:sym typeface="Wingdings" panose="05000000000000000000" pitchFamily="2" charset="2"/>
              </a:rPr>
              <a:t></a:t>
            </a:r>
            <a:r>
              <a:rPr lang="tr-TR" sz="8900" dirty="0"/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4A536AC-71DB-47E7-8A82-8104F4B1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672320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9982ABD8-0E0A-4DE8-86BF-F4870C59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>
          <a:xfrm>
            <a:off x="20" y="-1704"/>
            <a:ext cx="12191980" cy="6858328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84A536AC-71DB-47E7-8A82-8104F4B1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endParaRPr lang="tr-TR" sz="3200"/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EA1B0226-6EE3-4F8A-B965-407111F92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867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BBCC66-4D09-412F-9401-2F68584D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5C8EC-67E4-455B-876F-CA4C3591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89E6954-B498-45D3-ABA4-037FAF0654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08" y="999722"/>
            <a:ext cx="9324584" cy="4745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453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9B815B-B2CC-4703-B483-2A21F3D4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147A68-AE87-4F18-A264-A84BD8E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P ile NP Birbirine Eşit midir? Bu Ne Demektir? - Matematiksel">
            <a:extLst>
              <a:ext uri="{FF2B5EF4-FFF2-40B4-BE49-F238E27FC236}">
                <a16:creationId xmlns:a16="http://schemas.microsoft.com/office/drawing/2014/main" id="{F19BA37B-89A4-41DD-831D-3124FE21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9122"/>
            <a:ext cx="12238759" cy="719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8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529ADF-DE06-4870-A91C-3B25B7A7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01" y="342344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/>
              <a:t>Quantum </a:t>
            </a:r>
            <a:r>
              <a:rPr lang="tr-TR" b="1" dirty="0" err="1"/>
              <a:t>Algorithm</a:t>
            </a:r>
            <a:endParaRPr lang="tr-TR" b="1" dirty="0"/>
          </a:p>
        </p:txBody>
      </p:sp>
      <p:pic>
        <p:nvPicPr>
          <p:cNvPr id="2050" name="Picture 2" descr="Simulating Quantum Circuits with Tensor Networks | by Amelie Schreiber |  Towards Data Science">
            <a:extLst>
              <a:ext uri="{FF2B5EF4-FFF2-40B4-BE49-F238E27FC236}">
                <a16:creationId xmlns:a16="http://schemas.microsoft.com/office/drawing/2014/main" id="{763411C6-CE5B-43F6-A52D-F9232711D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1" y="1517129"/>
            <a:ext cx="5773737" cy="359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antum logic gate - Wikipedia">
            <a:extLst>
              <a:ext uri="{FF2B5EF4-FFF2-40B4-BE49-F238E27FC236}">
                <a16:creationId xmlns:a16="http://schemas.microsoft.com/office/drawing/2014/main" id="{D15E9DCB-D104-4F24-B2A2-E762EB75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08" y="1005125"/>
            <a:ext cx="4377419" cy="53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roduction to quantum logical gates. Part I. | by Olga Okrut | QC:  applied approach to build your own quantum circuit simulator | Medium">
            <a:extLst>
              <a:ext uri="{FF2B5EF4-FFF2-40B4-BE49-F238E27FC236}">
                <a16:creationId xmlns:a16="http://schemas.microsoft.com/office/drawing/2014/main" id="{90B0E6FC-9EBC-4F8C-9DCB-F388A200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1" y="5439010"/>
            <a:ext cx="5067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50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404E19-9048-48DC-A5BC-8B02AA7E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Deutsch-Jozsa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9E6772-2D0D-4432-AE3E-7D914EF9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 descr="Deutsch-Jozsa Algorithm For N = 2 Data Qubits Plus... | Chegg.com">
            <a:extLst>
              <a:ext uri="{FF2B5EF4-FFF2-40B4-BE49-F238E27FC236}">
                <a16:creationId xmlns:a16="http://schemas.microsoft.com/office/drawing/2014/main" id="{2C0A9DFD-A912-49CD-BD22-1A368A0119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7519"/>
            <a:ext cx="8431320" cy="506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49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5D58A-83A2-4923-8842-76EA1B3F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Shor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endParaRPr lang="tr-TR" b="1" dirty="0"/>
          </a:p>
        </p:txBody>
      </p:sp>
      <p:pic>
        <p:nvPicPr>
          <p:cNvPr id="1026" name="Picture 2" descr="Shor's algorithm - Wikipedia">
            <a:extLst>
              <a:ext uri="{FF2B5EF4-FFF2-40B4-BE49-F238E27FC236}">
                <a16:creationId xmlns:a16="http://schemas.microsoft.com/office/drawing/2014/main" id="{6E2B7BC2-937A-440E-AD5B-18EFA36A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0634"/>
            <a:ext cx="6009559" cy="213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-computing pioneer warns of complacency over Internet security">
            <a:extLst>
              <a:ext uri="{FF2B5EF4-FFF2-40B4-BE49-F238E27FC236}">
                <a16:creationId xmlns:a16="http://schemas.microsoft.com/office/drawing/2014/main" id="{651795E5-E7E0-436F-9A38-38A2CE320C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619" y="102790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8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2DF6FD-F8CD-4B9B-B3FF-BFF1051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DDC049-E759-4804-B004-43FE6A78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 descr="From Post-Quantum Cryptography to Post-Quantum Blockchains and  Cryptocurrencies: an Introduction | by Duncan Wong | Abelian | Medium">
            <a:extLst>
              <a:ext uri="{FF2B5EF4-FFF2-40B4-BE49-F238E27FC236}">
                <a16:creationId xmlns:a16="http://schemas.microsoft.com/office/drawing/2014/main" id="{5ADD058C-E16F-4A54-B374-9EC55B73D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4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B7397-D543-4292-9A96-BDCF07E7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 err="1"/>
              <a:t>Grover’s</a:t>
            </a:r>
            <a:r>
              <a:rPr lang="tr-TR" sz="4400" b="1" dirty="0"/>
              <a:t> </a:t>
            </a:r>
            <a:r>
              <a:rPr lang="tr-TR" sz="4400" b="1" dirty="0" err="1"/>
              <a:t>Search</a:t>
            </a:r>
            <a:r>
              <a:rPr lang="tr-TR" sz="4400" b="1" dirty="0"/>
              <a:t> </a:t>
            </a:r>
            <a:r>
              <a:rPr lang="tr-TR" sz="4400" b="1" dirty="0" err="1"/>
              <a:t>Algorithm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41519F-5D79-44F8-B7A8-34457584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C39185A-42FC-4EC7-953C-E6E3701B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108"/>
            <a:ext cx="9153525" cy="46672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AD1E45A-6131-44A7-9750-2B3E6FB6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050" y="5967283"/>
            <a:ext cx="666750" cy="2190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842F8B6-2C76-4C84-9798-7C77D30FA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181" y="861218"/>
            <a:ext cx="6096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25</Words>
  <Application>Microsoft Office PowerPoint</Application>
  <PresentationFormat>Geniş ekran</PresentationFormat>
  <Paragraphs>10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Teması</vt:lpstr>
      <vt:lpstr>Caner ERCAN</vt:lpstr>
      <vt:lpstr>PowerPoint Sunusu</vt:lpstr>
      <vt:lpstr>PowerPoint Sunusu</vt:lpstr>
      <vt:lpstr>PowerPoint Sunusu</vt:lpstr>
      <vt:lpstr>Quantum Algorithm</vt:lpstr>
      <vt:lpstr>Deutsch-Jozsa Algorithm</vt:lpstr>
      <vt:lpstr>Shor Algorithm</vt:lpstr>
      <vt:lpstr>PowerPoint Sunusu</vt:lpstr>
      <vt:lpstr>Grover’s Search Algorithm</vt:lpstr>
      <vt:lpstr>PowerPoint Sunusu</vt:lpstr>
      <vt:lpstr>PowerPoint Sunusu</vt:lpstr>
      <vt:lpstr>PowerPoint Sunusu</vt:lpstr>
      <vt:lpstr>PowerPoint Sunusu</vt:lpstr>
      <vt:lpstr>PowerPoint Sunusu</vt:lpstr>
      <vt:lpstr>Quantum Complexity?</vt:lpstr>
      <vt:lpstr>IBM Q Experience</vt:lpstr>
      <vt:lpstr>PowerPoint Sunusu</vt:lpstr>
      <vt:lpstr>PowerPoint Sunusu</vt:lpstr>
      <vt:lpstr>Bitti, teşekkürler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KUANTUM ALGORİTMALAR</dc:title>
  <dc:creator>Caner ERCAN</dc:creator>
  <cp:lastModifiedBy>Caner ERCAN</cp:lastModifiedBy>
  <cp:revision>35</cp:revision>
  <dcterms:created xsi:type="dcterms:W3CDTF">2020-11-08T12:25:51Z</dcterms:created>
  <dcterms:modified xsi:type="dcterms:W3CDTF">2020-11-17T10:39:16Z</dcterms:modified>
</cp:coreProperties>
</file>