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2" r:id="rId5"/>
    <p:sldId id="256" r:id="rId6"/>
    <p:sldId id="257" r:id="rId7"/>
    <p:sldId id="258" r:id="rId8"/>
    <p:sldId id="259" r:id="rId9"/>
    <p:sldId id="260" r:id="rId10"/>
    <p:sldId id="261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67118" autoAdjust="0"/>
  </p:normalViewPr>
  <p:slideViewPr>
    <p:cSldViewPr>
      <p:cViewPr varScale="1">
        <p:scale>
          <a:sx n="48" d="100"/>
          <a:sy n="48" d="100"/>
        </p:scale>
        <p:origin x="-1584" y="-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12/27/2022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12/27/2022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0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7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9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7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8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10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6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57192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5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9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9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0774932" y="5143629"/>
            <a:ext cx="1323278" cy="13232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8627" y="735286"/>
            <a:ext cx="4150197" cy="1325562"/>
          </a:xfrm>
        </p:spPr>
        <p:txBody>
          <a:bodyPr>
            <a:normAutofit/>
          </a:bodyPr>
          <a:lstStyle/>
          <a:p>
            <a:r>
              <a:rPr lang="en-US" sz="3200" dirty="0"/>
              <a:t>Comic of the day</a:t>
            </a:r>
            <a:br>
              <a:rPr lang="en-US" sz="3200" dirty="0"/>
            </a:br>
            <a:endParaRPr lang="tr-TR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tr-TR" smtClean="0"/>
              <a:t>1</a:t>
            </a:fld>
            <a:endParaRPr lang="tr-TR"/>
          </a:p>
        </p:txBody>
      </p:sp>
      <p:pic>
        <p:nvPicPr>
          <p:cNvPr id="6" name="Picture 2" descr="http://www.phdcomics.com/comics/archive/phd041816s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" y="-27384"/>
            <a:ext cx="8032613" cy="348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phdcomics.com/comics/archive/phd042216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132" y="3140093"/>
            <a:ext cx="8640960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76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3812" y="1828799"/>
            <a:ext cx="11161240" cy="3048001"/>
          </a:xfrm>
        </p:spPr>
        <p:txBody>
          <a:bodyPr/>
          <a:lstStyle/>
          <a:p>
            <a:r>
              <a:rPr lang="it-IT" dirty="0"/>
              <a:t>CSE 341 – System  Administration</a:t>
            </a:r>
            <a:br>
              <a:rPr lang="it-IT" dirty="0"/>
            </a:br>
            <a:r>
              <a:rPr lang="en-US" dirty="0"/>
              <a:t>Final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684" y="5013176"/>
            <a:ext cx="7848600" cy="114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Joseph LEDET</a:t>
            </a:r>
          </a:p>
          <a:p>
            <a:r>
              <a:rPr lang="en-US" dirty="0"/>
              <a:t>Department of Computer Engineering</a:t>
            </a:r>
          </a:p>
          <a:p>
            <a:r>
              <a:rPr lang="en-US" dirty="0" err="1"/>
              <a:t>Akdeniz</a:t>
            </a:r>
            <a:r>
              <a:rPr lang="en-US" dirty="0"/>
              <a:t> University</a:t>
            </a:r>
          </a:p>
          <a:p>
            <a:r>
              <a:rPr lang="en-US" dirty="0"/>
              <a:t>josephledet@akdeniz.edu.tr </a:t>
            </a:r>
          </a:p>
        </p:txBody>
      </p:sp>
      <p:pic>
        <p:nvPicPr>
          <p:cNvPr id="1026" name="Picture 2" descr="https://lh5.googleusercontent.com/7knvr5BkLfOKd1fxh2CUbWpkdEVhhpYAohkMTWTOMjeS115pQ0TWs0LKi09Q29FZOZw5Duu7JHo6GNCOgP4GilzTpk2qfrFsRDt3y1rzpWB-BUBHigqPZZY3Bk0S784EVSvNRk_k6AU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7" t="7277" r="7277" b="7727"/>
          <a:stretch/>
        </p:blipFill>
        <p:spPr bwMode="auto">
          <a:xfrm>
            <a:off x="189756" y="188640"/>
            <a:ext cx="1584177" cy="1584176"/>
          </a:xfrm>
          <a:prstGeom prst="rect">
            <a:avLst/>
          </a:prstGeom>
          <a:noFill/>
          <a:effectLst>
            <a:reflection blurRad="6350" stA="50000" endA="295" endPos="92000" dist="1016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DATE/TIME/LOCATION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  <a:p>
            <a:pPr lvl="1"/>
            <a:r>
              <a:rPr lang="en-US" dirty="0"/>
              <a:t>Monday 2-January-2023</a:t>
            </a:r>
          </a:p>
          <a:p>
            <a:r>
              <a:rPr lang="en-US" dirty="0"/>
              <a:t>Time</a:t>
            </a:r>
          </a:p>
          <a:p>
            <a:pPr lvl="1"/>
            <a:r>
              <a:rPr lang="en-US" dirty="0"/>
              <a:t>10:30 - </a:t>
            </a:r>
            <a:r>
              <a:rPr lang="en-US" dirty="0" smtClean="0"/>
              <a:t>12:10</a:t>
            </a:r>
            <a:endParaRPr lang="en-US" dirty="0"/>
          </a:p>
          <a:p>
            <a:r>
              <a:rPr lang="en-US" dirty="0"/>
              <a:t>Location</a:t>
            </a:r>
          </a:p>
          <a:p>
            <a:pPr lvl="1"/>
            <a:r>
              <a:rPr lang="en-US" dirty="0" err="1"/>
              <a:t>Amfi</a:t>
            </a:r>
            <a:r>
              <a:rPr lang="en-US" dirty="0"/>
              <a:t> 4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4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 points</a:t>
            </a:r>
          </a:p>
          <a:p>
            <a:r>
              <a:rPr lang="en-US" dirty="0"/>
              <a:t>Represents 40% of Final grade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6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 topics discussed this semester</a:t>
            </a:r>
          </a:p>
          <a:p>
            <a:pPr lvl="1"/>
            <a:r>
              <a:rPr lang="en-US" dirty="0"/>
              <a:t>Command Line</a:t>
            </a:r>
          </a:p>
          <a:p>
            <a:pPr lvl="1"/>
            <a:r>
              <a:rPr lang="en-US" dirty="0"/>
              <a:t>Managing Files</a:t>
            </a:r>
          </a:p>
          <a:p>
            <a:pPr lvl="1"/>
            <a:r>
              <a:rPr lang="en-US" dirty="0"/>
              <a:t>Creating, Viewing, and Editing Text Files</a:t>
            </a:r>
          </a:p>
          <a:p>
            <a:pPr lvl="1"/>
            <a:r>
              <a:rPr lang="en-US" dirty="0"/>
              <a:t>Managing Users and Groups</a:t>
            </a:r>
          </a:p>
          <a:p>
            <a:pPr lvl="1"/>
            <a:r>
              <a:rPr lang="en-US" dirty="0"/>
              <a:t>Controlling Access</a:t>
            </a:r>
          </a:p>
          <a:p>
            <a:pPr lvl="1"/>
            <a:r>
              <a:rPr lang="en-US" dirty="0"/>
              <a:t>Monitoring and Managing Processes, Services and Daemons</a:t>
            </a:r>
          </a:p>
          <a:p>
            <a:pPr lvl="1"/>
            <a:r>
              <a:rPr lang="en-US" dirty="0"/>
              <a:t>SSH</a:t>
            </a:r>
          </a:p>
          <a:p>
            <a:pPr lvl="1"/>
            <a:r>
              <a:rPr lang="en-US" dirty="0"/>
              <a:t>Logs</a:t>
            </a:r>
          </a:p>
          <a:p>
            <a:pPr lvl="1"/>
            <a:r>
              <a:rPr lang="en-US" dirty="0"/>
              <a:t>Networking</a:t>
            </a:r>
          </a:p>
          <a:p>
            <a:pPr lvl="1"/>
            <a:r>
              <a:rPr lang="en-US" dirty="0"/>
              <a:t>Archiving and Copying Between Systems</a:t>
            </a:r>
          </a:p>
          <a:p>
            <a:pPr lvl="1"/>
            <a:r>
              <a:rPr lang="en-US" dirty="0"/>
              <a:t>File Systems</a:t>
            </a:r>
          </a:p>
          <a:p>
            <a:r>
              <a:rPr lang="en-US" dirty="0"/>
              <a:t>Not covered in lecture but included as additional material</a:t>
            </a:r>
          </a:p>
          <a:p>
            <a:pPr lvl="1"/>
            <a:r>
              <a:rPr lang="en-US" dirty="0"/>
              <a:t>Installing and Updating Software Packages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5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answer questions</a:t>
            </a:r>
          </a:p>
          <a:p>
            <a:pPr lvl="1"/>
            <a:r>
              <a:rPr lang="en-US" dirty="0"/>
              <a:t>Define important terms</a:t>
            </a:r>
          </a:p>
          <a:p>
            <a:pPr lvl="1"/>
            <a:r>
              <a:rPr lang="en-US" dirty="0"/>
              <a:t>Give Examples</a:t>
            </a:r>
          </a:p>
          <a:p>
            <a:pPr lvl="1"/>
            <a:r>
              <a:rPr lang="en-US" dirty="0"/>
              <a:t>Know specific commands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How to perform tasks using commands</a:t>
            </a:r>
          </a:p>
          <a:p>
            <a:r>
              <a:rPr lang="en-US" dirty="0"/>
              <a:t>Long answer questions</a:t>
            </a:r>
          </a:p>
          <a:p>
            <a:pPr lvl="1"/>
            <a:r>
              <a:rPr lang="en-US" dirty="0"/>
              <a:t>Explain important concepts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</a:t>
            </a:r>
          </a:p>
          <a:p>
            <a:pPr lvl="1"/>
            <a:r>
              <a:rPr lang="en-US" dirty="0"/>
              <a:t>Book/Notes (Anything paper)</a:t>
            </a:r>
          </a:p>
          <a:p>
            <a:pPr lvl="1"/>
            <a:r>
              <a:rPr lang="en-US"/>
              <a:t>Eyes</a:t>
            </a:r>
            <a:endParaRPr lang="en-US" dirty="0"/>
          </a:p>
          <a:p>
            <a:pPr lvl="1"/>
            <a:r>
              <a:rPr lang="en-US" dirty="0"/>
              <a:t>Mind</a:t>
            </a:r>
          </a:p>
          <a:p>
            <a:r>
              <a:rPr lang="en-US" dirty="0"/>
              <a:t>Closed</a:t>
            </a:r>
          </a:p>
          <a:p>
            <a:pPr lvl="1"/>
            <a:r>
              <a:rPr lang="en-US" dirty="0"/>
              <a:t>Phone</a:t>
            </a:r>
          </a:p>
          <a:p>
            <a:pPr lvl="1"/>
            <a:r>
              <a:rPr lang="en-US" dirty="0"/>
              <a:t>Computer</a:t>
            </a:r>
          </a:p>
          <a:p>
            <a:pPr lvl="1"/>
            <a:r>
              <a:rPr lang="en-US" dirty="0"/>
              <a:t>Electrical Devices</a:t>
            </a:r>
          </a:p>
          <a:p>
            <a:pPr lvl="1"/>
            <a:r>
              <a:rPr lang="en-US" dirty="0"/>
              <a:t>Mouth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71384"/>
      </p:ext>
    </p:extLst>
  </p:cSld>
  <p:clrMapOvr>
    <a:masterClrMapping/>
  </p:clrMapOvr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47C888A40F4345ACA3C32F0ADC398B" ma:contentTypeVersion="3" ma:contentTypeDescription="Create a new document." ma:contentTypeScope="" ma:versionID="351a94d7d009e90732ffe80c41257fef">
  <xsd:schema xmlns:xsd="http://www.w3.org/2001/XMLSchema" xmlns:xs="http://www.w3.org/2001/XMLSchema" xmlns:p="http://schemas.microsoft.com/office/2006/metadata/properties" xmlns:ns2="af003ad4-bef6-4578-9777-c65da9c51278" targetNamespace="http://schemas.microsoft.com/office/2006/metadata/properties" ma:root="true" ma:fieldsID="8ec641349506abcacc7e0af751a80f39" ns2:_="">
    <xsd:import namespace="af003ad4-bef6-4578-9777-c65da9c512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003ad4-bef6-4578-9777-c65da9c512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BF78D2-1229-41AB-9F81-EF6AAB9F2604}"/>
</file>

<file path=customXml/itemProps2.xml><?xml version="1.0" encoding="utf-8"?>
<ds:datastoreItem xmlns:ds="http://schemas.openxmlformats.org/officeDocument/2006/customXml" ds:itemID="{3C71182F-F7B6-4C53-A78C-72FB4B196CD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7817AA3-9FA6-4AD5-B86D-A397520A40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144</Words>
  <Application>Microsoft Office PowerPoint</Application>
  <PresentationFormat>Custom</PresentationFormat>
  <Paragraphs>57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Continental World 16x9</vt:lpstr>
      <vt:lpstr>Comic of the day </vt:lpstr>
      <vt:lpstr>CSE 341 – System  Administration Final Information</vt:lpstr>
      <vt:lpstr>DATE/TIME/LOCATION</vt:lpstr>
      <vt:lpstr>GRADING INFORMATION</vt:lpstr>
      <vt:lpstr>Topics Covered</vt:lpstr>
      <vt:lpstr>Format</vt:lpstr>
      <vt:lpstr>FINAL NOTE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2015-09-11T13:16:30Z</dcterms:created>
  <dcterms:modified xsi:type="dcterms:W3CDTF">2022-12-27T13:12:06Z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ContentTypeId">
    <vt:lpwstr>0x01010036C196C8064997469265E881D9BB39ED</vt:lpwstr>
  </property>
</Properties>
</file>