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4"/>
  </p:sldMasterIdLst>
  <p:notesMasterIdLst>
    <p:notesMasterId r:id="rId20"/>
  </p:notesMasterIdLst>
  <p:sldIdLst>
    <p:sldId id="256" r:id="rId5"/>
    <p:sldId id="257" r:id="rId6"/>
    <p:sldId id="258" r:id="rId7"/>
    <p:sldId id="259" r:id="rId8"/>
    <p:sldId id="269" r:id="rId9"/>
    <p:sldId id="261" r:id="rId10"/>
    <p:sldId id="262" r:id="rId11"/>
    <p:sldId id="263" r:id="rId12"/>
    <p:sldId id="264" r:id="rId13"/>
    <p:sldId id="265" r:id="rId14"/>
    <p:sldId id="266" r:id="rId15"/>
    <p:sldId id="270" r:id="rId16"/>
    <p:sldId id="271" r:id="rId17"/>
    <p:sldId id="267" r:id="rId18"/>
    <p:sldId id="268" r:id="rId19"/>
  </p:sldIdLst>
  <p:sldSz cx="12188825" cy="6858000"/>
  <p:notesSz cx="6858000" cy="9144000"/>
  <p:embeddedFontLst>
    <p:embeddedFont>
      <p:font typeface="Calibri" panose="020F0502020204030204" pitchFamily="34" charset="0"/>
      <p:regular r:id="rId21"/>
      <p:bold r:id="rId22"/>
      <p:italic r:id="rId23"/>
      <p:boldItalic r:id="rId24"/>
    </p:embeddedFont>
    <p:embeddedFont>
      <p:font typeface="Century Gothic" panose="020B050202020202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839">
          <p15:clr>
            <a:srgbClr val="A4A3A4"/>
          </p15:clr>
        </p15:guide>
        <p15:guide id="2" orient="horz" pos="21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iyedZNpnT4HsgV2dbfjgdZNES+B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C2670EB-7ABF-44F8-BF55-9576C8DC029E}">
  <a:tblStyle styleId="{EC2670EB-7ABF-44F8-BF55-9576C8DC029E}" styleName="Table_0">
    <a:wholeTbl>
      <a:tcTxStyle b="off" i="off">
        <a:font>
          <a:latin typeface="Century Gothic"/>
          <a:ea typeface="Century Gothic"/>
          <a:cs typeface="Century Gothic"/>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E9E9E9"/>
          </a:solidFill>
        </a:fill>
      </a:tcStyle>
    </a:wholeTbl>
    <a:band1H>
      <a:tcTxStyle/>
      <a:tcStyle>
        <a:tcBdr/>
        <a:fill>
          <a:solidFill>
            <a:srgbClr val="CFCFCF"/>
          </a:solidFill>
        </a:fill>
      </a:tcStyle>
    </a:band1H>
    <a:band2H>
      <a:tcTxStyle/>
      <a:tcStyle>
        <a:tcBdr/>
      </a:tcStyle>
    </a:band2H>
    <a:band1V>
      <a:tcTxStyle/>
      <a:tcStyle>
        <a:tcBdr/>
        <a:fill>
          <a:solidFill>
            <a:srgbClr val="CFCFCF"/>
          </a:solidFill>
        </a:fill>
      </a:tcStyle>
    </a:band1V>
    <a:band2V>
      <a:tcTxStyle/>
      <a:tcStyle>
        <a:tcBdr/>
      </a:tcStyle>
    </a:band2V>
    <a:lastCol>
      <a:tcTxStyle b="on" i="off"/>
      <a:tcStyle>
        <a:tcBdr/>
      </a:tcStyle>
    </a:lastCol>
    <a:firstCol>
      <a:tcTxStyle b="on" i="off"/>
      <a:tcStyle>
        <a:tcBdr/>
      </a:tcStyle>
    </a:firstCol>
    <a:lastRow>
      <a:tcTxStyle b="on" i="off"/>
      <a:tcStyle>
        <a:tcBdr>
          <a:top>
            <a:ln w="25400" cap="flat" cmpd="sng">
              <a:solidFill>
                <a:schemeClr val="dk1"/>
              </a:solidFill>
              <a:prstDash val="solid"/>
              <a:round/>
              <a:headEnd type="none" w="sm" len="sm"/>
              <a:tailEnd type="none" w="sm" len="sm"/>
            </a:ln>
          </a:top>
        </a:tcBdr>
        <a:fill>
          <a:solidFill>
            <a:srgbClr val="E9E9E9"/>
          </a:solidFill>
        </a:fill>
      </a:tcStyle>
    </a:lastRow>
    <a:seCell>
      <a:tcTxStyle/>
      <a:tcStyle>
        <a:tcBdr/>
      </a:tcStyle>
    </a:seCell>
    <a:swCell>
      <a:tcTxStyle/>
      <a:tcStyle>
        <a:tcBdr/>
      </a:tcStyle>
    </a:swCell>
    <a:firstRow>
      <a:tcTxStyle b="on" i="off"/>
      <a:tcStyle>
        <a:tcBdr/>
        <a:fill>
          <a:solidFill>
            <a:srgbClr val="E9E9E9"/>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8" y="48"/>
      </p:cViewPr>
      <p:guideLst>
        <p:guide pos="3839"/>
        <p:guide orient="horz" pos="216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6.fntdata"/><Relationship Id="rId3" Type="http://schemas.openxmlformats.org/officeDocument/2006/relationships/customXml" Target="../customXml/item3.xml"/><Relationship Id="rId21" Type="http://schemas.openxmlformats.org/officeDocument/2006/relationships/font" Target="fonts/font1.fntdata"/><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29" Type="http://customschemas.google.com/relationships/presentationmetadata" Target="meta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presProps" Target="pres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eph William  Ledet" userId="3216a2a5-f40e-4367-b663-fa694b32f766" providerId="ADAL" clId="{15A57877-8E5A-4A88-B9C9-71FE0FD6E6DF}"/>
    <pc:docChg chg="modSld">
      <pc:chgData name="Joseph William  Ledet" userId="3216a2a5-f40e-4367-b663-fa694b32f766" providerId="ADAL" clId="{15A57877-8E5A-4A88-B9C9-71FE0FD6E6DF}" dt="2023-10-03T12:14:44.738" v="22" actId="20577"/>
      <pc:docMkLst>
        <pc:docMk/>
      </pc:docMkLst>
      <pc:sldChg chg="modSp">
        <pc:chgData name="Joseph William  Ledet" userId="3216a2a5-f40e-4367-b663-fa694b32f766" providerId="ADAL" clId="{15A57877-8E5A-4A88-B9C9-71FE0FD6E6DF}" dt="2023-10-03T12:14:44.738" v="22" actId="20577"/>
        <pc:sldMkLst>
          <pc:docMk/>
          <pc:sldMk cId="0" sldId="267"/>
        </pc:sldMkLst>
        <pc:spChg chg="mod">
          <ac:chgData name="Joseph William  Ledet" userId="3216a2a5-f40e-4367-b663-fa694b32f766" providerId="ADAL" clId="{15A57877-8E5A-4A88-B9C9-71FE0FD6E6DF}" dt="2023-10-03T12:14:44.738" v="22" actId="20577"/>
          <ac:spMkLst>
            <pc:docMk/>
            <pc:sldMk cId="0" sldId="267"/>
            <ac:spMk id="17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 name="Google Shape;5;n"/>
          <p:cNvSpPr>
            <a:spLocks noGrp="1" noRot="1" noChangeAspect="1"/>
          </p:cNvSpPr>
          <p:nvPr>
            <p:ph type="sldImg" idx="3"/>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rgbClr val="2A2A2A"/>
                </a:solidFill>
                <a:latin typeface="Century Gothic"/>
                <a:ea typeface="Century Gothic"/>
                <a:cs typeface="Century Gothic"/>
                <a:sym typeface="Century Gothic"/>
              </a:defRPr>
            </a:lvl1pPr>
            <a:lvl2pPr marL="914400" marR="0" lvl="1" indent="-228600" algn="l" rtl="0">
              <a:spcBef>
                <a:spcPts val="0"/>
              </a:spcBef>
              <a:spcAft>
                <a:spcPts val="0"/>
              </a:spcAft>
              <a:buSzPts val="1400"/>
              <a:buNone/>
              <a:defRPr sz="1200" b="0" i="0" u="none" strike="noStrike" cap="none">
                <a:solidFill>
                  <a:srgbClr val="2A2A2A"/>
                </a:solidFill>
                <a:latin typeface="Century Gothic"/>
                <a:ea typeface="Century Gothic"/>
                <a:cs typeface="Century Gothic"/>
                <a:sym typeface="Century Gothic"/>
              </a:defRPr>
            </a:lvl2pPr>
            <a:lvl3pPr marL="1371600" marR="0" lvl="2" indent="-228600" algn="l" rtl="0">
              <a:spcBef>
                <a:spcPts val="0"/>
              </a:spcBef>
              <a:spcAft>
                <a:spcPts val="0"/>
              </a:spcAft>
              <a:buSzPts val="1400"/>
              <a:buNone/>
              <a:defRPr sz="1200" b="0" i="0" u="none" strike="noStrike" cap="none">
                <a:solidFill>
                  <a:srgbClr val="2A2A2A"/>
                </a:solidFill>
                <a:latin typeface="Century Gothic"/>
                <a:ea typeface="Century Gothic"/>
                <a:cs typeface="Century Gothic"/>
                <a:sym typeface="Century Gothic"/>
              </a:defRPr>
            </a:lvl3pPr>
            <a:lvl4pPr marL="1828800" marR="0" lvl="3" indent="-228600" algn="l" rtl="0">
              <a:spcBef>
                <a:spcPts val="0"/>
              </a:spcBef>
              <a:spcAft>
                <a:spcPts val="0"/>
              </a:spcAft>
              <a:buSzPts val="1400"/>
              <a:buNone/>
              <a:defRPr sz="1200" b="0" i="0" u="none" strike="noStrike" cap="none">
                <a:solidFill>
                  <a:srgbClr val="2A2A2A"/>
                </a:solidFill>
                <a:latin typeface="Century Gothic"/>
                <a:ea typeface="Century Gothic"/>
                <a:cs typeface="Century Gothic"/>
                <a:sym typeface="Century Gothic"/>
              </a:defRPr>
            </a:lvl4pPr>
            <a:lvl5pPr marL="2286000" marR="0" lvl="4" indent="-228600" algn="l" rtl="0">
              <a:spcBef>
                <a:spcPts val="0"/>
              </a:spcBef>
              <a:spcAft>
                <a:spcPts val="0"/>
              </a:spcAft>
              <a:buSzPts val="1400"/>
              <a:buNone/>
              <a:defRPr sz="1200" b="0" i="0" u="none" strike="noStrike" cap="none">
                <a:solidFill>
                  <a:srgbClr val="2A2A2A"/>
                </a:solidFill>
                <a:latin typeface="Century Gothic"/>
                <a:ea typeface="Century Gothic"/>
                <a:cs typeface="Century Gothic"/>
                <a:sym typeface="Century Gothic"/>
              </a:defRPr>
            </a:lvl5pPr>
            <a:lvl6pPr marL="2743200" marR="0" lvl="5" indent="-228600" algn="l" rtl="0">
              <a:spcBef>
                <a:spcPts val="0"/>
              </a:spcBef>
              <a:spcAft>
                <a:spcPts val="0"/>
              </a:spcAft>
              <a:buSzPts val="1400"/>
              <a:buNone/>
              <a:defRPr sz="1200" b="0" i="0" u="none" strike="noStrike" cap="none">
                <a:solidFill>
                  <a:schemeClr val="dk1"/>
                </a:solidFill>
                <a:latin typeface="Century Gothic"/>
                <a:ea typeface="Century Gothic"/>
                <a:cs typeface="Century Gothic"/>
                <a:sym typeface="Century Gothic"/>
              </a:defRPr>
            </a:lvl6pPr>
            <a:lvl7pPr marL="3200400" marR="0" lvl="6" indent="-228600" algn="l" rtl="0">
              <a:spcBef>
                <a:spcPts val="0"/>
              </a:spcBef>
              <a:spcAft>
                <a:spcPts val="0"/>
              </a:spcAft>
              <a:buSzPts val="1400"/>
              <a:buNone/>
              <a:defRPr sz="1200" b="0" i="0" u="none" strike="noStrike" cap="none">
                <a:solidFill>
                  <a:schemeClr val="dk1"/>
                </a:solidFill>
                <a:latin typeface="Century Gothic"/>
                <a:ea typeface="Century Gothic"/>
                <a:cs typeface="Century Gothic"/>
                <a:sym typeface="Century Gothic"/>
              </a:defRPr>
            </a:lvl7pPr>
            <a:lvl8pPr marL="3657600" marR="0" lvl="7" indent="-228600" algn="l" rtl="0">
              <a:spcBef>
                <a:spcPts val="0"/>
              </a:spcBef>
              <a:spcAft>
                <a:spcPts val="0"/>
              </a:spcAft>
              <a:buSzPts val="1400"/>
              <a:buNone/>
              <a:defRPr sz="1200" b="0" i="0" u="none" strike="noStrike" cap="none">
                <a:solidFill>
                  <a:schemeClr val="dk1"/>
                </a:solidFill>
                <a:latin typeface="Century Gothic"/>
                <a:ea typeface="Century Gothic"/>
                <a:cs typeface="Century Gothic"/>
                <a:sym typeface="Century Gothic"/>
              </a:defRPr>
            </a:lvl8pPr>
            <a:lvl9pPr marL="4114800" marR="0" lvl="8" indent="-228600" algn="l" rtl="0">
              <a:spcBef>
                <a:spcPts val="0"/>
              </a:spcBef>
              <a:spcAft>
                <a:spcPts val="0"/>
              </a:spcAft>
              <a:buSzPts val="1400"/>
              <a:buNone/>
              <a:defRPr sz="1200" b="0" i="0" u="none" strike="noStrike" cap="none">
                <a:solidFill>
                  <a:schemeClr val="dk1"/>
                </a:solidFill>
                <a:latin typeface="Century Gothic"/>
                <a:ea typeface="Century Gothic"/>
                <a:cs typeface="Century Gothic"/>
                <a:sym typeface="Century Gothic"/>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entury Gothic"/>
                <a:ea typeface="Century Gothic"/>
                <a:cs typeface="Century Gothic"/>
                <a:sym typeface="Century Gothic"/>
              </a:rPr>
              <a:t>‹#›</a:t>
            </a:fld>
            <a:endParaRPr sz="1200" b="0" i="0" u="none" strike="noStrike" cap="none">
              <a:solidFill>
                <a:schemeClr val="dk1"/>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122128385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11: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3: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14: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4: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5: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8: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95921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7: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8: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9: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1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6"/>
          <p:cNvSpPr/>
          <p:nvPr/>
        </p:nvSpPr>
        <p:spPr>
          <a:xfrm>
            <a:off x="-4763" y="285750"/>
            <a:ext cx="12190413" cy="6381750"/>
          </a:xfrm>
          <a:custGeom>
            <a:avLst/>
            <a:gdLst/>
            <a:ahLst/>
            <a:cxnLst/>
            <a:rect l="l" t="t" r="r" b="b"/>
            <a:pathLst>
              <a:path w="3839" h="2010" extrusionOk="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a:gsLst>
              <a:gs pos="0">
                <a:srgbClr val="F2F2F2"/>
              </a:gs>
              <a:gs pos="100000">
                <a:srgbClr val="D8D8D8"/>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 name="Google Shape;17;p16"/>
          <p:cNvSpPr txBox="1">
            <a:spLocks noGrp="1"/>
          </p:cNvSpPr>
          <p:nvPr>
            <p:ph type="ctrTitle"/>
          </p:nvPr>
        </p:nvSpPr>
        <p:spPr>
          <a:xfrm>
            <a:off x="1217613" y="1828799"/>
            <a:ext cx="9753600" cy="3048001"/>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2A2A2A"/>
              </a:buClr>
              <a:buSzPts val="4400"/>
              <a:buFont typeface="Century Gothic"/>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16"/>
          <p:cNvSpPr txBox="1">
            <a:spLocks noGrp="1"/>
          </p:cNvSpPr>
          <p:nvPr>
            <p:ph type="subTitle" idx="1"/>
          </p:nvPr>
        </p:nvSpPr>
        <p:spPr>
          <a:xfrm>
            <a:off x="1217614" y="5029200"/>
            <a:ext cx="78486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SzPts val="1600"/>
              <a:buNone/>
              <a:defRPr sz="2000">
                <a:solidFill>
                  <a:schemeClr val="dk1"/>
                </a:solidFill>
              </a:defRPr>
            </a:lvl1pPr>
            <a:lvl2pPr lvl="1" algn="ctr">
              <a:lnSpc>
                <a:spcPct val="90000"/>
              </a:lnSpc>
              <a:spcBef>
                <a:spcPts val="600"/>
              </a:spcBef>
              <a:spcAft>
                <a:spcPts val="0"/>
              </a:spcAft>
              <a:buSzPts val="1600"/>
              <a:buNone/>
              <a:defRPr>
                <a:solidFill>
                  <a:srgbClr val="979797"/>
                </a:solidFill>
              </a:defRPr>
            </a:lvl2pPr>
            <a:lvl3pPr lvl="2" algn="ctr">
              <a:lnSpc>
                <a:spcPct val="90000"/>
              </a:lnSpc>
              <a:spcBef>
                <a:spcPts val="600"/>
              </a:spcBef>
              <a:spcAft>
                <a:spcPts val="0"/>
              </a:spcAft>
              <a:buSzPts val="1440"/>
              <a:buNone/>
              <a:defRPr>
                <a:solidFill>
                  <a:srgbClr val="979797"/>
                </a:solidFill>
              </a:defRPr>
            </a:lvl3pPr>
            <a:lvl4pPr lvl="3" algn="ctr">
              <a:lnSpc>
                <a:spcPct val="90000"/>
              </a:lnSpc>
              <a:spcBef>
                <a:spcPts val="600"/>
              </a:spcBef>
              <a:spcAft>
                <a:spcPts val="0"/>
              </a:spcAft>
              <a:buSzPts val="1280"/>
              <a:buNone/>
              <a:defRPr>
                <a:solidFill>
                  <a:srgbClr val="979797"/>
                </a:solidFill>
              </a:defRPr>
            </a:lvl4pPr>
            <a:lvl5pPr lvl="4" algn="ctr">
              <a:lnSpc>
                <a:spcPct val="90000"/>
              </a:lnSpc>
              <a:spcBef>
                <a:spcPts val="600"/>
              </a:spcBef>
              <a:spcAft>
                <a:spcPts val="0"/>
              </a:spcAft>
              <a:buSzPts val="1280"/>
              <a:buNone/>
              <a:defRPr>
                <a:solidFill>
                  <a:srgbClr val="979797"/>
                </a:solidFill>
              </a:defRPr>
            </a:lvl5pPr>
            <a:lvl6pPr lvl="5" algn="ctr">
              <a:spcBef>
                <a:spcPts val="600"/>
              </a:spcBef>
              <a:spcAft>
                <a:spcPts val="0"/>
              </a:spcAft>
              <a:buClr>
                <a:srgbClr val="979797"/>
              </a:buClr>
              <a:buSzPts val="1280"/>
              <a:buNone/>
              <a:defRPr>
                <a:solidFill>
                  <a:srgbClr val="979797"/>
                </a:solidFill>
              </a:defRPr>
            </a:lvl6pPr>
            <a:lvl7pPr lvl="6" algn="ctr">
              <a:spcBef>
                <a:spcPts val="600"/>
              </a:spcBef>
              <a:spcAft>
                <a:spcPts val="0"/>
              </a:spcAft>
              <a:buClr>
                <a:srgbClr val="979797"/>
              </a:buClr>
              <a:buSzPts val="1280"/>
              <a:buNone/>
              <a:defRPr>
                <a:solidFill>
                  <a:srgbClr val="979797"/>
                </a:solidFill>
              </a:defRPr>
            </a:lvl7pPr>
            <a:lvl8pPr lvl="7" algn="ctr">
              <a:spcBef>
                <a:spcPts val="600"/>
              </a:spcBef>
              <a:spcAft>
                <a:spcPts val="0"/>
              </a:spcAft>
              <a:buClr>
                <a:srgbClr val="979797"/>
              </a:buClr>
              <a:buSzPts val="1280"/>
              <a:buNone/>
              <a:defRPr>
                <a:solidFill>
                  <a:srgbClr val="979797"/>
                </a:solidFill>
              </a:defRPr>
            </a:lvl8pPr>
            <a:lvl9pPr lvl="8" algn="ctr">
              <a:spcBef>
                <a:spcPts val="600"/>
              </a:spcBef>
              <a:spcAft>
                <a:spcPts val="0"/>
              </a:spcAft>
              <a:buClr>
                <a:srgbClr val="979797"/>
              </a:buClr>
              <a:buSzPts val="1280"/>
              <a:buNone/>
              <a:defRPr>
                <a:solidFill>
                  <a:srgbClr val="979797"/>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0"/>
        <p:cNvGrpSpPr/>
        <p:nvPr/>
      </p:nvGrpSpPr>
      <p:grpSpPr>
        <a:xfrm>
          <a:off x="0" y="0"/>
          <a:ext cx="0" cy="0"/>
          <a:chOff x="0" y="0"/>
          <a:chExt cx="0" cy="0"/>
        </a:xfrm>
      </p:grpSpPr>
      <p:sp>
        <p:nvSpPr>
          <p:cNvPr id="81" name="Google Shape;81;p25"/>
          <p:cNvSpPr txBox="1">
            <a:spLocks noGrp="1"/>
          </p:cNvSpPr>
          <p:nvPr>
            <p:ph type="title"/>
          </p:nvPr>
        </p:nvSpPr>
        <p:spPr>
          <a:xfrm>
            <a:off x="1217614" y="274638"/>
            <a:ext cx="9753600" cy="132556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2A2A2A"/>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25"/>
          <p:cNvSpPr txBox="1">
            <a:spLocks noGrp="1"/>
          </p:cNvSpPr>
          <p:nvPr>
            <p:ph type="body" idx="1"/>
          </p:nvPr>
        </p:nvSpPr>
        <p:spPr>
          <a:xfrm rot="5400000">
            <a:off x="3922714" y="-876300"/>
            <a:ext cx="4343400" cy="9753600"/>
          </a:xfrm>
          <a:prstGeom prst="rect">
            <a:avLst/>
          </a:prstGeom>
          <a:noFill/>
          <a:ln>
            <a:noFill/>
          </a:ln>
        </p:spPr>
        <p:txBody>
          <a:bodyPr spcFirstLastPara="1" wrap="square" lIns="91425" tIns="45700" rIns="91425" bIns="45700" anchor="t" anchorCtr="0">
            <a:normAutofit/>
          </a:bodyPr>
          <a:lstStyle>
            <a:lvl1pPr marL="457200" lvl="0" indent="-320040" algn="l">
              <a:lnSpc>
                <a:spcPct val="90000"/>
              </a:lnSpc>
              <a:spcBef>
                <a:spcPts val="1800"/>
              </a:spcBef>
              <a:spcAft>
                <a:spcPts val="0"/>
              </a:spcAft>
              <a:buSzPts val="1440"/>
              <a:buChar char="•"/>
              <a:defRPr/>
            </a:lvl1pPr>
            <a:lvl2pPr marL="914400" lvl="1" indent="-320040" algn="l">
              <a:lnSpc>
                <a:spcPct val="90000"/>
              </a:lnSpc>
              <a:spcBef>
                <a:spcPts val="600"/>
              </a:spcBef>
              <a:spcAft>
                <a:spcPts val="0"/>
              </a:spcAft>
              <a:buSzPts val="1440"/>
              <a:buChar char="•"/>
              <a:defRPr/>
            </a:lvl2pPr>
            <a:lvl3pPr marL="1371600" lvl="2" indent="-320039" algn="l">
              <a:lnSpc>
                <a:spcPct val="90000"/>
              </a:lnSpc>
              <a:spcBef>
                <a:spcPts val="600"/>
              </a:spcBef>
              <a:spcAft>
                <a:spcPts val="0"/>
              </a:spcAft>
              <a:buSzPts val="1440"/>
              <a:buChar char="•"/>
              <a:defRPr/>
            </a:lvl3pPr>
            <a:lvl4pPr marL="1828800" lvl="3" indent="-320039" algn="l">
              <a:lnSpc>
                <a:spcPct val="90000"/>
              </a:lnSpc>
              <a:spcBef>
                <a:spcPts val="600"/>
              </a:spcBef>
              <a:spcAft>
                <a:spcPts val="0"/>
              </a:spcAft>
              <a:buSzPts val="1440"/>
              <a:buChar char="•"/>
              <a:defRPr/>
            </a:lvl4pPr>
            <a:lvl5pPr marL="2286000" lvl="4" indent="-309879" algn="l">
              <a:lnSpc>
                <a:spcPct val="90000"/>
              </a:lnSpc>
              <a:spcBef>
                <a:spcPts val="600"/>
              </a:spcBef>
              <a:spcAft>
                <a:spcPts val="0"/>
              </a:spcAft>
              <a:buSzPts val="1280"/>
              <a:buChar char="•"/>
              <a:defRPr/>
            </a:lvl5pPr>
            <a:lvl6pPr marL="2743200" lvl="5" indent="-309879" algn="l">
              <a:spcBef>
                <a:spcPts val="600"/>
              </a:spcBef>
              <a:spcAft>
                <a:spcPts val="0"/>
              </a:spcAft>
              <a:buClr>
                <a:schemeClr val="dk1"/>
              </a:buClr>
              <a:buSzPts val="1280"/>
              <a:buChar char="•"/>
              <a:defRPr/>
            </a:lvl6pPr>
            <a:lvl7pPr marL="3200400" lvl="6" indent="-309879" algn="l">
              <a:spcBef>
                <a:spcPts val="600"/>
              </a:spcBef>
              <a:spcAft>
                <a:spcPts val="0"/>
              </a:spcAft>
              <a:buClr>
                <a:schemeClr val="dk1"/>
              </a:buClr>
              <a:buSzPts val="1280"/>
              <a:buChar char="•"/>
              <a:defRPr/>
            </a:lvl7pPr>
            <a:lvl8pPr marL="3657600" lvl="7" indent="-309879" algn="l">
              <a:spcBef>
                <a:spcPts val="600"/>
              </a:spcBef>
              <a:spcAft>
                <a:spcPts val="0"/>
              </a:spcAft>
              <a:buClr>
                <a:schemeClr val="dk1"/>
              </a:buClr>
              <a:buSzPts val="1280"/>
              <a:buChar char="•"/>
              <a:defRPr/>
            </a:lvl8pPr>
            <a:lvl9pPr marL="4114800" lvl="8" indent="-320040" algn="l">
              <a:spcBef>
                <a:spcPts val="600"/>
              </a:spcBef>
              <a:spcAft>
                <a:spcPts val="0"/>
              </a:spcAft>
              <a:buClr>
                <a:schemeClr val="dk1"/>
              </a:buClr>
              <a:buSzPts val="1440"/>
              <a:buChar char="•"/>
              <a:defRPr/>
            </a:lvl9pPr>
          </a:lstStyle>
          <a:p>
            <a:endParaRPr/>
          </a:p>
        </p:txBody>
      </p:sp>
      <p:sp>
        <p:nvSpPr>
          <p:cNvPr id="83" name="Google Shape;83;p25"/>
          <p:cNvSpPr txBox="1">
            <a:spLocks noGrp="1"/>
          </p:cNvSpPr>
          <p:nvPr>
            <p:ph type="dt" idx="10"/>
          </p:nvPr>
        </p:nvSpPr>
        <p:spPr>
          <a:xfrm>
            <a:off x="8151812" y="6448427"/>
            <a:ext cx="1396259" cy="18097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5"/>
          <p:cNvSpPr txBox="1">
            <a:spLocks noGrp="1"/>
          </p:cNvSpPr>
          <p:nvPr>
            <p:ph type="ftr" idx="11"/>
          </p:nvPr>
        </p:nvSpPr>
        <p:spPr>
          <a:xfrm>
            <a:off x="1208836" y="6448427"/>
            <a:ext cx="6638176" cy="18097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5"/>
          <p:cNvSpPr txBox="1">
            <a:spLocks noGrp="1"/>
          </p:cNvSpPr>
          <p:nvPr>
            <p:ph type="sldNum" idx="12"/>
          </p:nvPr>
        </p:nvSpPr>
        <p:spPr>
          <a:xfrm>
            <a:off x="9828212" y="6448427"/>
            <a:ext cx="1143001" cy="18097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86" name="Google Shape;86;p25" descr="https://lh5.googleusercontent.com/7knvr5BkLfOKd1fxh2CUbWpkdEVhhpYAohkMTWTOMjeS115pQ0TWs0LKi09Q29FZOZw5Duu7JHo6GNCOgP4GilzTpk2qfrFsRDt3y1rzpWB-BUBHigqPZZY3Bk0S784EVSvNRk_k6AU"/>
          <p:cNvPicPr preferRelativeResize="0"/>
          <p:nvPr/>
        </p:nvPicPr>
        <p:blipFill rotWithShape="1">
          <a:blip r:embed="rId2">
            <a:alphaModFix/>
          </a:blip>
          <a:srcRect l="7727" t="7277" r="7276" b="7727"/>
          <a:stretch/>
        </p:blipFill>
        <p:spPr>
          <a:xfrm>
            <a:off x="10774932" y="5143629"/>
            <a:ext cx="1323278" cy="1323277"/>
          </a:xfrm>
          <a:prstGeom prst="rect">
            <a:avLst/>
          </a:prstGeom>
          <a:noFill/>
          <a:ln>
            <a:noFill/>
          </a:ln>
          <a:effectLst>
            <a:reflection stA="52000" endA="300" endPos="35000" sy="-100000" algn="bl" rotWithShape="0"/>
          </a:effectLst>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7"/>
        <p:cNvGrpSpPr/>
        <p:nvPr/>
      </p:nvGrpSpPr>
      <p:grpSpPr>
        <a:xfrm>
          <a:off x="0" y="0"/>
          <a:ext cx="0" cy="0"/>
          <a:chOff x="0" y="0"/>
          <a:chExt cx="0" cy="0"/>
        </a:xfrm>
      </p:grpSpPr>
      <p:sp>
        <p:nvSpPr>
          <p:cNvPr id="88" name="Google Shape;88;p26"/>
          <p:cNvSpPr txBox="1">
            <a:spLocks noGrp="1"/>
          </p:cNvSpPr>
          <p:nvPr>
            <p:ph type="title"/>
          </p:nvPr>
        </p:nvSpPr>
        <p:spPr>
          <a:xfrm rot="5400000">
            <a:off x="7160856" y="2361842"/>
            <a:ext cx="5486400" cy="213431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2A2A2A"/>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26"/>
          <p:cNvSpPr txBox="1">
            <a:spLocks noGrp="1"/>
          </p:cNvSpPr>
          <p:nvPr>
            <p:ph type="body" idx="1"/>
          </p:nvPr>
        </p:nvSpPr>
        <p:spPr>
          <a:xfrm rot="5400000">
            <a:off x="2182482" y="-279069"/>
            <a:ext cx="5486400" cy="7416138"/>
          </a:xfrm>
          <a:prstGeom prst="rect">
            <a:avLst/>
          </a:prstGeom>
          <a:noFill/>
          <a:ln>
            <a:noFill/>
          </a:ln>
        </p:spPr>
        <p:txBody>
          <a:bodyPr spcFirstLastPara="1" wrap="square" lIns="91425" tIns="45700" rIns="91425" bIns="45700" anchor="t" anchorCtr="0">
            <a:normAutofit/>
          </a:bodyPr>
          <a:lstStyle>
            <a:lvl1pPr marL="457200" lvl="0" indent="-320040" algn="l">
              <a:lnSpc>
                <a:spcPct val="90000"/>
              </a:lnSpc>
              <a:spcBef>
                <a:spcPts val="1800"/>
              </a:spcBef>
              <a:spcAft>
                <a:spcPts val="0"/>
              </a:spcAft>
              <a:buSzPts val="1440"/>
              <a:buChar char="•"/>
              <a:defRPr/>
            </a:lvl1pPr>
            <a:lvl2pPr marL="914400" lvl="1" indent="-320040" algn="l">
              <a:lnSpc>
                <a:spcPct val="90000"/>
              </a:lnSpc>
              <a:spcBef>
                <a:spcPts val="600"/>
              </a:spcBef>
              <a:spcAft>
                <a:spcPts val="0"/>
              </a:spcAft>
              <a:buSzPts val="1440"/>
              <a:buChar char="•"/>
              <a:defRPr/>
            </a:lvl2pPr>
            <a:lvl3pPr marL="1371600" lvl="2" indent="-320039" algn="l">
              <a:lnSpc>
                <a:spcPct val="90000"/>
              </a:lnSpc>
              <a:spcBef>
                <a:spcPts val="600"/>
              </a:spcBef>
              <a:spcAft>
                <a:spcPts val="0"/>
              </a:spcAft>
              <a:buSzPts val="1440"/>
              <a:buChar char="•"/>
              <a:defRPr/>
            </a:lvl3pPr>
            <a:lvl4pPr marL="1828800" lvl="3" indent="-320039" algn="l">
              <a:lnSpc>
                <a:spcPct val="90000"/>
              </a:lnSpc>
              <a:spcBef>
                <a:spcPts val="600"/>
              </a:spcBef>
              <a:spcAft>
                <a:spcPts val="0"/>
              </a:spcAft>
              <a:buSzPts val="1440"/>
              <a:buChar char="•"/>
              <a:defRPr/>
            </a:lvl4pPr>
            <a:lvl5pPr marL="2286000" lvl="4" indent="-309879" algn="l">
              <a:lnSpc>
                <a:spcPct val="90000"/>
              </a:lnSpc>
              <a:spcBef>
                <a:spcPts val="600"/>
              </a:spcBef>
              <a:spcAft>
                <a:spcPts val="0"/>
              </a:spcAft>
              <a:buSzPts val="1280"/>
              <a:buChar char="•"/>
              <a:defRPr/>
            </a:lvl5pPr>
            <a:lvl6pPr marL="2743200" lvl="5" indent="-309879" algn="l">
              <a:spcBef>
                <a:spcPts val="600"/>
              </a:spcBef>
              <a:spcAft>
                <a:spcPts val="0"/>
              </a:spcAft>
              <a:buClr>
                <a:schemeClr val="dk1"/>
              </a:buClr>
              <a:buSzPts val="1280"/>
              <a:buChar char="•"/>
              <a:defRPr/>
            </a:lvl6pPr>
            <a:lvl7pPr marL="3200400" lvl="6" indent="-309879" algn="l">
              <a:spcBef>
                <a:spcPts val="600"/>
              </a:spcBef>
              <a:spcAft>
                <a:spcPts val="0"/>
              </a:spcAft>
              <a:buClr>
                <a:schemeClr val="dk1"/>
              </a:buClr>
              <a:buSzPts val="1280"/>
              <a:buChar char="•"/>
              <a:defRPr/>
            </a:lvl7pPr>
            <a:lvl8pPr marL="3657600" lvl="7" indent="-309879" algn="l">
              <a:spcBef>
                <a:spcPts val="600"/>
              </a:spcBef>
              <a:spcAft>
                <a:spcPts val="0"/>
              </a:spcAft>
              <a:buClr>
                <a:schemeClr val="dk1"/>
              </a:buClr>
              <a:buSzPts val="1280"/>
              <a:buChar char="•"/>
              <a:defRPr/>
            </a:lvl8pPr>
            <a:lvl9pPr marL="4114800" lvl="8" indent="-309879" algn="l">
              <a:spcBef>
                <a:spcPts val="600"/>
              </a:spcBef>
              <a:spcAft>
                <a:spcPts val="0"/>
              </a:spcAft>
              <a:buClr>
                <a:schemeClr val="dk1"/>
              </a:buClr>
              <a:buSzPts val="1280"/>
              <a:buChar char="•"/>
              <a:defRPr/>
            </a:lvl9pPr>
          </a:lstStyle>
          <a:p>
            <a:endParaRPr/>
          </a:p>
        </p:txBody>
      </p:sp>
      <p:sp>
        <p:nvSpPr>
          <p:cNvPr id="90" name="Google Shape;90;p26"/>
          <p:cNvSpPr txBox="1">
            <a:spLocks noGrp="1"/>
          </p:cNvSpPr>
          <p:nvPr>
            <p:ph type="dt" idx="10"/>
          </p:nvPr>
        </p:nvSpPr>
        <p:spPr>
          <a:xfrm>
            <a:off x="8151812" y="6448427"/>
            <a:ext cx="1396259" cy="18097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6"/>
          <p:cNvSpPr txBox="1">
            <a:spLocks noGrp="1"/>
          </p:cNvSpPr>
          <p:nvPr>
            <p:ph type="ftr" idx="11"/>
          </p:nvPr>
        </p:nvSpPr>
        <p:spPr>
          <a:xfrm>
            <a:off x="1208836" y="6448427"/>
            <a:ext cx="6638176" cy="18097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6"/>
          <p:cNvSpPr txBox="1">
            <a:spLocks noGrp="1"/>
          </p:cNvSpPr>
          <p:nvPr>
            <p:ph type="sldNum" idx="12"/>
          </p:nvPr>
        </p:nvSpPr>
        <p:spPr>
          <a:xfrm>
            <a:off x="9828212" y="6448427"/>
            <a:ext cx="1143001" cy="18097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1217614" y="274638"/>
            <a:ext cx="9753600" cy="132556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2A2A2A"/>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1217614" y="1828800"/>
            <a:ext cx="9753600" cy="4343400"/>
          </a:xfrm>
          <a:prstGeom prst="rect">
            <a:avLst/>
          </a:prstGeom>
          <a:noFill/>
          <a:ln>
            <a:noFill/>
          </a:ln>
        </p:spPr>
        <p:txBody>
          <a:bodyPr spcFirstLastPara="1" wrap="square" lIns="91425" tIns="45700" rIns="91425" bIns="45700" anchor="t" anchorCtr="0">
            <a:normAutofit/>
          </a:bodyPr>
          <a:lstStyle>
            <a:lvl1pPr marL="457200" lvl="0" indent="-320040" algn="l">
              <a:lnSpc>
                <a:spcPct val="90000"/>
              </a:lnSpc>
              <a:spcBef>
                <a:spcPts val="1800"/>
              </a:spcBef>
              <a:spcAft>
                <a:spcPts val="0"/>
              </a:spcAft>
              <a:buSzPts val="1440"/>
              <a:buChar char="•"/>
              <a:defRPr/>
            </a:lvl1pPr>
            <a:lvl2pPr marL="914400" lvl="1" indent="-320040" algn="l">
              <a:lnSpc>
                <a:spcPct val="90000"/>
              </a:lnSpc>
              <a:spcBef>
                <a:spcPts val="600"/>
              </a:spcBef>
              <a:spcAft>
                <a:spcPts val="0"/>
              </a:spcAft>
              <a:buSzPts val="1440"/>
              <a:buChar char="•"/>
              <a:defRPr/>
            </a:lvl2pPr>
            <a:lvl3pPr marL="1371600" lvl="2" indent="-320039" algn="l">
              <a:lnSpc>
                <a:spcPct val="90000"/>
              </a:lnSpc>
              <a:spcBef>
                <a:spcPts val="600"/>
              </a:spcBef>
              <a:spcAft>
                <a:spcPts val="0"/>
              </a:spcAft>
              <a:buSzPts val="1440"/>
              <a:buChar char="•"/>
              <a:defRPr/>
            </a:lvl3pPr>
            <a:lvl4pPr marL="1828800" lvl="3" indent="-320039" algn="l">
              <a:lnSpc>
                <a:spcPct val="90000"/>
              </a:lnSpc>
              <a:spcBef>
                <a:spcPts val="600"/>
              </a:spcBef>
              <a:spcAft>
                <a:spcPts val="0"/>
              </a:spcAft>
              <a:buSzPts val="1440"/>
              <a:buChar char="•"/>
              <a:defRPr/>
            </a:lvl4pPr>
            <a:lvl5pPr marL="2286000" lvl="4" indent="-309879" algn="l">
              <a:lnSpc>
                <a:spcPct val="90000"/>
              </a:lnSpc>
              <a:spcBef>
                <a:spcPts val="600"/>
              </a:spcBef>
              <a:spcAft>
                <a:spcPts val="0"/>
              </a:spcAft>
              <a:buSzPts val="1280"/>
              <a:buChar char="•"/>
              <a:defRPr/>
            </a:lvl5pPr>
            <a:lvl6pPr marL="2743200" lvl="5" indent="-309879" algn="l">
              <a:spcBef>
                <a:spcPts val="600"/>
              </a:spcBef>
              <a:spcAft>
                <a:spcPts val="0"/>
              </a:spcAft>
              <a:buClr>
                <a:schemeClr val="dk1"/>
              </a:buClr>
              <a:buSzPts val="1280"/>
              <a:buChar char="•"/>
              <a:defRPr/>
            </a:lvl6pPr>
            <a:lvl7pPr marL="3200400" lvl="6" indent="-309879" algn="l">
              <a:spcBef>
                <a:spcPts val="600"/>
              </a:spcBef>
              <a:spcAft>
                <a:spcPts val="0"/>
              </a:spcAft>
              <a:buClr>
                <a:schemeClr val="dk1"/>
              </a:buClr>
              <a:buSzPts val="1280"/>
              <a:buChar char="•"/>
              <a:defRPr/>
            </a:lvl7pPr>
            <a:lvl8pPr marL="3657600" lvl="7" indent="-309879" algn="l">
              <a:spcBef>
                <a:spcPts val="600"/>
              </a:spcBef>
              <a:spcAft>
                <a:spcPts val="0"/>
              </a:spcAft>
              <a:buClr>
                <a:schemeClr val="dk1"/>
              </a:buClr>
              <a:buSzPts val="1280"/>
              <a:buChar char="•"/>
              <a:defRPr/>
            </a:lvl8pPr>
            <a:lvl9pPr marL="4114800" lvl="8" indent="-309879" algn="l">
              <a:spcBef>
                <a:spcPts val="600"/>
              </a:spcBef>
              <a:spcAft>
                <a:spcPts val="0"/>
              </a:spcAft>
              <a:buClr>
                <a:schemeClr val="dk1"/>
              </a:buClr>
              <a:buSzPts val="1280"/>
              <a:buChar char="•"/>
              <a:defRPr/>
            </a:lvl9pPr>
          </a:lstStyle>
          <a:p>
            <a:endParaRPr/>
          </a:p>
        </p:txBody>
      </p:sp>
      <p:sp>
        <p:nvSpPr>
          <p:cNvPr id="22" name="Google Shape;22;p17"/>
          <p:cNvSpPr txBox="1">
            <a:spLocks noGrp="1"/>
          </p:cNvSpPr>
          <p:nvPr>
            <p:ph type="dt" idx="10"/>
          </p:nvPr>
        </p:nvSpPr>
        <p:spPr>
          <a:xfrm>
            <a:off x="8151812" y="6448427"/>
            <a:ext cx="1396259" cy="18097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1208836" y="6448427"/>
            <a:ext cx="6638176" cy="18097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9828212" y="6448427"/>
            <a:ext cx="1143001" cy="18097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25" name="Google Shape;25;p17" descr="https://lh5.googleusercontent.com/7knvr5BkLfOKd1fxh2CUbWpkdEVhhpYAohkMTWTOMjeS115pQ0TWs0LKi09Q29FZOZw5Duu7JHo6GNCOgP4GilzTpk2qfrFsRDt3y1rzpWB-BUBHigqPZZY3Bk0S784EVSvNRk_k6AU"/>
          <p:cNvPicPr preferRelativeResize="0"/>
          <p:nvPr/>
        </p:nvPicPr>
        <p:blipFill rotWithShape="1">
          <a:blip r:embed="rId2">
            <a:alphaModFix/>
          </a:blip>
          <a:srcRect l="7727" t="7277" r="7276" b="7727"/>
          <a:stretch/>
        </p:blipFill>
        <p:spPr>
          <a:xfrm>
            <a:off x="10774932" y="5143629"/>
            <a:ext cx="1323278" cy="1323277"/>
          </a:xfrm>
          <a:prstGeom prst="rect">
            <a:avLst/>
          </a:prstGeom>
          <a:noFill/>
          <a:ln>
            <a:noFill/>
          </a:ln>
          <a:effectLst>
            <a:reflection stA="52000" endA="300" endPos="35000" sy="-100000" algn="bl" rotWithShape="0"/>
          </a:effec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18"/>
          <p:cNvSpPr txBox="1">
            <a:spLocks noGrp="1"/>
          </p:cNvSpPr>
          <p:nvPr>
            <p:ph type="title"/>
          </p:nvPr>
        </p:nvSpPr>
        <p:spPr>
          <a:xfrm>
            <a:off x="1217614" y="3429000"/>
            <a:ext cx="9753600" cy="2362199"/>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2A2A2A"/>
              </a:buClr>
              <a:buSzPts val="4400"/>
              <a:buFont typeface="Century Gothic"/>
              <a:buNone/>
              <a:defRPr sz="4400" b="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213150" y="685801"/>
            <a:ext cx="7853063" cy="114299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0"/>
              </a:spcBef>
              <a:spcAft>
                <a:spcPts val="0"/>
              </a:spcAft>
              <a:buSzPts val="1600"/>
              <a:buNone/>
              <a:defRPr sz="2000">
                <a:solidFill>
                  <a:schemeClr val="dk1"/>
                </a:solidFill>
              </a:defRPr>
            </a:lvl1pPr>
            <a:lvl2pPr marL="914400" lvl="1" indent="-228600" algn="l">
              <a:lnSpc>
                <a:spcPct val="90000"/>
              </a:lnSpc>
              <a:spcBef>
                <a:spcPts val="600"/>
              </a:spcBef>
              <a:spcAft>
                <a:spcPts val="0"/>
              </a:spcAft>
              <a:buSzPts val="1440"/>
              <a:buNone/>
              <a:defRPr sz="1800">
                <a:solidFill>
                  <a:srgbClr val="979797"/>
                </a:solidFill>
              </a:defRPr>
            </a:lvl2pPr>
            <a:lvl3pPr marL="1371600" lvl="2" indent="-228600" algn="l">
              <a:lnSpc>
                <a:spcPct val="90000"/>
              </a:lnSpc>
              <a:spcBef>
                <a:spcPts val="600"/>
              </a:spcBef>
              <a:spcAft>
                <a:spcPts val="0"/>
              </a:spcAft>
              <a:buSzPts val="1280"/>
              <a:buNone/>
              <a:defRPr sz="1600">
                <a:solidFill>
                  <a:srgbClr val="979797"/>
                </a:solidFill>
              </a:defRPr>
            </a:lvl3pPr>
            <a:lvl4pPr marL="1828800" lvl="3" indent="-228600" algn="l">
              <a:lnSpc>
                <a:spcPct val="90000"/>
              </a:lnSpc>
              <a:spcBef>
                <a:spcPts val="600"/>
              </a:spcBef>
              <a:spcAft>
                <a:spcPts val="0"/>
              </a:spcAft>
              <a:buSzPts val="1120"/>
              <a:buNone/>
              <a:defRPr sz="1400">
                <a:solidFill>
                  <a:srgbClr val="979797"/>
                </a:solidFill>
              </a:defRPr>
            </a:lvl4pPr>
            <a:lvl5pPr marL="2286000" lvl="4" indent="-228600" algn="l">
              <a:lnSpc>
                <a:spcPct val="90000"/>
              </a:lnSpc>
              <a:spcBef>
                <a:spcPts val="600"/>
              </a:spcBef>
              <a:spcAft>
                <a:spcPts val="0"/>
              </a:spcAft>
              <a:buSzPts val="1120"/>
              <a:buNone/>
              <a:defRPr sz="1400">
                <a:solidFill>
                  <a:srgbClr val="979797"/>
                </a:solidFill>
              </a:defRPr>
            </a:lvl5pPr>
            <a:lvl6pPr marL="2743200" lvl="5" indent="-228600" algn="l">
              <a:spcBef>
                <a:spcPts val="600"/>
              </a:spcBef>
              <a:spcAft>
                <a:spcPts val="0"/>
              </a:spcAft>
              <a:buClr>
                <a:srgbClr val="979797"/>
              </a:buClr>
              <a:buSzPts val="1120"/>
              <a:buNone/>
              <a:defRPr sz="1400">
                <a:solidFill>
                  <a:srgbClr val="979797"/>
                </a:solidFill>
              </a:defRPr>
            </a:lvl6pPr>
            <a:lvl7pPr marL="3200400" lvl="6" indent="-228600" algn="l">
              <a:spcBef>
                <a:spcPts val="600"/>
              </a:spcBef>
              <a:spcAft>
                <a:spcPts val="0"/>
              </a:spcAft>
              <a:buClr>
                <a:srgbClr val="979797"/>
              </a:buClr>
              <a:buSzPts val="1120"/>
              <a:buNone/>
              <a:defRPr sz="1400">
                <a:solidFill>
                  <a:srgbClr val="979797"/>
                </a:solidFill>
              </a:defRPr>
            </a:lvl7pPr>
            <a:lvl8pPr marL="3657600" lvl="7" indent="-228600" algn="l">
              <a:spcBef>
                <a:spcPts val="600"/>
              </a:spcBef>
              <a:spcAft>
                <a:spcPts val="0"/>
              </a:spcAft>
              <a:buClr>
                <a:srgbClr val="979797"/>
              </a:buClr>
              <a:buSzPts val="1120"/>
              <a:buNone/>
              <a:defRPr sz="1400">
                <a:solidFill>
                  <a:srgbClr val="979797"/>
                </a:solidFill>
              </a:defRPr>
            </a:lvl8pPr>
            <a:lvl9pPr marL="4114800" lvl="8" indent="-228600" algn="l">
              <a:spcBef>
                <a:spcPts val="600"/>
              </a:spcBef>
              <a:spcAft>
                <a:spcPts val="0"/>
              </a:spcAft>
              <a:buClr>
                <a:srgbClr val="979797"/>
              </a:buClr>
              <a:buSzPts val="1120"/>
              <a:buNone/>
              <a:defRPr sz="1400">
                <a:solidFill>
                  <a:srgbClr val="979797"/>
                </a:solidFill>
              </a:defRPr>
            </a:lvl9pPr>
          </a:lstStyle>
          <a:p>
            <a:endParaRPr/>
          </a:p>
        </p:txBody>
      </p:sp>
      <p:sp>
        <p:nvSpPr>
          <p:cNvPr id="29" name="Google Shape;29;p18"/>
          <p:cNvSpPr txBox="1">
            <a:spLocks noGrp="1"/>
          </p:cNvSpPr>
          <p:nvPr>
            <p:ph type="dt" idx="10"/>
          </p:nvPr>
        </p:nvSpPr>
        <p:spPr>
          <a:xfrm>
            <a:off x="8151812" y="6448427"/>
            <a:ext cx="1396259" cy="18097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1208836" y="6448427"/>
            <a:ext cx="6638176" cy="18097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9828212" y="6448427"/>
            <a:ext cx="1143001" cy="18097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32" name="Google Shape;32;p18" descr="https://lh5.googleusercontent.com/7knvr5BkLfOKd1fxh2CUbWpkdEVhhpYAohkMTWTOMjeS115pQ0TWs0LKi09Q29FZOZw5Duu7JHo6GNCOgP4GilzTpk2qfrFsRDt3y1rzpWB-BUBHigqPZZY3Bk0S784EVSvNRk_k6AU"/>
          <p:cNvPicPr preferRelativeResize="0"/>
          <p:nvPr/>
        </p:nvPicPr>
        <p:blipFill rotWithShape="1">
          <a:blip r:embed="rId2">
            <a:alphaModFix/>
          </a:blip>
          <a:srcRect l="7727" t="7277" r="7276" b="7727"/>
          <a:stretch/>
        </p:blipFill>
        <p:spPr>
          <a:xfrm>
            <a:off x="10774932" y="5143629"/>
            <a:ext cx="1323278" cy="1323277"/>
          </a:xfrm>
          <a:prstGeom prst="rect">
            <a:avLst/>
          </a:prstGeom>
          <a:noFill/>
          <a:ln>
            <a:noFill/>
          </a:ln>
          <a:effectLst>
            <a:reflection stA="52000" endA="300" endPos="35000" sy="-100000" algn="bl" rotWithShape="0"/>
          </a:effec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9"/>
          <p:cNvSpPr txBox="1">
            <a:spLocks noGrp="1"/>
          </p:cNvSpPr>
          <p:nvPr>
            <p:ph type="title"/>
          </p:nvPr>
        </p:nvSpPr>
        <p:spPr>
          <a:xfrm>
            <a:off x="1217614" y="274638"/>
            <a:ext cx="9753600" cy="132556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2A2A2A"/>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9"/>
          <p:cNvSpPr txBox="1">
            <a:spLocks noGrp="1"/>
          </p:cNvSpPr>
          <p:nvPr>
            <p:ph type="body" idx="1"/>
          </p:nvPr>
        </p:nvSpPr>
        <p:spPr>
          <a:xfrm>
            <a:off x="1233279" y="1828800"/>
            <a:ext cx="4708734" cy="4343400"/>
          </a:xfrm>
          <a:prstGeom prst="rect">
            <a:avLst/>
          </a:prstGeom>
          <a:noFill/>
          <a:ln>
            <a:noFill/>
          </a:ln>
        </p:spPr>
        <p:txBody>
          <a:bodyPr spcFirstLastPara="1" wrap="square" lIns="91425" tIns="45700" rIns="91425" bIns="45700" anchor="t" anchorCtr="0">
            <a:normAutofit/>
          </a:bodyPr>
          <a:lstStyle>
            <a:lvl1pPr marL="457200" lvl="0" indent="-350520" algn="l">
              <a:lnSpc>
                <a:spcPct val="90000"/>
              </a:lnSpc>
              <a:spcBef>
                <a:spcPts val="1800"/>
              </a:spcBef>
              <a:spcAft>
                <a:spcPts val="0"/>
              </a:spcAft>
              <a:buSzPts val="1920"/>
              <a:buChar char="•"/>
              <a:defRPr sz="2400"/>
            </a:lvl1pPr>
            <a:lvl2pPr marL="914400" lvl="1" indent="-330200" algn="l">
              <a:lnSpc>
                <a:spcPct val="90000"/>
              </a:lnSpc>
              <a:spcBef>
                <a:spcPts val="600"/>
              </a:spcBef>
              <a:spcAft>
                <a:spcPts val="0"/>
              </a:spcAft>
              <a:buSzPts val="1600"/>
              <a:buChar char="•"/>
              <a:defRPr sz="2000"/>
            </a:lvl2pPr>
            <a:lvl3pPr marL="1371600" lvl="2" indent="-320039" algn="l">
              <a:lnSpc>
                <a:spcPct val="90000"/>
              </a:lnSpc>
              <a:spcBef>
                <a:spcPts val="600"/>
              </a:spcBef>
              <a:spcAft>
                <a:spcPts val="0"/>
              </a:spcAft>
              <a:buSzPts val="1440"/>
              <a:buChar char="•"/>
              <a:defRPr sz="1800"/>
            </a:lvl3pPr>
            <a:lvl4pPr marL="1828800" lvl="3" indent="-309880" algn="l">
              <a:lnSpc>
                <a:spcPct val="90000"/>
              </a:lnSpc>
              <a:spcBef>
                <a:spcPts val="600"/>
              </a:spcBef>
              <a:spcAft>
                <a:spcPts val="0"/>
              </a:spcAft>
              <a:buSzPts val="1280"/>
              <a:buChar char="•"/>
              <a:defRPr sz="1600"/>
            </a:lvl4pPr>
            <a:lvl5pPr marL="2286000" lvl="4" indent="-309879" algn="l">
              <a:lnSpc>
                <a:spcPct val="90000"/>
              </a:lnSpc>
              <a:spcBef>
                <a:spcPts val="600"/>
              </a:spcBef>
              <a:spcAft>
                <a:spcPts val="0"/>
              </a:spcAft>
              <a:buSzPts val="1280"/>
              <a:buChar char="•"/>
              <a:defRPr sz="1600"/>
            </a:lvl5pPr>
            <a:lvl6pPr marL="2743200" lvl="5" indent="-309879" algn="l">
              <a:spcBef>
                <a:spcPts val="600"/>
              </a:spcBef>
              <a:spcAft>
                <a:spcPts val="0"/>
              </a:spcAft>
              <a:buClr>
                <a:schemeClr val="dk1"/>
              </a:buClr>
              <a:buSzPts val="1280"/>
              <a:buChar char="•"/>
              <a:defRPr sz="1600"/>
            </a:lvl6pPr>
            <a:lvl7pPr marL="3200400" lvl="6" indent="-309879" algn="l">
              <a:spcBef>
                <a:spcPts val="600"/>
              </a:spcBef>
              <a:spcAft>
                <a:spcPts val="0"/>
              </a:spcAft>
              <a:buClr>
                <a:schemeClr val="dk1"/>
              </a:buClr>
              <a:buSzPts val="1280"/>
              <a:buChar char="•"/>
              <a:defRPr sz="1600"/>
            </a:lvl7pPr>
            <a:lvl8pPr marL="3657600" lvl="7" indent="-309879" algn="l">
              <a:spcBef>
                <a:spcPts val="600"/>
              </a:spcBef>
              <a:spcAft>
                <a:spcPts val="0"/>
              </a:spcAft>
              <a:buClr>
                <a:schemeClr val="dk1"/>
              </a:buClr>
              <a:buSzPts val="1280"/>
              <a:buChar char="•"/>
              <a:defRPr sz="1600"/>
            </a:lvl8pPr>
            <a:lvl9pPr marL="4114800" lvl="8" indent="-309879" algn="l">
              <a:spcBef>
                <a:spcPts val="600"/>
              </a:spcBef>
              <a:spcAft>
                <a:spcPts val="0"/>
              </a:spcAft>
              <a:buClr>
                <a:schemeClr val="dk1"/>
              </a:buClr>
              <a:buSzPts val="1280"/>
              <a:buChar char="•"/>
              <a:defRPr sz="1600"/>
            </a:lvl9pPr>
          </a:lstStyle>
          <a:p>
            <a:endParaRPr/>
          </a:p>
        </p:txBody>
      </p:sp>
      <p:sp>
        <p:nvSpPr>
          <p:cNvPr id="36" name="Google Shape;36;p19"/>
          <p:cNvSpPr txBox="1">
            <a:spLocks noGrp="1"/>
          </p:cNvSpPr>
          <p:nvPr>
            <p:ph type="body" idx="2"/>
          </p:nvPr>
        </p:nvSpPr>
        <p:spPr>
          <a:xfrm>
            <a:off x="6262479" y="1828800"/>
            <a:ext cx="4708734" cy="4343400"/>
          </a:xfrm>
          <a:prstGeom prst="rect">
            <a:avLst/>
          </a:prstGeom>
          <a:noFill/>
          <a:ln>
            <a:noFill/>
          </a:ln>
        </p:spPr>
        <p:txBody>
          <a:bodyPr spcFirstLastPara="1" wrap="square" lIns="91425" tIns="45700" rIns="91425" bIns="45700" anchor="t" anchorCtr="0">
            <a:normAutofit/>
          </a:bodyPr>
          <a:lstStyle>
            <a:lvl1pPr marL="457200" lvl="0" indent="-350520" algn="l">
              <a:lnSpc>
                <a:spcPct val="90000"/>
              </a:lnSpc>
              <a:spcBef>
                <a:spcPts val="1800"/>
              </a:spcBef>
              <a:spcAft>
                <a:spcPts val="0"/>
              </a:spcAft>
              <a:buSzPts val="1920"/>
              <a:buChar char="•"/>
              <a:defRPr sz="2400"/>
            </a:lvl1pPr>
            <a:lvl2pPr marL="914400" lvl="1" indent="-330200" algn="l">
              <a:lnSpc>
                <a:spcPct val="90000"/>
              </a:lnSpc>
              <a:spcBef>
                <a:spcPts val="600"/>
              </a:spcBef>
              <a:spcAft>
                <a:spcPts val="0"/>
              </a:spcAft>
              <a:buSzPts val="1600"/>
              <a:buChar char="•"/>
              <a:defRPr sz="2000"/>
            </a:lvl2pPr>
            <a:lvl3pPr marL="1371600" lvl="2" indent="-320039" algn="l">
              <a:lnSpc>
                <a:spcPct val="90000"/>
              </a:lnSpc>
              <a:spcBef>
                <a:spcPts val="600"/>
              </a:spcBef>
              <a:spcAft>
                <a:spcPts val="0"/>
              </a:spcAft>
              <a:buSzPts val="1440"/>
              <a:buChar char="•"/>
              <a:defRPr sz="1800"/>
            </a:lvl3pPr>
            <a:lvl4pPr marL="1828800" lvl="3" indent="-309880" algn="l">
              <a:lnSpc>
                <a:spcPct val="90000"/>
              </a:lnSpc>
              <a:spcBef>
                <a:spcPts val="600"/>
              </a:spcBef>
              <a:spcAft>
                <a:spcPts val="0"/>
              </a:spcAft>
              <a:buSzPts val="1280"/>
              <a:buChar char="•"/>
              <a:defRPr sz="1600"/>
            </a:lvl4pPr>
            <a:lvl5pPr marL="2286000" lvl="4" indent="-309879" algn="l">
              <a:lnSpc>
                <a:spcPct val="90000"/>
              </a:lnSpc>
              <a:spcBef>
                <a:spcPts val="600"/>
              </a:spcBef>
              <a:spcAft>
                <a:spcPts val="0"/>
              </a:spcAft>
              <a:buSzPts val="1280"/>
              <a:buChar char="•"/>
              <a:defRPr sz="1600"/>
            </a:lvl5pPr>
            <a:lvl6pPr marL="2743200" lvl="5" indent="-309879" algn="l">
              <a:spcBef>
                <a:spcPts val="600"/>
              </a:spcBef>
              <a:spcAft>
                <a:spcPts val="0"/>
              </a:spcAft>
              <a:buClr>
                <a:schemeClr val="dk1"/>
              </a:buClr>
              <a:buSzPts val="1280"/>
              <a:buChar char="•"/>
              <a:defRPr sz="1600"/>
            </a:lvl6pPr>
            <a:lvl7pPr marL="3200400" lvl="6" indent="-309879" algn="l">
              <a:spcBef>
                <a:spcPts val="600"/>
              </a:spcBef>
              <a:spcAft>
                <a:spcPts val="0"/>
              </a:spcAft>
              <a:buClr>
                <a:schemeClr val="dk1"/>
              </a:buClr>
              <a:buSzPts val="1280"/>
              <a:buChar char="•"/>
              <a:defRPr sz="1600"/>
            </a:lvl7pPr>
            <a:lvl8pPr marL="3657600" lvl="7" indent="-309879" algn="l">
              <a:spcBef>
                <a:spcPts val="600"/>
              </a:spcBef>
              <a:spcAft>
                <a:spcPts val="0"/>
              </a:spcAft>
              <a:buClr>
                <a:schemeClr val="dk1"/>
              </a:buClr>
              <a:buSzPts val="1280"/>
              <a:buChar char="•"/>
              <a:defRPr sz="1600"/>
            </a:lvl8pPr>
            <a:lvl9pPr marL="4114800" lvl="8" indent="-309879" algn="l">
              <a:spcBef>
                <a:spcPts val="600"/>
              </a:spcBef>
              <a:spcAft>
                <a:spcPts val="0"/>
              </a:spcAft>
              <a:buClr>
                <a:schemeClr val="dk1"/>
              </a:buClr>
              <a:buSzPts val="1280"/>
              <a:buChar char="•"/>
              <a:defRPr sz="1600"/>
            </a:lvl9pPr>
          </a:lstStyle>
          <a:p>
            <a:endParaRPr/>
          </a:p>
        </p:txBody>
      </p:sp>
      <p:sp>
        <p:nvSpPr>
          <p:cNvPr id="37" name="Google Shape;37;p19"/>
          <p:cNvSpPr txBox="1">
            <a:spLocks noGrp="1"/>
          </p:cNvSpPr>
          <p:nvPr>
            <p:ph type="dt" idx="10"/>
          </p:nvPr>
        </p:nvSpPr>
        <p:spPr>
          <a:xfrm>
            <a:off x="8151812" y="6448427"/>
            <a:ext cx="1396259" cy="18097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9"/>
          <p:cNvSpPr txBox="1">
            <a:spLocks noGrp="1"/>
          </p:cNvSpPr>
          <p:nvPr>
            <p:ph type="ftr" idx="11"/>
          </p:nvPr>
        </p:nvSpPr>
        <p:spPr>
          <a:xfrm>
            <a:off x="1208836" y="6448427"/>
            <a:ext cx="6638176" cy="18097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9"/>
          <p:cNvSpPr txBox="1">
            <a:spLocks noGrp="1"/>
          </p:cNvSpPr>
          <p:nvPr>
            <p:ph type="sldNum" idx="12"/>
          </p:nvPr>
        </p:nvSpPr>
        <p:spPr>
          <a:xfrm>
            <a:off x="9828212" y="6448427"/>
            <a:ext cx="1143001" cy="18097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40" name="Google Shape;40;p19" descr="https://lh5.googleusercontent.com/7knvr5BkLfOKd1fxh2CUbWpkdEVhhpYAohkMTWTOMjeS115pQ0TWs0LKi09Q29FZOZw5Duu7JHo6GNCOgP4GilzTpk2qfrFsRDt3y1rzpWB-BUBHigqPZZY3Bk0S784EVSvNRk_k6AU"/>
          <p:cNvPicPr preferRelativeResize="0"/>
          <p:nvPr/>
        </p:nvPicPr>
        <p:blipFill rotWithShape="1">
          <a:blip r:embed="rId2">
            <a:alphaModFix/>
          </a:blip>
          <a:srcRect l="7727" t="7277" r="7276" b="7727"/>
          <a:stretch/>
        </p:blipFill>
        <p:spPr>
          <a:xfrm>
            <a:off x="10774932" y="5143629"/>
            <a:ext cx="1323278" cy="1323277"/>
          </a:xfrm>
          <a:prstGeom prst="rect">
            <a:avLst/>
          </a:prstGeom>
          <a:noFill/>
          <a:ln>
            <a:noFill/>
          </a:ln>
          <a:effectLst>
            <a:reflection stA="52000" endA="300" endPos="35000" sy="-100000" algn="bl" rotWithShape="0"/>
          </a:effec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20"/>
          <p:cNvSpPr txBox="1">
            <a:spLocks noGrp="1"/>
          </p:cNvSpPr>
          <p:nvPr>
            <p:ph type="title"/>
          </p:nvPr>
        </p:nvSpPr>
        <p:spPr>
          <a:xfrm>
            <a:off x="1217614" y="274638"/>
            <a:ext cx="9753600" cy="132556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2A2A2A"/>
              </a:buClr>
              <a:buSzPts val="4000"/>
              <a:buFont typeface="Century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20"/>
          <p:cNvSpPr txBox="1">
            <a:spLocks noGrp="1"/>
          </p:cNvSpPr>
          <p:nvPr>
            <p:ph type="body" idx="1"/>
          </p:nvPr>
        </p:nvSpPr>
        <p:spPr>
          <a:xfrm>
            <a:off x="1217614" y="1828799"/>
            <a:ext cx="4709160" cy="83820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0"/>
              </a:spcBef>
              <a:spcAft>
                <a:spcPts val="0"/>
              </a:spcAft>
              <a:buSzPts val="1920"/>
              <a:buNone/>
              <a:defRPr sz="2400" b="0" cap="none">
                <a:solidFill>
                  <a:srgbClr val="2A2A2A"/>
                </a:solidFill>
              </a:defRPr>
            </a:lvl1pPr>
            <a:lvl2pPr marL="914400" lvl="1" indent="-228600" algn="l">
              <a:lnSpc>
                <a:spcPct val="90000"/>
              </a:lnSpc>
              <a:spcBef>
                <a:spcPts val="600"/>
              </a:spcBef>
              <a:spcAft>
                <a:spcPts val="0"/>
              </a:spcAft>
              <a:buSzPts val="1600"/>
              <a:buNone/>
              <a:defRPr sz="2000" b="1"/>
            </a:lvl2pPr>
            <a:lvl3pPr marL="1371600" lvl="2" indent="-228600" algn="l">
              <a:lnSpc>
                <a:spcPct val="90000"/>
              </a:lnSpc>
              <a:spcBef>
                <a:spcPts val="600"/>
              </a:spcBef>
              <a:spcAft>
                <a:spcPts val="0"/>
              </a:spcAft>
              <a:buSzPts val="1440"/>
              <a:buNone/>
              <a:defRPr sz="1800" b="1"/>
            </a:lvl3pPr>
            <a:lvl4pPr marL="1828800" lvl="3" indent="-228600" algn="l">
              <a:lnSpc>
                <a:spcPct val="90000"/>
              </a:lnSpc>
              <a:spcBef>
                <a:spcPts val="600"/>
              </a:spcBef>
              <a:spcAft>
                <a:spcPts val="0"/>
              </a:spcAft>
              <a:buSzPts val="1280"/>
              <a:buNone/>
              <a:defRPr sz="1600" b="1"/>
            </a:lvl4pPr>
            <a:lvl5pPr marL="2286000" lvl="4" indent="-228600" algn="l">
              <a:lnSpc>
                <a:spcPct val="90000"/>
              </a:lnSpc>
              <a:spcBef>
                <a:spcPts val="600"/>
              </a:spcBef>
              <a:spcAft>
                <a:spcPts val="0"/>
              </a:spcAft>
              <a:buSzPts val="1280"/>
              <a:buNone/>
              <a:defRPr sz="1600" b="1"/>
            </a:lvl5pPr>
            <a:lvl6pPr marL="2743200" lvl="5" indent="-228600" algn="l">
              <a:spcBef>
                <a:spcPts val="600"/>
              </a:spcBef>
              <a:spcAft>
                <a:spcPts val="0"/>
              </a:spcAft>
              <a:buClr>
                <a:schemeClr val="dk1"/>
              </a:buClr>
              <a:buSzPts val="1280"/>
              <a:buNone/>
              <a:defRPr sz="1600" b="1"/>
            </a:lvl6pPr>
            <a:lvl7pPr marL="3200400" lvl="6" indent="-228600" algn="l">
              <a:spcBef>
                <a:spcPts val="600"/>
              </a:spcBef>
              <a:spcAft>
                <a:spcPts val="0"/>
              </a:spcAft>
              <a:buClr>
                <a:schemeClr val="dk1"/>
              </a:buClr>
              <a:buSzPts val="1280"/>
              <a:buNone/>
              <a:defRPr sz="1600" b="1"/>
            </a:lvl7pPr>
            <a:lvl8pPr marL="3657600" lvl="7" indent="-228600" algn="l">
              <a:spcBef>
                <a:spcPts val="600"/>
              </a:spcBef>
              <a:spcAft>
                <a:spcPts val="0"/>
              </a:spcAft>
              <a:buClr>
                <a:schemeClr val="dk1"/>
              </a:buClr>
              <a:buSzPts val="1280"/>
              <a:buNone/>
              <a:defRPr sz="1600" b="1"/>
            </a:lvl8pPr>
            <a:lvl9pPr marL="4114800" lvl="8" indent="-228600" algn="l">
              <a:spcBef>
                <a:spcPts val="600"/>
              </a:spcBef>
              <a:spcAft>
                <a:spcPts val="0"/>
              </a:spcAft>
              <a:buClr>
                <a:schemeClr val="dk1"/>
              </a:buClr>
              <a:buSzPts val="1280"/>
              <a:buNone/>
              <a:defRPr sz="1600" b="1"/>
            </a:lvl9pPr>
          </a:lstStyle>
          <a:p>
            <a:endParaRPr/>
          </a:p>
        </p:txBody>
      </p:sp>
      <p:sp>
        <p:nvSpPr>
          <p:cNvPr id="44" name="Google Shape;44;p20"/>
          <p:cNvSpPr txBox="1">
            <a:spLocks noGrp="1"/>
          </p:cNvSpPr>
          <p:nvPr>
            <p:ph type="body" idx="2"/>
          </p:nvPr>
        </p:nvSpPr>
        <p:spPr>
          <a:xfrm>
            <a:off x="1217614" y="2743200"/>
            <a:ext cx="4709160" cy="3428999"/>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1800"/>
              </a:spcBef>
              <a:spcAft>
                <a:spcPts val="0"/>
              </a:spcAft>
              <a:buSzPts val="1600"/>
              <a:buChar char="•"/>
              <a:defRPr sz="2000"/>
            </a:lvl1pPr>
            <a:lvl2pPr marL="914400" lvl="1" indent="-320040" algn="l">
              <a:lnSpc>
                <a:spcPct val="90000"/>
              </a:lnSpc>
              <a:spcBef>
                <a:spcPts val="600"/>
              </a:spcBef>
              <a:spcAft>
                <a:spcPts val="0"/>
              </a:spcAft>
              <a:buSzPts val="1440"/>
              <a:buChar char="•"/>
              <a:defRPr sz="1800"/>
            </a:lvl2pPr>
            <a:lvl3pPr marL="1371600" lvl="2" indent="-309880" algn="l">
              <a:lnSpc>
                <a:spcPct val="90000"/>
              </a:lnSpc>
              <a:spcBef>
                <a:spcPts val="600"/>
              </a:spcBef>
              <a:spcAft>
                <a:spcPts val="0"/>
              </a:spcAft>
              <a:buSzPts val="1280"/>
              <a:buChar char="•"/>
              <a:defRPr sz="1600"/>
            </a:lvl3pPr>
            <a:lvl4pPr marL="1828800" lvl="3" indent="-299719" algn="l">
              <a:lnSpc>
                <a:spcPct val="90000"/>
              </a:lnSpc>
              <a:spcBef>
                <a:spcPts val="600"/>
              </a:spcBef>
              <a:spcAft>
                <a:spcPts val="0"/>
              </a:spcAft>
              <a:buSzPts val="1120"/>
              <a:buChar char="•"/>
              <a:defRPr sz="1400"/>
            </a:lvl4pPr>
            <a:lvl5pPr marL="2286000" lvl="4" indent="-299720" algn="l">
              <a:lnSpc>
                <a:spcPct val="90000"/>
              </a:lnSpc>
              <a:spcBef>
                <a:spcPts val="600"/>
              </a:spcBef>
              <a:spcAft>
                <a:spcPts val="0"/>
              </a:spcAft>
              <a:buSzPts val="1120"/>
              <a:buChar char="•"/>
              <a:defRPr sz="1400"/>
            </a:lvl5pPr>
            <a:lvl6pPr marL="2743200" lvl="5" indent="-299720" algn="l">
              <a:spcBef>
                <a:spcPts val="600"/>
              </a:spcBef>
              <a:spcAft>
                <a:spcPts val="0"/>
              </a:spcAft>
              <a:buClr>
                <a:schemeClr val="dk1"/>
              </a:buClr>
              <a:buSzPts val="1120"/>
              <a:buChar char="•"/>
              <a:defRPr sz="1400"/>
            </a:lvl6pPr>
            <a:lvl7pPr marL="3200400" lvl="6" indent="-299720" algn="l">
              <a:spcBef>
                <a:spcPts val="600"/>
              </a:spcBef>
              <a:spcAft>
                <a:spcPts val="0"/>
              </a:spcAft>
              <a:buClr>
                <a:schemeClr val="dk1"/>
              </a:buClr>
              <a:buSzPts val="1120"/>
              <a:buChar char="•"/>
              <a:defRPr sz="1400"/>
            </a:lvl7pPr>
            <a:lvl8pPr marL="3657600" lvl="7" indent="-299720" algn="l">
              <a:spcBef>
                <a:spcPts val="600"/>
              </a:spcBef>
              <a:spcAft>
                <a:spcPts val="0"/>
              </a:spcAft>
              <a:buClr>
                <a:schemeClr val="dk1"/>
              </a:buClr>
              <a:buSzPts val="1120"/>
              <a:buChar char="•"/>
              <a:defRPr sz="1400"/>
            </a:lvl8pPr>
            <a:lvl9pPr marL="4114800" lvl="8" indent="-299720" algn="l">
              <a:spcBef>
                <a:spcPts val="600"/>
              </a:spcBef>
              <a:spcAft>
                <a:spcPts val="0"/>
              </a:spcAft>
              <a:buClr>
                <a:schemeClr val="dk1"/>
              </a:buClr>
              <a:buSzPts val="1120"/>
              <a:buChar char="•"/>
              <a:defRPr sz="1400"/>
            </a:lvl9pPr>
          </a:lstStyle>
          <a:p>
            <a:endParaRPr/>
          </a:p>
        </p:txBody>
      </p:sp>
      <p:sp>
        <p:nvSpPr>
          <p:cNvPr id="45" name="Google Shape;45;p20"/>
          <p:cNvSpPr txBox="1">
            <a:spLocks noGrp="1"/>
          </p:cNvSpPr>
          <p:nvPr>
            <p:ph type="body" idx="3"/>
          </p:nvPr>
        </p:nvSpPr>
        <p:spPr>
          <a:xfrm>
            <a:off x="6262054" y="1828799"/>
            <a:ext cx="4709160" cy="83820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0"/>
              </a:spcBef>
              <a:spcAft>
                <a:spcPts val="0"/>
              </a:spcAft>
              <a:buSzPts val="1920"/>
              <a:buNone/>
              <a:defRPr sz="2400" b="0" cap="none">
                <a:solidFill>
                  <a:srgbClr val="2A2A2A"/>
                </a:solidFill>
              </a:defRPr>
            </a:lvl1pPr>
            <a:lvl2pPr marL="914400" lvl="1" indent="-228600" algn="l">
              <a:lnSpc>
                <a:spcPct val="90000"/>
              </a:lnSpc>
              <a:spcBef>
                <a:spcPts val="600"/>
              </a:spcBef>
              <a:spcAft>
                <a:spcPts val="0"/>
              </a:spcAft>
              <a:buSzPts val="1600"/>
              <a:buNone/>
              <a:defRPr sz="2000" b="1"/>
            </a:lvl2pPr>
            <a:lvl3pPr marL="1371600" lvl="2" indent="-228600" algn="l">
              <a:lnSpc>
                <a:spcPct val="90000"/>
              </a:lnSpc>
              <a:spcBef>
                <a:spcPts val="600"/>
              </a:spcBef>
              <a:spcAft>
                <a:spcPts val="0"/>
              </a:spcAft>
              <a:buSzPts val="1440"/>
              <a:buNone/>
              <a:defRPr sz="1800" b="1"/>
            </a:lvl3pPr>
            <a:lvl4pPr marL="1828800" lvl="3" indent="-228600" algn="l">
              <a:lnSpc>
                <a:spcPct val="90000"/>
              </a:lnSpc>
              <a:spcBef>
                <a:spcPts val="600"/>
              </a:spcBef>
              <a:spcAft>
                <a:spcPts val="0"/>
              </a:spcAft>
              <a:buSzPts val="1280"/>
              <a:buNone/>
              <a:defRPr sz="1600" b="1"/>
            </a:lvl4pPr>
            <a:lvl5pPr marL="2286000" lvl="4" indent="-228600" algn="l">
              <a:lnSpc>
                <a:spcPct val="90000"/>
              </a:lnSpc>
              <a:spcBef>
                <a:spcPts val="600"/>
              </a:spcBef>
              <a:spcAft>
                <a:spcPts val="0"/>
              </a:spcAft>
              <a:buSzPts val="1280"/>
              <a:buNone/>
              <a:defRPr sz="1600" b="1"/>
            </a:lvl5pPr>
            <a:lvl6pPr marL="2743200" lvl="5" indent="-228600" algn="l">
              <a:spcBef>
                <a:spcPts val="600"/>
              </a:spcBef>
              <a:spcAft>
                <a:spcPts val="0"/>
              </a:spcAft>
              <a:buClr>
                <a:schemeClr val="dk1"/>
              </a:buClr>
              <a:buSzPts val="1280"/>
              <a:buNone/>
              <a:defRPr sz="1600" b="1"/>
            </a:lvl6pPr>
            <a:lvl7pPr marL="3200400" lvl="6" indent="-228600" algn="l">
              <a:spcBef>
                <a:spcPts val="600"/>
              </a:spcBef>
              <a:spcAft>
                <a:spcPts val="0"/>
              </a:spcAft>
              <a:buClr>
                <a:schemeClr val="dk1"/>
              </a:buClr>
              <a:buSzPts val="1280"/>
              <a:buNone/>
              <a:defRPr sz="1600" b="1"/>
            </a:lvl7pPr>
            <a:lvl8pPr marL="3657600" lvl="7" indent="-228600" algn="l">
              <a:spcBef>
                <a:spcPts val="600"/>
              </a:spcBef>
              <a:spcAft>
                <a:spcPts val="0"/>
              </a:spcAft>
              <a:buClr>
                <a:schemeClr val="dk1"/>
              </a:buClr>
              <a:buSzPts val="1280"/>
              <a:buNone/>
              <a:defRPr sz="1600" b="1"/>
            </a:lvl8pPr>
            <a:lvl9pPr marL="4114800" lvl="8" indent="-228600" algn="l">
              <a:spcBef>
                <a:spcPts val="600"/>
              </a:spcBef>
              <a:spcAft>
                <a:spcPts val="0"/>
              </a:spcAft>
              <a:buClr>
                <a:schemeClr val="dk1"/>
              </a:buClr>
              <a:buSzPts val="1280"/>
              <a:buNone/>
              <a:defRPr sz="1600" b="1"/>
            </a:lvl9pPr>
          </a:lstStyle>
          <a:p>
            <a:endParaRPr/>
          </a:p>
        </p:txBody>
      </p:sp>
      <p:sp>
        <p:nvSpPr>
          <p:cNvPr id="46" name="Google Shape;46;p20"/>
          <p:cNvSpPr txBox="1">
            <a:spLocks noGrp="1"/>
          </p:cNvSpPr>
          <p:nvPr>
            <p:ph type="body" idx="4"/>
          </p:nvPr>
        </p:nvSpPr>
        <p:spPr>
          <a:xfrm>
            <a:off x="6262054" y="2743200"/>
            <a:ext cx="4709160" cy="3428999"/>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1800"/>
              </a:spcBef>
              <a:spcAft>
                <a:spcPts val="0"/>
              </a:spcAft>
              <a:buSzPts val="1600"/>
              <a:buChar char="•"/>
              <a:defRPr sz="2000"/>
            </a:lvl1pPr>
            <a:lvl2pPr marL="914400" lvl="1" indent="-320040" algn="l">
              <a:lnSpc>
                <a:spcPct val="90000"/>
              </a:lnSpc>
              <a:spcBef>
                <a:spcPts val="600"/>
              </a:spcBef>
              <a:spcAft>
                <a:spcPts val="0"/>
              </a:spcAft>
              <a:buSzPts val="1440"/>
              <a:buChar char="•"/>
              <a:defRPr sz="1800"/>
            </a:lvl2pPr>
            <a:lvl3pPr marL="1371600" lvl="2" indent="-309880" algn="l">
              <a:lnSpc>
                <a:spcPct val="90000"/>
              </a:lnSpc>
              <a:spcBef>
                <a:spcPts val="600"/>
              </a:spcBef>
              <a:spcAft>
                <a:spcPts val="0"/>
              </a:spcAft>
              <a:buSzPts val="1280"/>
              <a:buChar char="•"/>
              <a:defRPr sz="1600"/>
            </a:lvl3pPr>
            <a:lvl4pPr marL="1828800" lvl="3" indent="-299719" algn="l">
              <a:lnSpc>
                <a:spcPct val="90000"/>
              </a:lnSpc>
              <a:spcBef>
                <a:spcPts val="600"/>
              </a:spcBef>
              <a:spcAft>
                <a:spcPts val="0"/>
              </a:spcAft>
              <a:buSzPts val="1120"/>
              <a:buChar char="•"/>
              <a:defRPr sz="1400"/>
            </a:lvl4pPr>
            <a:lvl5pPr marL="2286000" lvl="4" indent="-299720" algn="l">
              <a:lnSpc>
                <a:spcPct val="90000"/>
              </a:lnSpc>
              <a:spcBef>
                <a:spcPts val="600"/>
              </a:spcBef>
              <a:spcAft>
                <a:spcPts val="0"/>
              </a:spcAft>
              <a:buSzPts val="1120"/>
              <a:buChar char="•"/>
              <a:defRPr sz="1400"/>
            </a:lvl5pPr>
            <a:lvl6pPr marL="2743200" lvl="5" indent="-299720" algn="l">
              <a:spcBef>
                <a:spcPts val="600"/>
              </a:spcBef>
              <a:spcAft>
                <a:spcPts val="0"/>
              </a:spcAft>
              <a:buClr>
                <a:schemeClr val="dk1"/>
              </a:buClr>
              <a:buSzPts val="1120"/>
              <a:buChar char="•"/>
              <a:defRPr sz="1400"/>
            </a:lvl6pPr>
            <a:lvl7pPr marL="3200400" lvl="6" indent="-299720" algn="l">
              <a:spcBef>
                <a:spcPts val="600"/>
              </a:spcBef>
              <a:spcAft>
                <a:spcPts val="0"/>
              </a:spcAft>
              <a:buClr>
                <a:schemeClr val="dk1"/>
              </a:buClr>
              <a:buSzPts val="1120"/>
              <a:buChar char="•"/>
              <a:defRPr sz="1400"/>
            </a:lvl7pPr>
            <a:lvl8pPr marL="3657600" lvl="7" indent="-299720" algn="l">
              <a:spcBef>
                <a:spcPts val="600"/>
              </a:spcBef>
              <a:spcAft>
                <a:spcPts val="0"/>
              </a:spcAft>
              <a:buClr>
                <a:schemeClr val="dk1"/>
              </a:buClr>
              <a:buSzPts val="1120"/>
              <a:buChar char="•"/>
              <a:defRPr sz="1400"/>
            </a:lvl8pPr>
            <a:lvl9pPr marL="4114800" lvl="8" indent="-299720" algn="l">
              <a:spcBef>
                <a:spcPts val="600"/>
              </a:spcBef>
              <a:spcAft>
                <a:spcPts val="0"/>
              </a:spcAft>
              <a:buClr>
                <a:schemeClr val="dk1"/>
              </a:buClr>
              <a:buSzPts val="1120"/>
              <a:buChar char="•"/>
              <a:defRPr sz="1400"/>
            </a:lvl9pPr>
          </a:lstStyle>
          <a:p>
            <a:endParaRPr/>
          </a:p>
        </p:txBody>
      </p:sp>
      <p:sp>
        <p:nvSpPr>
          <p:cNvPr id="47" name="Google Shape;47;p20"/>
          <p:cNvSpPr txBox="1">
            <a:spLocks noGrp="1"/>
          </p:cNvSpPr>
          <p:nvPr>
            <p:ph type="dt" idx="10"/>
          </p:nvPr>
        </p:nvSpPr>
        <p:spPr>
          <a:xfrm>
            <a:off x="8151812" y="6448427"/>
            <a:ext cx="1396259" cy="18097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0"/>
          <p:cNvSpPr txBox="1">
            <a:spLocks noGrp="1"/>
          </p:cNvSpPr>
          <p:nvPr>
            <p:ph type="ftr" idx="11"/>
          </p:nvPr>
        </p:nvSpPr>
        <p:spPr>
          <a:xfrm>
            <a:off x="1208836" y="6448427"/>
            <a:ext cx="6638176" cy="18097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0"/>
          <p:cNvSpPr txBox="1">
            <a:spLocks noGrp="1"/>
          </p:cNvSpPr>
          <p:nvPr>
            <p:ph type="sldNum" idx="12"/>
          </p:nvPr>
        </p:nvSpPr>
        <p:spPr>
          <a:xfrm>
            <a:off x="9828212" y="6448427"/>
            <a:ext cx="1143001" cy="18097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50" name="Google Shape;50;p20" descr="https://lh5.googleusercontent.com/7knvr5BkLfOKd1fxh2CUbWpkdEVhhpYAohkMTWTOMjeS115pQ0TWs0LKi09Q29FZOZw5Duu7JHo6GNCOgP4GilzTpk2qfrFsRDt3y1rzpWB-BUBHigqPZZY3Bk0S784EVSvNRk_k6AU"/>
          <p:cNvPicPr preferRelativeResize="0"/>
          <p:nvPr/>
        </p:nvPicPr>
        <p:blipFill rotWithShape="1">
          <a:blip r:embed="rId2">
            <a:alphaModFix/>
          </a:blip>
          <a:srcRect l="7727" t="7277" r="7276" b="7727"/>
          <a:stretch/>
        </p:blipFill>
        <p:spPr>
          <a:xfrm>
            <a:off x="10774932" y="5143629"/>
            <a:ext cx="1323278" cy="1323277"/>
          </a:xfrm>
          <a:prstGeom prst="rect">
            <a:avLst/>
          </a:prstGeom>
          <a:noFill/>
          <a:ln>
            <a:noFill/>
          </a:ln>
          <a:effectLst>
            <a:reflection stA="52000" endA="300" endPos="35000" sy="-100000" algn="bl" rotWithShape="0"/>
          </a:effectLs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21"/>
          <p:cNvSpPr txBox="1">
            <a:spLocks noGrp="1"/>
          </p:cNvSpPr>
          <p:nvPr>
            <p:ph type="title"/>
          </p:nvPr>
        </p:nvSpPr>
        <p:spPr>
          <a:xfrm>
            <a:off x="1217614" y="274638"/>
            <a:ext cx="9753600" cy="132556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2A2A2A"/>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21"/>
          <p:cNvSpPr txBox="1">
            <a:spLocks noGrp="1"/>
          </p:cNvSpPr>
          <p:nvPr>
            <p:ph type="dt" idx="10"/>
          </p:nvPr>
        </p:nvSpPr>
        <p:spPr>
          <a:xfrm>
            <a:off x="8151812" y="6448427"/>
            <a:ext cx="1396259" cy="18097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1"/>
          <p:cNvSpPr txBox="1">
            <a:spLocks noGrp="1"/>
          </p:cNvSpPr>
          <p:nvPr>
            <p:ph type="ftr" idx="11"/>
          </p:nvPr>
        </p:nvSpPr>
        <p:spPr>
          <a:xfrm>
            <a:off x="1208836" y="6448427"/>
            <a:ext cx="6638176" cy="18097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1"/>
          <p:cNvSpPr txBox="1">
            <a:spLocks noGrp="1"/>
          </p:cNvSpPr>
          <p:nvPr>
            <p:ph type="sldNum" idx="12"/>
          </p:nvPr>
        </p:nvSpPr>
        <p:spPr>
          <a:xfrm>
            <a:off x="9828212" y="6448427"/>
            <a:ext cx="1143001" cy="18097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56" name="Google Shape;56;p21" descr="https://lh5.googleusercontent.com/7knvr5BkLfOKd1fxh2CUbWpkdEVhhpYAohkMTWTOMjeS115pQ0TWs0LKi09Q29FZOZw5Duu7JHo6GNCOgP4GilzTpk2qfrFsRDt3y1rzpWB-BUBHigqPZZY3Bk0S784EVSvNRk_k6AU"/>
          <p:cNvPicPr preferRelativeResize="0"/>
          <p:nvPr/>
        </p:nvPicPr>
        <p:blipFill rotWithShape="1">
          <a:blip r:embed="rId2">
            <a:alphaModFix/>
          </a:blip>
          <a:srcRect l="7727" t="7277" r="7276" b="7727"/>
          <a:stretch/>
        </p:blipFill>
        <p:spPr>
          <a:xfrm>
            <a:off x="10774932" y="5157192"/>
            <a:ext cx="1323278" cy="1323277"/>
          </a:xfrm>
          <a:prstGeom prst="rect">
            <a:avLst/>
          </a:prstGeom>
          <a:noFill/>
          <a:ln>
            <a:noFill/>
          </a:ln>
          <a:effectLst>
            <a:reflection stA="52000" endA="300" endPos="35000" sy="-100000" algn="bl" rotWithShape="0"/>
          </a:effec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22"/>
          <p:cNvSpPr txBox="1">
            <a:spLocks noGrp="1"/>
          </p:cNvSpPr>
          <p:nvPr>
            <p:ph type="dt" idx="10"/>
          </p:nvPr>
        </p:nvSpPr>
        <p:spPr>
          <a:xfrm>
            <a:off x="8151812" y="6448427"/>
            <a:ext cx="1396259" cy="18097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2"/>
          <p:cNvSpPr txBox="1">
            <a:spLocks noGrp="1"/>
          </p:cNvSpPr>
          <p:nvPr>
            <p:ph type="ftr" idx="11"/>
          </p:nvPr>
        </p:nvSpPr>
        <p:spPr>
          <a:xfrm>
            <a:off x="1208836" y="6448427"/>
            <a:ext cx="6638176" cy="18097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2"/>
          <p:cNvSpPr txBox="1">
            <a:spLocks noGrp="1"/>
          </p:cNvSpPr>
          <p:nvPr>
            <p:ph type="sldNum" idx="12"/>
          </p:nvPr>
        </p:nvSpPr>
        <p:spPr>
          <a:xfrm>
            <a:off x="9828212" y="6448427"/>
            <a:ext cx="1143001" cy="18097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61" name="Google Shape;61;p22" descr="https://lh5.googleusercontent.com/7knvr5BkLfOKd1fxh2CUbWpkdEVhhpYAohkMTWTOMjeS115pQ0TWs0LKi09Q29FZOZw5Duu7JHo6GNCOgP4GilzTpk2qfrFsRDt3y1rzpWB-BUBHigqPZZY3Bk0S784EVSvNRk_k6AU"/>
          <p:cNvPicPr preferRelativeResize="0"/>
          <p:nvPr/>
        </p:nvPicPr>
        <p:blipFill rotWithShape="1">
          <a:blip r:embed="rId2">
            <a:alphaModFix/>
          </a:blip>
          <a:srcRect l="7727" t="7277" r="7276" b="7727"/>
          <a:stretch/>
        </p:blipFill>
        <p:spPr>
          <a:xfrm>
            <a:off x="10774932" y="5143629"/>
            <a:ext cx="1323278" cy="1323277"/>
          </a:xfrm>
          <a:prstGeom prst="rect">
            <a:avLst/>
          </a:prstGeom>
          <a:noFill/>
          <a:ln>
            <a:noFill/>
          </a:ln>
          <a:effectLst>
            <a:reflection stA="52000" endA="300" endPos="35000" sy="-100000" algn="bl" rotWithShape="0"/>
          </a:effec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bg>
      <p:bgPr>
        <a:solidFill>
          <a:schemeClr val="lt1"/>
        </a:solidFill>
        <a:effectLst/>
      </p:bgPr>
    </p:bg>
    <p:spTree>
      <p:nvGrpSpPr>
        <p:cNvPr id="1" name="Shape 62"/>
        <p:cNvGrpSpPr/>
        <p:nvPr/>
      </p:nvGrpSpPr>
      <p:grpSpPr>
        <a:xfrm>
          <a:off x="0" y="0"/>
          <a:ext cx="0" cy="0"/>
          <a:chOff x="0" y="0"/>
          <a:chExt cx="0" cy="0"/>
        </a:xfrm>
      </p:grpSpPr>
      <p:sp>
        <p:nvSpPr>
          <p:cNvPr id="63" name="Google Shape;63;p23"/>
          <p:cNvSpPr/>
          <p:nvPr/>
        </p:nvSpPr>
        <p:spPr>
          <a:xfrm>
            <a:off x="0" y="0"/>
            <a:ext cx="5180013" cy="6858000"/>
          </a:xfrm>
          <a:prstGeom prst="rect">
            <a:avLst/>
          </a:prstGeom>
          <a:gradFill>
            <a:gsLst>
              <a:gs pos="0">
                <a:srgbClr val="D8D8D8"/>
              </a:gs>
              <a:gs pos="100000">
                <a:srgbClr val="FFFFFF">
                  <a:alpha val="88627"/>
                </a:srgbClr>
              </a:gs>
            </a:gsLst>
            <a:path path="circle">
              <a:fillToRect l="100000" t="100000"/>
            </a:path>
            <a:tileRect r="-100000" b="-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4" name="Google Shape;64;p23"/>
          <p:cNvSpPr txBox="1">
            <a:spLocks noGrp="1"/>
          </p:cNvSpPr>
          <p:nvPr>
            <p:ph type="title"/>
          </p:nvPr>
        </p:nvSpPr>
        <p:spPr>
          <a:xfrm>
            <a:off x="684213" y="685800"/>
            <a:ext cx="3886200" cy="4038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2A2A2A"/>
              </a:buClr>
              <a:buSzPts val="4000"/>
              <a:buFont typeface="Century Gothic"/>
              <a:buNone/>
              <a:defRPr sz="4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23"/>
          <p:cNvSpPr txBox="1">
            <a:spLocks noGrp="1"/>
          </p:cNvSpPr>
          <p:nvPr>
            <p:ph type="body" idx="1"/>
          </p:nvPr>
        </p:nvSpPr>
        <p:spPr>
          <a:xfrm>
            <a:off x="5865814" y="685800"/>
            <a:ext cx="5638800" cy="5486400"/>
          </a:xfrm>
          <a:prstGeom prst="rect">
            <a:avLst/>
          </a:prstGeom>
          <a:noFill/>
          <a:ln>
            <a:noFill/>
          </a:ln>
        </p:spPr>
        <p:txBody>
          <a:bodyPr spcFirstLastPara="1" wrap="square" lIns="91425" tIns="45700" rIns="91425" bIns="45700" anchor="t" anchorCtr="0">
            <a:normAutofit/>
          </a:bodyPr>
          <a:lstStyle>
            <a:lvl1pPr marL="457200" lvl="0" indent="-350520" algn="l">
              <a:lnSpc>
                <a:spcPct val="90000"/>
              </a:lnSpc>
              <a:spcBef>
                <a:spcPts val="1800"/>
              </a:spcBef>
              <a:spcAft>
                <a:spcPts val="0"/>
              </a:spcAft>
              <a:buSzPts val="1920"/>
              <a:buChar char="•"/>
              <a:defRPr sz="2400"/>
            </a:lvl1pPr>
            <a:lvl2pPr marL="914400" lvl="1" indent="-330200" algn="l">
              <a:lnSpc>
                <a:spcPct val="90000"/>
              </a:lnSpc>
              <a:spcBef>
                <a:spcPts val="600"/>
              </a:spcBef>
              <a:spcAft>
                <a:spcPts val="0"/>
              </a:spcAft>
              <a:buSzPts val="1600"/>
              <a:buChar char="•"/>
              <a:defRPr sz="2000"/>
            </a:lvl2pPr>
            <a:lvl3pPr marL="1371600" lvl="2" indent="-320039" algn="l">
              <a:lnSpc>
                <a:spcPct val="90000"/>
              </a:lnSpc>
              <a:spcBef>
                <a:spcPts val="600"/>
              </a:spcBef>
              <a:spcAft>
                <a:spcPts val="0"/>
              </a:spcAft>
              <a:buSzPts val="1440"/>
              <a:buChar char="•"/>
              <a:defRPr sz="1800"/>
            </a:lvl3pPr>
            <a:lvl4pPr marL="1828800" lvl="3" indent="-309880" algn="l">
              <a:lnSpc>
                <a:spcPct val="90000"/>
              </a:lnSpc>
              <a:spcBef>
                <a:spcPts val="600"/>
              </a:spcBef>
              <a:spcAft>
                <a:spcPts val="0"/>
              </a:spcAft>
              <a:buSzPts val="1280"/>
              <a:buChar char="•"/>
              <a:defRPr sz="1600"/>
            </a:lvl4pPr>
            <a:lvl5pPr marL="2286000" lvl="4" indent="-309879" algn="l">
              <a:lnSpc>
                <a:spcPct val="90000"/>
              </a:lnSpc>
              <a:spcBef>
                <a:spcPts val="600"/>
              </a:spcBef>
              <a:spcAft>
                <a:spcPts val="0"/>
              </a:spcAft>
              <a:buSzPts val="1280"/>
              <a:buChar char="•"/>
              <a:defRPr sz="1600"/>
            </a:lvl5pPr>
            <a:lvl6pPr marL="2743200" lvl="5" indent="-309879" algn="l">
              <a:spcBef>
                <a:spcPts val="600"/>
              </a:spcBef>
              <a:spcAft>
                <a:spcPts val="0"/>
              </a:spcAft>
              <a:buClr>
                <a:schemeClr val="dk1"/>
              </a:buClr>
              <a:buSzPts val="1280"/>
              <a:buChar char="•"/>
              <a:defRPr sz="1600"/>
            </a:lvl6pPr>
            <a:lvl7pPr marL="3200400" lvl="6" indent="-309879" algn="l">
              <a:spcBef>
                <a:spcPts val="600"/>
              </a:spcBef>
              <a:spcAft>
                <a:spcPts val="0"/>
              </a:spcAft>
              <a:buClr>
                <a:schemeClr val="dk1"/>
              </a:buClr>
              <a:buSzPts val="1280"/>
              <a:buChar char="•"/>
              <a:defRPr sz="1600"/>
            </a:lvl7pPr>
            <a:lvl8pPr marL="3657600" lvl="7" indent="-309879" algn="l">
              <a:spcBef>
                <a:spcPts val="600"/>
              </a:spcBef>
              <a:spcAft>
                <a:spcPts val="0"/>
              </a:spcAft>
              <a:buClr>
                <a:schemeClr val="dk1"/>
              </a:buClr>
              <a:buSzPts val="1280"/>
              <a:buChar char="•"/>
              <a:defRPr sz="1600"/>
            </a:lvl8pPr>
            <a:lvl9pPr marL="4114800" lvl="8" indent="-309879" algn="l">
              <a:spcBef>
                <a:spcPts val="600"/>
              </a:spcBef>
              <a:spcAft>
                <a:spcPts val="0"/>
              </a:spcAft>
              <a:buClr>
                <a:schemeClr val="dk1"/>
              </a:buClr>
              <a:buSzPts val="1280"/>
              <a:buChar char="•"/>
              <a:defRPr sz="1600"/>
            </a:lvl9pPr>
          </a:lstStyle>
          <a:p>
            <a:endParaRPr/>
          </a:p>
        </p:txBody>
      </p:sp>
      <p:sp>
        <p:nvSpPr>
          <p:cNvPr id="66" name="Google Shape;66;p23"/>
          <p:cNvSpPr txBox="1">
            <a:spLocks noGrp="1"/>
          </p:cNvSpPr>
          <p:nvPr>
            <p:ph type="body" idx="2"/>
          </p:nvPr>
        </p:nvSpPr>
        <p:spPr>
          <a:xfrm>
            <a:off x="684213" y="4876800"/>
            <a:ext cx="3886200" cy="12954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0"/>
              </a:spcBef>
              <a:spcAft>
                <a:spcPts val="0"/>
              </a:spcAft>
              <a:buSzPts val="1440"/>
              <a:buNone/>
              <a:defRPr sz="1800"/>
            </a:lvl1pPr>
            <a:lvl2pPr marL="914400" lvl="1" indent="-228600" algn="l">
              <a:lnSpc>
                <a:spcPct val="90000"/>
              </a:lnSpc>
              <a:spcBef>
                <a:spcPts val="600"/>
              </a:spcBef>
              <a:spcAft>
                <a:spcPts val="0"/>
              </a:spcAft>
              <a:buSzPts val="960"/>
              <a:buNone/>
              <a:defRPr sz="1200"/>
            </a:lvl2pPr>
            <a:lvl3pPr marL="1371600" lvl="2" indent="-228600" algn="l">
              <a:lnSpc>
                <a:spcPct val="90000"/>
              </a:lnSpc>
              <a:spcBef>
                <a:spcPts val="600"/>
              </a:spcBef>
              <a:spcAft>
                <a:spcPts val="0"/>
              </a:spcAft>
              <a:buSzPts val="800"/>
              <a:buNone/>
              <a:defRPr sz="1000"/>
            </a:lvl3pPr>
            <a:lvl4pPr marL="1828800" lvl="3" indent="-228600" algn="l">
              <a:lnSpc>
                <a:spcPct val="90000"/>
              </a:lnSpc>
              <a:spcBef>
                <a:spcPts val="600"/>
              </a:spcBef>
              <a:spcAft>
                <a:spcPts val="0"/>
              </a:spcAft>
              <a:buSzPts val="720"/>
              <a:buNone/>
              <a:defRPr sz="900"/>
            </a:lvl4pPr>
            <a:lvl5pPr marL="2286000" lvl="4" indent="-228600" algn="l">
              <a:lnSpc>
                <a:spcPct val="90000"/>
              </a:lnSpc>
              <a:spcBef>
                <a:spcPts val="600"/>
              </a:spcBef>
              <a:spcAft>
                <a:spcPts val="0"/>
              </a:spcAft>
              <a:buSzPts val="720"/>
              <a:buNone/>
              <a:defRPr sz="900"/>
            </a:lvl5pPr>
            <a:lvl6pPr marL="2743200" lvl="5" indent="-228600" algn="l">
              <a:spcBef>
                <a:spcPts val="600"/>
              </a:spcBef>
              <a:spcAft>
                <a:spcPts val="0"/>
              </a:spcAft>
              <a:buClr>
                <a:schemeClr val="dk1"/>
              </a:buClr>
              <a:buSzPts val="720"/>
              <a:buNone/>
              <a:defRPr sz="900"/>
            </a:lvl6pPr>
            <a:lvl7pPr marL="3200400" lvl="6" indent="-228600" algn="l">
              <a:spcBef>
                <a:spcPts val="600"/>
              </a:spcBef>
              <a:spcAft>
                <a:spcPts val="0"/>
              </a:spcAft>
              <a:buClr>
                <a:schemeClr val="dk1"/>
              </a:buClr>
              <a:buSzPts val="720"/>
              <a:buNone/>
              <a:defRPr sz="900"/>
            </a:lvl7pPr>
            <a:lvl8pPr marL="3657600" lvl="7" indent="-228600" algn="l">
              <a:spcBef>
                <a:spcPts val="600"/>
              </a:spcBef>
              <a:spcAft>
                <a:spcPts val="0"/>
              </a:spcAft>
              <a:buClr>
                <a:schemeClr val="dk1"/>
              </a:buClr>
              <a:buSzPts val="720"/>
              <a:buNone/>
              <a:defRPr sz="900"/>
            </a:lvl8pPr>
            <a:lvl9pPr marL="4114800" lvl="8" indent="-228600" algn="l">
              <a:spcBef>
                <a:spcPts val="600"/>
              </a:spcBef>
              <a:spcAft>
                <a:spcPts val="0"/>
              </a:spcAft>
              <a:buClr>
                <a:schemeClr val="dk1"/>
              </a:buClr>
              <a:buSzPts val="720"/>
              <a:buNone/>
              <a:defRPr sz="900"/>
            </a:lvl9pPr>
          </a:lstStyle>
          <a:p>
            <a:endParaRPr/>
          </a:p>
        </p:txBody>
      </p:sp>
      <p:sp>
        <p:nvSpPr>
          <p:cNvPr id="67" name="Google Shape;67;p23"/>
          <p:cNvSpPr txBox="1">
            <a:spLocks noGrp="1"/>
          </p:cNvSpPr>
          <p:nvPr>
            <p:ph type="dt" idx="10"/>
          </p:nvPr>
        </p:nvSpPr>
        <p:spPr>
          <a:xfrm>
            <a:off x="8151812" y="6448427"/>
            <a:ext cx="1396259" cy="18097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3"/>
          <p:cNvSpPr txBox="1">
            <a:spLocks noGrp="1"/>
          </p:cNvSpPr>
          <p:nvPr>
            <p:ph type="ftr" idx="11"/>
          </p:nvPr>
        </p:nvSpPr>
        <p:spPr>
          <a:xfrm>
            <a:off x="1208836" y="6448427"/>
            <a:ext cx="6638176" cy="18097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3"/>
          <p:cNvSpPr txBox="1">
            <a:spLocks noGrp="1"/>
          </p:cNvSpPr>
          <p:nvPr>
            <p:ph type="sldNum" idx="12"/>
          </p:nvPr>
        </p:nvSpPr>
        <p:spPr>
          <a:xfrm>
            <a:off x="9828212" y="6448427"/>
            <a:ext cx="1143001" cy="18097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70" name="Google Shape;70;p23" descr="https://lh5.googleusercontent.com/7knvr5BkLfOKd1fxh2CUbWpkdEVhhpYAohkMTWTOMjeS115pQ0TWs0LKi09Q29FZOZw5Duu7JHo6GNCOgP4GilzTpk2qfrFsRDt3y1rzpWB-BUBHigqPZZY3Bk0S784EVSvNRk_k6AU"/>
          <p:cNvPicPr preferRelativeResize="0"/>
          <p:nvPr/>
        </p:nvPicPr>
        <p:blipFill rotWithShape="1">
          <a:blip r:embed="rId2">
            <a:alphaModFix/>
          </a:blip>
          <a:srcRect l="7727" t="7277" r="7276" b="7727"/>
          <a:stretch/>
        </p:blipFill>
        <p:spPr>
          <a:xfrm>
            <a:off x="10774932" y="5143629"/>
            <a:ext cx="1323278" cy="1323277"/>
          </a:xfrm>
          <a:prstGeom prst="rect">
            <a:avLst/>
          </a:prstGeom>
          <a:noFill/>
          <a:ln>
            <a:noFill/>
          </a:ln>
          <a:effectLst>
            <a:reflection stA="52000" endA="300" endPos="35000" sy="-100000" algn="bl" rotWithShape="0"/>
          </a:effectLst>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bg>
      <p:bgPr>
        <a:solidFill>
          <a:schemeClr val="lt1"/>
        </a:solidFill>
        <a:effectLst/>
      </p:bgPr>
    </p:bg>
    <p:spTree>
      <p:nvGrpSpPr>
        <p:cNvPr id="1" name="Shape 71"/>
        <p:cNvGrpSpPr/>
        <p:nvPr/>
      </p:nvGrpSpPr>
      <p:grpSpPr>
        <a:xfrm>
          <a:off x="0" y="0"/>
          <a:ext cx="0" cy="0"/>
          <a:chOff x="0" y="0"/>
          <a:chExt cx="0" cy="0"/>
        </a:xfrm>
      </p:grpSpPr>
      <p:sp>
        <p:nvSpPr>
          <p:cNvPr id="72" name="Google Shape;72;p24"/>
          <p:cNvSpPr/>
          <p:nvPr/>
        </p:nvSpPr>
        <p:spPr>
          <a:xfrm>
            <a:off x="0" y="0"/>
            <a:ext cx="5180013" cy="6858000"/>
          </a:xfrm>
          <a:prstGeom prst="rect">
            <a:avLst/>
          </a:prstGeom>
          <a:gradFill>
            <a:gsLst>
              <a:gs pos="0">
                <a:srgbClr val="D8D8D8"/>
              </a:gs>
              <a:gs pos="100000">
                <a:srgbClr val="FFFFFF">
                  <a:alpha val="88627"/>
                </a:srgbClr>
              </a:gs>
            </a:gsLst>
            <a:path path="circle">
              <a:fillToRect l="100000" t="100000"/>
            </a:path>
            <a:tileRect r="-100000" b="-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3" name="Google Shape;73;p24"/>
          <p:cNvSpPr txBox="1">
            <a:spLocks noGrp="1"/>
          </p:cNvSpPr>
          <p:nvPr>
            <p:ph type="title"/>
          </p:nvPr>
        </p:nvSpPr>
        <p:spPr>
          <a:xfrm>
            <a:off x="684213" y="685800"/>
            <a:ext cx="3886200" cy="4038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2A2A2A"/>
              </a:buClr>
              <a:buSzPts val="4000"/>
              <a:buFont typeface="Century Gothic"/>
              <a:buNone/>
              <a:defRPr sz="4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4"/>
          <p:cNvSpPr>
            <a:spLocks noGrp="1"/>
          </p:cNvSpPr>
          <p:nvPr>
            <p:ph type="pic" idx="2"/>
          </p:nvPr>
        </p:nvSpPr>
        <p:spPr>
          <a:xfrm>
            <a:off x="5865813" y="685800"/>
            <a:ext cx="5638800" cy="5486400"/>
          </a:xfrm>
          <a:prstGeom prst="rect">
            <a:avLst/>
          </a:prstGeom>
          <a:solidFill>
            <a:srgbClr val="F2F2F2"/>
          </a:solidFill>
          <a:ln w="9525" cap="flat" cmpd="sng">
            <a:solidFill>
              <a:srgbClr val="BFBFBF"/>
            </a:solidFill>
            <a:prstDash val="solid"/>
            <a:miter lim="800000"/>
            <a:headEnd type="none" w="sm" len="sm"/>
            <a:tailEnd type="none" w="sm" len="sm"/>
          </a:ln>
        </p:spPr>
        <p:txBody>
          <a:bodyPr spcFirstLastPara="1" wrap="square" lIns="91425" tIns="914400" rIns="91425" bIns="45700" anchor="t" anchorCtr="0">
            <a:normAutofit/>
          </a:bodyPr>
          <a:lstStyle>
            <a:lvl1pPr marR="0" lvl="0" algn="ctr" rtl="0">
              <a:lnSpc>
                <a:spcPct val="90000"/>
              </a:lnSpc>
              <a:spcBef>
                <a:spcPts val="1800"/>
              </a:spcBef>
              <a:spcAft>
                <a:spcPts val="0"/>
              </a:spcAft>
              <a:buClr>
                <a:schemeClr val="dk1"/>
              </a:buClr>
              <a:buSzPts val="1920"/>
              <a:buFont typeface="Arial"/>
              <a:buNone/>
              <a:defRPr sz="2400" b="0" i="0" u="none" strike="noStrike" cap="none">
                <a:solidFill>
                  <a:schemeClr val="dk1"/>
                </a:solidFill>
                <a:latin typeface="Century Gothic"/>
                <a:ea typeface="Century Gothic"/>
                <a:cs typeface="Century Gothic"/>
                <a:sym typeface="Century Gothic"/>
              </a:defRPr>
            </a:lvl1pPr>
            <a:lvl2pPr marR="0" lvl="1" algn="l" rtl="0">
              <a:lnSpc>
                <a:spcPct val="90000"/>
              </a:lnSpc>
              <a:spcBef>
                <a:spcPts val="600"/>
              </a:spcBef>
              <a:spcAft>
                <a:spcPts val="0"/>
              </a:spcAft>
              <a:buClr>
                <a:schemeClr val="dk1"/>
              </a:buClr>
              <a:buSzPts val="2240"/>
              <a:buFont typeface="Arial"/>
              <a:buNone/>
              <a:defRPr sz="2800" b="0" i="0" u="none" strike="noStrike" cap="none">
                <a:solidFill>
                  <a:schemeClr val="dk1"/>
                </a:solidFill>
                <a:latin typeface="Century Gothic"/>
                <a:ea typeface="Century Gothic"/>
                <a:cs typeface="Century Gothic"/>
                <a:sym typeface="Century Gothic"/>
              </a:defRPr>
            </a:lvl2pPr>
            <a:lvl3pPr marR="0" lvl="2" algn="l" rtl="0">
              <a:lnSpc>
                <a:spcPct val="90000"/>
              </a:lnSpc>
              <a:spcBef>
                <a:spcPts val="600"/>
              </a:spcBef>
              <a:spcAft>
                <a:spcPts val="0"/>
              </a:spcAft>
              <a:buClr>
                <a:schemeClr val="dk1"/>
              </a:buClr>
              <a:buSzPts val="1920"/>
              <a:buFont typeface="Arial"/>
              <a:buNone/>
              <a:defRPr sz="2400" b="0" i="0" u="none" strike="noStrike" cap="none">
                <a:solidFill>
                  <a:schemeClr val="dk1"/>
                </a:solidFill>
                <a:latin typeface="Century Gothic"/>
                <a:ea typeface="Century Gothic"/>
                <a:cs typeface="Century Gothic"/>
                <a:sym typeface="Century Gothic"/>
              </a:defRPr>
            </a:lvl3pPr>
            <a:lvl4pPr marR="0" lvl="3" algn="l" rtl="0">
              <a:lnSpc>
                <a:spcPct val="90000"/>
              </a:lnSpc>
              <a:spcBef>
                <a:spcPts val="600"/>
              </a:spcBef>
              <a:spcAft>
                <a:spcPts val="0"/>
              </a:spcAft>
              <a:buClr>
                <a:schemeClr val="dk1"/>
              </a:buClr>
              <a:buSzPts val="1600"/>
              <a:buFont typeface="Arial"/>
              <a:buNone/>
              <a:defRPr sz="2000" b="0" i="0" u="none" strike="noStrike" cap="none">
                <a:solidFill>
                  <a:schemeClr val="dk1"/>
                </a:solidFill>
                <a:latin typeface="Century Gothic"/>
                <a:ea typeface="Century Gothic"/>
                <a:cs typeface="Century Gothic"/>
                <a:sym typeface="Century Gothic"/>
              </a:defRPr>
            </a:lvl4pPr>
            <a:lvl5pPr marR="0" lvl="4" algn="l" rtl="0">
              <a:lnSpc>
                <a:spcPct val="90000"/>
              </a:lnSpc>
              <a:spcBef>
                <a:spcPts val="600"/>
              </a:spcBef>
              <a:spcAft>
                <a:spcPts val="0"/>
              </a:spcAft>
              <a:buClr>
                <a:schemeClr val="dk1"/>
              </a:buClr>
              <a:buSzPts val="1600"/>
              <a:buFont typeface="Arial"/>
              <a:buNone/>
              <a:defRPr sz="2000" b="0" i="0" u="none" strike="noStrike" cap="none">
                <a:solidFill>
                  <a:schemeClr val="dk1"/>
                </a:solidFill>
                <a:latin typeface="Century Gothic"/>
                <a:ea typeface="Century Gothic"/>
                <a:cs typeface="Century Gothic"/>
                <a:sym typeface="Century Gothic"/>
              </a:defRPr>
            </a:lvl5pPr>
            <a:lvl6pPr marR="0" lvl="5" algn="l" rtl="0">
              <a:spcBef>
                <a:spcPts val="600"/>
              </a:spcBef>
              <a:spcAft>
                <a:spcPts val="0"/>
              </a:spcAft>
              <a:buClr>
                <a:schemeClr val="dk1"/>
              </a:buClr>
              <a:buSzPts val="1600"/>
              <a:buFont typeface="Arial"/>
              <a:buNone/>
              <a:defRPr sz="2000" b="0" i="0" u="none" strike="noStrike" cap="none">
                <a:solidFill>
                  <a:schemeClr val="dk1"/>
                </a:solidFill>
                <a:latin typeface="Century Gothic"/>
                <a:ea typeface="Century Gothic"/>
                <a:cs typeface="Century Gothic"/>
                <a:sym typeface="Century Gothic"/>
              </a:defRPr>
            </a:lvl6pPr>
            <a:lvl7pPr marR="0" lvl="6" algn="l" rtl="0">
              <a:spcBef>
                <a:spcPts val="600"/>
              </a:spcBef>
              <a:spcAft>
                <a:spcPts val="0"/>
              </a:spcAft>
              <a:buClr>
                <a:schemeClr val="dk1"/>
              </a:buClr>
              <a:buSzPts val="1600"/>
              <a:buFont typeface="Arial"/>
              <a:buNone/>
              <a:defRPr sz="2000" b="0" i="0" u="none" strike="noStrike" cap="none">
                <a:solidFill>
                  <a:schemeClr val="dk1"/>
                </a:solidFill>
                <a:latin typeface="Century Gothic"/>
                <a:ea typeface="Century Gothic"/>
                <a:cs typeface="Century Gothic"/>
                <a:sym typeface="Century Gothic"/>
              </a:defRPr>
            </a:lvl7pPr>
            <a:lvl8pPr marR="0" lvl="7" algn="l" rtl="0">
              <a:spcBef>
                <a:spcPts val="600"/>
              </a:spcBef>
              <a:spcAft>
                <a:spcPts val="0"/>
              </a:spcAft>
              <a:buClr>
                <a:schemeClr val="dk1"/>
              </a:buClr>
              <a:buSzPts val="1600"/>
              <a:buFont typeface="Arial"/>
              <a:buNone/>
              <a:defRPr sz="2000" b="0" i="0" u="none" strike="noStrike" cap="none">
                <a:solidFill>
                  <a:schemeClr val="dk1"/>
                </a:solidFill>
                <a:latin typeface="Century Gothic"/>
                <a:ea typeface="Century Gothic"/>
                <a:cs typeface="Century Gothic"/>
                <a:sym typeface="Century Gothic"/>
              </a:defRPr>
            </a:lvl8pPr>
            <a:lvl9pPr marR="0" lvl="8" algn="l" rtl="0">
              <a:spcBef>
                <a:spcPts val="600"/>
              </a:spcBef>
              <a:spcAft>
                <a:spcPts val="0"/>
              </a:spcAft>
              <a:buClr>
                <a:schemeClr val="dk1"/>
              </a:buClr>
              <a:buSzPts val="1600"/>
              <a:buFont typeface="Arial"/>
              <a:buNone/>
              <a:defRPr sz="2000" b="0" i="0" u="none" strike="noStrike" cap="none">
                <a:solidFill>
                  <a:schemeClr val="dk1"/>
                </a:solidFill>
                <a:latin typeface="Century Gothic"/>
                <a:ea typeface="Century Gothic"/>
                <a:cs typeface="Century Gothic"/>
                <a:sym typeface="Century Gothic"/>
              </a:defRPr>
            </a:lvl9pPr>
          </a:lstStyle>
          <a:p>
            <a:endParaRPr/>
          </a:p>
        </p:txBody>
      </p:sp>
      <p:sp>
        <p:nvSpPr>
          <p:cNvPr id="75" name="Google Shape;75;p24"/>
          <p:cNvSpPr txBox="1">
            <a:spLocks noGrp="1"/>
          </p:cNvSpPr>
          <p:nvPr>
            <p:ph type="body" idx="1"/>
          </p:nvPr>
        </p:nvSpPr>
        <p:spPr>
          <a:xfrm>
            <a:off x="684213" y="4876800"/>
            <a:ext cx="3886200" cy="12954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0"/>
              </a:spcBef>
              <a:spcAft>
                <a:spcPts val="0"/>
              </a:spcAft>
              <a:buSzPts val="1440"/>
              <a:buNone/>
              <a:defRPr sz="1800"/>
            </a:lvl1pPr>
            <a:lvl2pPr marL="914400" lvl="1" indent="-228600" algn="l">
              <a:lnSpc>
                <a:spcPct val="90000"/>
              </a:lnSpc>
              <a:spcBef>
                <a:spcPts val="600"/>
              </a:spcBef>
              <a:spcAft>
                <a:spcPts val="0"/>
              </a:spcAft>
              <a:buSzPts val="960"/>
              <a:buNone/>
              <a:defRPr sz="1200"/>
            </a:lvl2pPr>
            <a:lvl3pPr marL="1371600" lvl="2" indent="-228600" algn="l">
              <a:lnSpc>
                <a:spcPct val="90000"/>
              </a:lnSpc>
              <a:spcBef>
                <a:spcPts val="600"/>
              </a:spcBef>
              <a:spcAft>
                <a:spcPts val="0"/>
              </a:spcAft>
              <a:buSzPts val="800"/>
              <a:buNone/>
              <a:defRPr sz="1000"/>
            </a:lvl3pPr>
            <a:lvl4pPr marL="1828800" lvl="3" indent="-228600" algn="l">
              <a:lnSpc>
                <a:spcPct val="90000"/>
              </a:lnSpc>
              <a:spcBef>
                <a:spcPts val="600"/>
              </a:spcBef>
              <a:spcAft>
                <a:spcPts val="0"/>
              </a:spcAft>
              <a:buSzPts val="720"/>
              <a:buNone/>
              <a:defRPr sz="900"/>
            </a:lvl4pPr>
            <a:lvl5pPr marL="2286000" lvl="4" indent="-228600" algn="l">
              <a:lnSpc>
                <a:spcPct val="90000"/>
              </a:lnSpc>
              <a:spcBef>
                <a:spcPts val="600"/>
              </a:spcBef>
              <a:spcAft>
                <a:spcPts val="0"/>
              </a:spcAft>
              <a:buSzPts val="720"/>
              <a:buNone/>
              <a:defRPr sz="900"/>
            </a:lvl5pPr>
            <a:lvl6pPr marL="2743200" lvl="5" indent="-228600" algn="l">
              <a:spcBef>
                <a:spcPts val="600"/>
              </a:spcBef>
              <a:spcAft>
                <a:spcPts val="0"/>
              </a:spcAft>
              <a:buClr>
                <a:schemeClr val="dk1"/>
              </a:buClr>
              <a:buSzPts val="720"/>
              <a:buNone/>
              <a:defRPr sz="900"/>
            </a:lvl6pPr>
            <a:lvl7pPr marL="3200400" lvl="6" indent="-228600" algn="l">
              <a:spcBef>
                <a:spcPts val="600"/>
              </a:spcBef>
              <a:spcAft>
                <a:spcPts val="0"/>
              </a:spcAft>
              <a:buClr>
                <a:schemeClr val="dk1"/>
              </a:buClr>
              <a:buSzPts val="720"/>
              <a:buNone/>
              <a:defRPr sz="900"/>
            </a:lvl7pPr>
            <a:lvl8pPr marL="3657600" lvl="7" indent="-228600" algn="l">
              <a:spcBef>
                <a:spcPts val="600"/>
              </a:spcBef>
              <a:spcAft>
                <a:spcPts val="0"/>
              </a:spcAft>
              <a:buClr>
                <a:schemeClr val="dk1"/>
              </a:buClr>
              <a:buSzPts val="720"/>
              <a:buNone/>
              <a:defRPr sz="900"/>
            </a:lvl8pPr>
            <a:lvl9pPr marL="4114800" lvl="8" indent="-228600" algn="l">
              <a:spcBef>
                <a:spcPts val="600"/>
              </a:spcBef>
              <a:spcAft>
                <a:spcPts val="0"/>
              </a:spcAft>
              <a:buClr>
                <a:schemeClr val="dk1"/>
              </a:buClr>
              <a:buSzPts val="720"/>
              <a:buNone/>
              <a:defRPr sz="900"/>
            </a:lvl9pPr>
          </a:lstStyle>
          <a:p>
            <a:endParaRPr/>
          </a:p>
        </p:txBody>
      </p:sp>
      <p:sp>
        <p:nvSpPr>
          <p:cNvPr id="76" name="Google Shape;76;p24"/>
          <p:cNvSpPr txBox="1">
            <a:spLocks noGrp="1"/>
          </p:cNvSpPr>
          <p:nvPr>
            <p:ph type="dt" idx="10"/>
          </p:nvPr>
        </p:nvSpPr>
        <p:spPr>
          <a:xfrm>
            <a:off x="8151812" y="6448427"/>
            <a:ext cx="1396259" cy="18097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4"/>
          <p:cNvSpPr txBox="1">
            <a:spLocks noGrp="1"/>
          </p:cNvSpPr>
          <p:nvPr>
            <p:ph type="ftr" idx="11"/>
          </p:nvPr>
        </p:nvSpPr>
        <p:spPr>
          <a:xfrm>
            <a:off x="1208836" y="6448427"/>
            <a:ext cx="6638176" cy="18097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4"/>
          <p:cNvSpPr txBox="1">
            <a:spLocks noGrp="1"/>
          </p:cNvSpPr>
          <p:nvPr>
            <p:ph type="sldNum" idx="12"/>
          </p:nvPr>
        </p:nvSpPr>
        <p:spPr>
          <a:xfrm>
            <a:off x="9828212" y="6448427"/>
            <a:ext cx="1143001" cy="18097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79" name="Google Shape;79;p24" descr="https://lh5.googleusercontent.com/7knvr5BkLfOKd1fxh2CUbWpkdEVhhpYAohkMTWTOMjeS115pQ0TWs0LKi09Q29FZOZw5Duu7JHo6GNCOgP4GilzTpk2qfrFsRDt3y1rzpWB-BUBHigqPZZY3Bk0S784EVSvNRk_k6AU"/>
          <p:cNvPicPr preferRelativeResize="0"/>
          <p:nvPr/>
        </p:nvPicPr>
        <p:blipFill rotWithShape="1">
          <a:blip r:embed="rId2">
            <a:alphaModFix/>
          </a:blip>
          <a:srcRect l="7727" t="7277" r="7276" b="7727"/>
          <a:stretch/>
        </p:blipFill>
        <p:spPr>
          <a:xfrm>
            <a:off x="10774932" y="5143629"/>
            <a:ext cx="1323278" cy="1323277"/>
          </a:xfrm>
          <a:prstGeom prst="rect">
            <a:avLst/>
          </a:prstGeom>
          <a:noFill/>
          <a:ln>
            <a:noFill/>
          </a:ln>
          <a:effectLst>
            <a:reflection stA="52000" endA="300" endPos="35000" sy="-100000" algn="bl" rotWithShape="0"/>
          </a:effec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2F2F2"/>
            </a:gs>
            <a:gs pos="10000">
              <a:srgbClr val="F2F2F2"/>
            </a:gs>
            <a:gs pos="28000">
              <a:schemeClr val="lt1"/>
            </a:gs>
            <a:gs pos="48000">
              <a:schemeClr val="lt1"/>
            </a:gs>
            <a:gs pos="100000">
              <a:srgbClr val="D8D8D8"/>
            </a:gs>
          </a:gsLst>
          <a:path path="circle">
            <a:fillToRect l="100000" b="100000"/>
          </a:path>
          <a:tileRect t="-100000" r="-100000"/>
        </a:gradFill>
        <a:effectLst/>
      </p:bgPr>
    </p:bg>
    <p:spTree>
      <p:nvGrpSpPr>
        <p:cNvPr id="1" name="Shape 9"/>
        <p:cNvGrpSpPr/>
        <p:nvPr/>
      </p:nvGrpSpPr>
      <p:grpSpPr>
        <a:xfrm>
          <a:off x="0" y="0"/>
          <a:ext cx="0" cy="0"/>
          <a:chOff x="0" y="0"/>
          <a:chExt cx="0" cy="0"/>
        </a:xfrm>
      </p:grpSpPr>
      <p:sp>
        <p:nvSpPr>
          <p:cNvPr id="10" name="Google Shape;10;p15"/>
          <p:cNvSpPr txBox="1">
            <a:spLocks noGrp="1"/>
          </p:cNvSpPr>
          <p:nvPr>
            <p:ph type="title"/>
          </p:nvPr>
        </p:nvSpPr>
        <p:spPr>
          <a:xfrm>
            <a:off x="1217614" y="274638"/>
            <a:ext cx="9753600" cy="1325562"/>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rgbClr val="2A2A2A"/>
              </a:buClr>
              <a:buSzPts val="4000"/>
              <a:buFont typeface="Century Gothic"/>
              <a:buNone/>
              <a:defRPr sz="4000" b="0" i="0" u="none" strike="noStrike" cap="none">
                <a:solidFill>
                  <a:srgbClr val="2A2A2A"/>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5"/>
          <p:cNvSpPr txBox="1">
            <a:spLocks noGrp="1"/>
          </p:cNvSpPr>
          <p:nvPr>
            <p:ph type="body" idx="1"/>
          </p:nvPr>
        </p:nvSpPr>
        <p:spPr>
          <a:xfrm>
            <a:off x="1217614" y="1828800"/>
            <a:ext cx="9753600" cy="4343400"/>
          </a:xfrm>
          <a:prstGeom prst="rect">
            <a:avLst/>
          </a:prstGeom>
          <a:noFill/>
          <a:ln>
            <a:noFill/>
          </a:ln>
        </p:spPr>
        <p:txBody>
          <a:bodyPr spcFirstLastPara="1" wrap="square" lIns="91425" tIns="45700" rIns="91425" bIns="45700" anchor="t" anchorCtr="0">
            <a:normAutofit/>
          </a:bodyPr>
          <a:lstStyle>
            <a:lvl1pPr marL="457200" marR="0" lvl="0" indent="-350520" algn="l" rtl="0">
              <a:lnSpc>
                <a:spcPct val="90000"/>
              </a:lnSpc>
              <a:spcBef>
                <a:spcPts val="1800"/>
              </a:spcBef>
              <a:spcAft>
                <a:spcPts val="0"/>
              </a:spcAft>
              <a:buClr>
                <a:schemeClr val="dk1"/>
              </a:buClr>
              <a:buSzPts val="1920"/>
              <a:buFont typeface="Arial"/>
              <a:buChar char="•"/>
              <a:defRPr sz="2400" b="0" i="0" u="none" strike="noStrike" cap="none">
                <a:solidFill>
                  <a:schemeClr val="dk1"/>
                </a:solidFill>
                <a:latin typeface="Century Gothic"/>
                <a:ea typeface="Century Gothic"/>
                <a:cs typeface="Century Gothic"/>
                <a:sym typeface="Century Gothic"/>
              </a:defRPr>
            </a:lvl1pPr>
            <a:lvl2pPr marL="914400" marR="0" lvl="1" indent="-330200" algn="l" rtl="0">
              <a:lnSpc>
                <a:spcPct val="90000"/>
              </a:lnSpc>
              <a:spcBef>
                <a:spcPts val="600"/>
              </a:spcBef>
              <a:spcAft>
                <a:spcPts val="0"/>
              </a:spcAft>
              <a:buClr>
                <a:schemeClr val="dk1"/>
              </a:buClr>
              <a:buSzPts val="1600"/>
              <a:buFont typeface="Arial"/>
              <a:buChar char="•"/>
              <a:defRPr sz="2000" b="0" i="0" u="none" strike="noStrike" cap="none">
                <a:solidFill>
                  <a:schemeClr val="dk1"/>
                </a:solidFill>
                <a:latin typeface="Century Gothic"/>
                <a:ea typeface="Century Gothic"/>
                <a:cs typeface="Century Gothic"/>
                <a:sym typeface="Century Gothic"/>
              </a:defRPr>
            </a:lvl2pPr>
            <a:lvl3pPr marL="1371600" marR="0" lvl="2" indent="-320039" algn="l" rtl="0">
              <a:lnSpc>
                <a:spcPct val="90000"/>
              </a:lnSpc>
              <a:spcBef>
                <a:spcPts val="600"/>
              </a:spcBef>
              <a:spcAft>
                <a:spcPts val="0"/>
              </a:spcAft>
              <a:buClr>
                <a:schemeClr val="dk1"/>
              </a:buClr>
              <a:buSzPts val="1440"/>
              <a:buFont typeface="Arial"/>
              <a:buChar char="•"/>
              <a:defRPr sz="1800" b="0" i="0" u="none" strike="noStrike" cap="none">
                <a:solidFill>
                  <a:schemeClr val="dk1"/>
                </a:solidFill>
                <a:latin typeface="Century Gothic"/>
                <a:ea typeface="Century Gothic"/>
                <a:cs typeface="Century Gothic"/>
                <a:sym typeface="Century Gothic"/>
              </a:defRPr>
            </a:lvl3pPr>
            <a:lvl4pPr marL="1828800" marR="0" lvl="3" indent="-309880" algn="l" rtl="0">
              <a:lnSpc>
                <a:spcPct val="90000"/>
              </a:lnSpc>
              <a:spcBef>
                <a:spcPts val="600"/>
              </a:spcBef>
              <a:spcAft>
                <a:spcPts val="0"/>
              </a:spcAft>
              <a:buClr>
                <a:schemeClr val="dk1"/>
              </a:buClr>
              <a:buSzPts val="1280"/>
              <a:buFont typeface="Arial"/>
              <a:buChar char="•"/>
              <a:defRPr sz="1600" b="0" i="0" u="none" strike="noStrike" cap="none">
                <a:solidFill>
                  <a:schemeClr val="dk1"/>
                </a:solidFill>
                <a:latin typeface="Century Gothic"/>
                <a:ea typeface="Century Gothic"/>
                <a:cs typeface="Century Gothic"/>
                <a:sym typeface="Century Gothic"/>
              </a:defRPr>
            </a:lvl4pPr>
            <a:lvl5pPr marL="2286000" marR="0" lvl="4" indent="-309879" algn="l" rtl="0">
              <a:lnSpc>
                <a:spcPct val="90000"/>
              </a:lnSpc>
              <a:spcBef>
                <a:spcPts val="600"/>
              </a:spcBef>
              <a:spcAft>
                <a:spcPts val="0"/>
              </a:spcAft>
              <a:buClr>
                <a:schemeClr val="dk1"/>
              </a:buClr>
              <a:buSzPts val="1280"/>
              <a:buFont typeface="Arial"/>
              <a:buChar char="•"/>
              <a:defRPr sz="1600" b="0" i="0" u="none" strike="noStrike" cap="none">
                <a:solidFill>
                  <a:schemeClr val="dk1"/>
                </a:solidFill>
                <a:latin typeface="Century Gothic"/>
                <a:ea typeface="Century Gothic"/>
                <a:cs typeface="Century Gothic"/>
                <a:sym typeface="Century Gothic"/>
              </a:defRPr>
            </a:lvl5pPr>
            <a:lvl6pPr marL="2743200" marR="0" lvl="5" indent="-309879" algn="l" rtl="0">
              <a:spcBef>
                <a:spcPts val="600"/>
              </a:spcBef>
              <a:spcAft>
                <a:spcPts val="0"/>
              </a:spcAft>
              <a:buClr>
                <a:schemeClr val="dk1"/>
              </a:buClr>
              <a:buSzPts val="1280"/>
              <a:buFont typeface="Arial"/>
              <a:buChar char="•"/>
              <a:defRPr sz="1600" b="0" i="0" u="none" strike="noStrike" cap="none">
                <a:solidFill>
                  <a:schemeClr val="dk1"/>
                </a:solidFill>
                <a:latin typeface="Century Gothic"/>
                <a:ea typeface="Century Gothic"/>
                <a:cs typeface="Century Gothic"/>
                <a:sym typeface="Century Gothic"/>
              </a:defRPr>
            </a:lvl6pPr>
            <a:lvl7pPr marL="3200400" marR="0" lvl="6" indent="-309879" algn="l" rtl="0">
              <a:spcBef>
                <a:spcPts val="600"/>
              </a:spcBef>
              <a:spcAft>
                <a:spcPts val="0"/>
              </a:spcAft>
              <a:buClr>
                <a:schemeClr val="dk1"/>
              </a:buClr>
              <a:buSzPts val="1280"/>
              <a:buFont typeface="Arial"/>
              <a:buChar char="•"/>
              <a:defRPr sz="1600" b="0" i="0" u="none" strike="noStrike" cap="none">
                <a:solidFill>
                  <a:schemeClr val="dk1"/>
                </a:solidFill>
                <a:latin typeface="Century Gothic"/>
                <a:ea typeface="Century Gothic"/>
                <a:cs typeface="Century Gothic"/>
                <a:sym typeface="Century Gothic"/>
              </a:defRPr>
            </a:lvl7pPr>
            <a:lvl8pPr marL="3657600" marR="0" lvl="7" indent="-309879" algn="l" rtl="0">
              <a:spcBef>
                <a:spcPts val="600"/>
              </a:spcBef>
              <a:spcAft>
                <a:spcPts val="0"/>
              </a:spcAft>
              <a:buClr>
                <a:schemeClr val="dk1"/>
              </a:buClr>
              <a:buSzPts val="1280"/>
              <a:buFont typeface="Arial"/>
              <a:buChar char="•"/>
              <a:defRPr sz="1600" b="0" i="0" u="none" strike="noStrike" cap="none">
                <a:solidFill>
                  <a:schemeClr val="dk1"/>
                </a:solidFill>
                <a:latin typeface="Century Gothic"/>
                <a:ea typeface="Century Gothic"/>
                <a:cs typeface="Century Gothic"/>
                <a:sym typeface="Century Gothic"/>
              </a:defRPr>
            </a:lvl8pPr>
            <a:lvl9pPr marL="4114800" marR="0" lvl="8" indent="-309879" algn="l" rtl="0">
              <a:spcBef>
                <a:spcPts val="600"/>
              </a:spcBef>
              <a:spcAft>
                <a:spcPts val="0"/>
              </a:spcAft>
              <a:buClr>
                <a:schemeClr val="dk1"/>
              </a:buClr>
              <a:buSzPts val="1280"/>
              <a:buFont typeface="Arial"/>
              <a:buChar char="•"/>
              <a:defRPr sz="1600" b="0" i="0" u="none" strike="noStrike" cap="none">
                <a:solidFill>
                  <a:schemeClr val="dk1"/>
                </a:solidFill>
                <a:latin typeface="Century Gothic"/>
                <a:ea typeface="Century Gothic"/>
                <a:cs typeface="Century Gothic"/>
                <a:sym typeface="Century Gothic"/>
              </a:defRPr>
            </a:lvl9pPr>
          </a:lstStyle>
          <a:p>
            <a:endParaRPr/>
          </a:p>
        </p:txBody>
      </p:sp>
      <p:sp>
        <p:nvSpPr>
          <p:cNvPr id="12" name="Google Shape;12;p15"/>
          <p:cNvSpPr txBox="1">
            <a:spLocks noGrp="1"/>
          </p:cNvSpPr>
          <p:nvPr>
            <p:ph type="dt" idx="10"/>
          </p:nvPr>
        </p:nvSpPr>
        <p:spPr>
          <a:xfrm>
            <a:off x="8151812" y="6448427"/>
            <a:ext cx="1396259" cy="180974"/>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3" name="Google Shape;13;p15"/>
          <p:cNvSpPr txBox="1">
            <a:spLocks noGrp="1"/>
          </p:cNvSpPr>
          <p:nvPr>
            <p:ph type="ftr" idx="11"/>
          </p:nvPr>
        </p:nvSpPr>
        <p:spPr>
          <a:xfrm>
            <a:off x="1208836" y="6448427"/>
            <a:ext cx="6638176" cy="18097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4" name="Google Shape;14;p15"/>
          <p:cNvSpPr txBox="1">
            <a:spLocks noGrp="1"/>
          </p:cNvSpPr>
          <p:nvPr>
            <p:ph type="sldNum" idx="12"/>
          </p:nvPr>
        </p:nvSpPr>
        <p:spPr>
          <a:xfrm>
            <a:off x="9828212" y="6448427"/>
            <a:ext cx="1143001" cy="18097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dk1"/>
                </a:solidFill>
                <a:latin typeface="Century Gothic"/>
                <a:ea typeface="Century Gothic"/>
                <a:cs typeface="Century Gothic"/>
                <a:sym typeface="Century Gothic"/>
              </a:defRPr>
            </a:lvl1pPr>
            <a:lvl2pPr marL="0" marR="0" lvl="1" indent="0" algn="r" rtl="0">
              <a:spcBef>
                <a:spcPts val="0"/>
              </a:spcBef>
              <a:buNone/>
              <a:defRPr sz="1000" b="0" i="0" u="none" strike="noStrike" cap="none">
                <a:solidFill>
                  <a:schemeClr val="dk1"/>
                </a:solidFill>
                <a:latin typeface="Century Gothic"/>
                <a:ea typeface="Century Gothic"/>
                <a:cs typeface="Century Gothic"/>
                <a:sym typeface="Century Gothic"/>
              </a:defRPr>
            </a:lvl2pPr>
            <a:lvl3pPr marL="0" marR="0" lvl="2" indent="0" algn="r" rtl="0">
              <a:spcBef>
                <a:spcPts val="0"/>
              </a:spcBef>
              <a:buNone/>
              <a:defRPr sz="1000" b="0" i="0" u="none" strike="noStrike" cap="none">
                <a:solidFill>
                  <a:schemeClr val="dk1"/>
                </a:solidFill>
                <a:latin typeface="Century Gothic"/>
                <a:ea typeface="Century Gothic"/>
                <a:cs typeface="Century Gothic"/>
                <a:sym typeface="Century Gothic"/>
              </a:defRPr>
            </a:lvl3pPr>
            <a:lvl4pPr marL="0" marR="0" lvl="3" indent="0" algn="r" rtl="0">
              <a:spcBef>
                <a:spcPts val="0"/>
              </a:spcBef>
              <a:buNone/>
              <a:defRPr sz="1000" b="0" i="0" u="none" strike="noStrike" cap="none">
                <a:solidFill>
                  <a:schemeClr val="dk1"/>
                </a:solidFill>
                <a:latin typeface="Century Gothic"/>
                <a:ea typeface="Century Gothic"/>
                <a:cs typeface="Century Gothic"/>
                <a:sym typeface="Century Gothic"/>
              </a:defRPr>
            </a:lvl4pPr>
            <a:lvl5pPr marL="0" marR="0" lvl="4" indent="0" algn="r" rtl="0">
              <a:spcBef>
                <a:spcPts val="0"/>
              </a:spcBef>
              <a:buNone/>
              <a:defRPr sz="1000" b="0" i="0" u="none" strike="noStrike" cap="none">
                <a:solidFill>
                  <a:schemeClr val="dk1"/>
                </a:solidFill>
                <a:latin typeface="Century Gothic"/>
                <a:ea typeface="Century Gothic"/>
                <a:cs typeface="Century Gothic"/>
                <a:sym typeface="Century Gothic"/>
              </a:defRPr>
            </a:lvl5pPr>
            <a:lvl6pPr marL="0" marR="0" lvl="5" indent="0" algn="r" rtl="0">
              <a:spcBef>
                <a:spcPts val="0"/>
              </a:spcBef>
              <a:buNone/>
              <a:defRPr sz="1000" b="0" i="0" u="none" strike="noStrike" cap="none">
                <a:solidFill>
                  <a:schemeClr val="dk1"/>
                </a:solidFill>
                <a:latin typeface="Century Gothic"/>
                <a:ea typeface="Century Gothic"/>
                <a:cs typeface="Century Gothic"/>
                <a:sym typeface="Century Gothic"/>
              </a:defRPr>
            </a:lvl6pPr>
            <a:lvl7pPr marL="0" marR="0" lvl="6" indent="0" algn="r" rtl="0">
              <a:spcBef>
                <a:spcPts val="0"/>
              </a:spcBef>
              <a:buNone/>
              <a:defRPr sz="1000" b="0" i="0" u="none" strike="noStrike" cap="none">
                <a:solidFill>
                  <a:schemeClr val="dk1"/>
                </a:solidFill>
                <a:latin typeface="Century Gothic"/>
                <a:ea typeface="Century Gothic"/>
                <a:cs typeface="Century Gothic"/>
                <a:sym typeface="Century Gothic"/>
              </a:defRPr>
            </a:lvl7pPr>
            <a:lvl8pPr marL="0" marR="0" lvl="7" indent="0" algn="r" rtl="0">
              <a:spcBef>
                <a:spcPts val="0"/>
              </a:spcBef>
              <a:buNone/>
              <a:defRPr sz="1000" b="0" i="0" u="none" strike="noStrike" cap="none">
                <a:solidFill>
                  <a:schemeClr val="dk1"/>
                </a:solidFill>
                <a:latin typeface="Century Gothic"/>
                <a:ea typeface="Century Gothic"/>
                <a:cs typeface="Century Gothic"/>
                <a:sym typeface="Century Gothic"/>
              </a:defRPr>
            </a:lvl8pPr>
            <a:lvl9pPr marL="0" marR="0" lvl="8" indent="0" algn="r" rtl="0">
              <a:spcBef>
                <a:spcPts val="0"/>
              </a:spcBef>
              <a:buNone/>
              <a:defRPr sz="1000" b="0" i="0" u="none" strike="noStrike" cap="none">
                <a:solidFill>
                  <a:schemeClr val="dk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rha.ole.redhat.com/"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s://www.virtualbox.org/" TargetMode="External"/><Relationship Id="rId4" Type="http://schemas.openxmlformats.org/officeDocument/2006/relationships/hyperlink" Target="https://developers.redhat.com/products/rhel/download"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microsoft.com/en-us/microsoft-365/microsoft-teams/group-chat-softwar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
          <p:cNvSpPr txBox="1">
            <a:spLocks noGrp="1"/>
          </p:cNvSpPr>
          <p:nvPr>
            <p:ph type="ctrTitle"/>
          </p:nvPr>
        </p:nvSpPr>
        <p:spPr>
          <a:xfrm>
            <a:off x="693812" y="1828799"/>
            <a:ext cx="11161240" cy="3048001"/>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2A2A2A"/>
              </a:buClr>
              <a:buSzPts val="4400"/>
              <a:buFont typeface="Century Gothic"/>
              <a:buNone/>
            </a:pPr>
            <a:r>
              <a:rPr lang="en-US" dirty="0"/>
              <a:t>CSE 341 – SYSTEM ADMINISTRATION</a:t>
            </a:r>
            <a:br>
              <a:rPr lang="en-US" dirty="0"/>
            </a:br>
            <a:r>
              <a:rPr lang="en-US" dirty="0"/>
              <a:t>INTRODUCTION</a:t>
            </a:r>
            <a:endParaRPr dirty="0"/>
          </a:p>
        </p:txBody>
      </p:sp>
      <p:sp>
        <p:nvSpPr>
          <p:cNvPr id="99" name="Google Shape;99;p1"/>
          <p:cNvSpPr txBox="1">
            <a:spLocks noGrp="1"/>
          </p:cNvSpPr>
          <p:nvPr>
            <p:ph type="subTitle" idx="1"/>
          </p:nvPr>
        </p:nvSpPr>
        <p:spPr>
          <a:xfrm>
            <a:off x="960684" y="5013176"/>
            <a:ext cx="7848600" cy="1143000"/>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SzPts val="1600"/>
              <a:buNone/>
            </a:pPr>
            <a:r>
              <a:rPr lang="en-US"/>
              <a:t>Joseph LEDET</a:t>
            </a:r>
            <a:endParaRPr/>
          </a:p>
          <a:p>
            <a:pPr marL="0" lvl="0" indent="0" algn="l" rtl="0">
              <a:lnSpc>
                <a:spcPct val="80000"/>
              </a:lnSpc>
              <a:spcBef>
                <a:spcPts val="0"/>
              </a:spcBef>
              <a:spcAft>
                <a:spcPts val="0"/>
              </a:spcAft>
              <a:buSzPts val="1600"/>
              <a:buNone/>
            </a:pPr>
            <a:r>
              <a:rPr lang="en-US"/>
              <a:t>Department of Computer Engineering</a:t>
            </a:r>
            <a:endParaRPr/>
          </a:p>
          <a:p>
            <a:pPr marL="0" lvl="0" indent="0" algn="l" rtl="0">
              <a:lnSpc>
                <a:spcPct val="80000"/>
              </a:lnSpc>
              <a:spcBef>
                <a:spcPts val="0"/>
              </a:spcBef>
              <a:spcAft>
                <a:spcPts val="0"/>
              </a:spcAft>
              <a:buSzPts val="1600"/>
              <a:buNone/>
            </a:pPr>
            <a:r>
              <a:rPr lang="en-US"/>
              <a:t>Akdeniz University</a:t>
            </a:r>
            <a:endParaRPr/>
          </a:p>
          <a:p>
            <a:pPr marL="0" lvl="0" indent="0" algn="l" rtl="0">
              <a:lnSpc>
                <a:spcPct val="80000"/>
              </a:lnSpc>
              <a:spcBef>
                <a:spcPts val="0"/>
              </a:spcBef>
              <a:spcAft>
                <a:spcPts val="0"/>
              </a:spcAft>
              <a:buSzPts val="1600"/>
              <a:buNone/>
            </a:pPr>
            <a:r>
              <a:rPr lang="en-US"/>
              <a:t>josephledet@akdeniz.edu.tr </a:t>
            </a:r>
            <a:endParaRPr/>
          </a:p>
        </p:txBody>
      </p:sp>
      <p:pic>
        <p:nvPicPr>
          <p:cNvPr id="100" name="Google Shape;100;p1" descr="https://lh5.googleusercontent.com/7knvr5BkLfOKd1fxh2CUbWpkdEVhhpYAohkMTWTOMjeS115pQ0TWs0LKi09Q29FZOZw5Duu7JHo6GNCOgP4GilzTpk2qfrFsRDt3y1rzpWB-BUBHigqPZZY3Bk0S784EVSvNRk_k6AU"/>
          <p:cNvPicPr preferRelativeResize="0"/>
          <p:nvPr/>
        </p:nvPicPr>
        <p:blipFill rotWithShape="1">
          <a:blip r:embed="rId3">
            <a:alphaModFix/>
          </a:blip>
          <a:srcRect l="7727" t="7277" r="7276" b="7727"/>
          <a:stretch/>
        </p:blipFill>
        <p:spPr>
          <a:xfrm>
            <a:off x="189756" y="188640"/>
            <a:ext cx="1584177" cy="1584176"/>
          </a:xfrm>
          <a:prstGeom prst="rect">
            <a:avLst/>
          </a:prstGeom>
          <a:noFill/>
          <a:ln>
            <a:noFill/>
          </a:ln>
          <a:effectLst>
            <a:reflection stA="50000" endA="295" endPos="92000" dist="101600" dir="5400000" sy="-100000" algn="bl" rotWithShape="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1"/>
          <p:cNvSpPr txBox="1">
            <a:spLocks noGrp="1"/>
          </p:cNvSpPr>
          <p:nvPr>
            <p:ph type="title"/>
          </p:nvPr>
        </p:nvSpPr>
        <p:spPr>
          <a:xfrm>
            <a:off x="1217614" y="274638"/>
            <a:ext cx="9753600" cy="1325562"/>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2A2A2A"/>
              </a:buClr>
              <a:buSzPts val="4000"/>
              <a:buFont typeface="Century Gothic"/>
              <a:buNone/>
            </a:pPr>
            <a:r>
              <a:rPr lang="en-US"/>
              <a:t>ACADEMIC INTEGRITY</a:t>
            </a:r>
            <a:endParaRPr/>
          </a:p>
        </p:txBody>
      </p:sp>
      <p:sp>
        <p:nvSpPr>
          <p:cNvPr id="163" name="Google Shape;163;p11"/>
          <p:cNvSpPr txBox="1">
            <a:spLocks noGrp="1"/>
          </p:cNvSpPr>
          <p:nvPr>
            <p:ph type="body" idx="1"/>
          </p:nvPr>
        </p:nvSpPr>
        <p:spPr>
          <a:xfrm>
            <a:off x="1217614" y="1828800"/>
            <a:ext cx="9753600" cy="4343400"/>
          </a:xfrm>
          <a:prstGeom prst="rect">
            <a:avLst/>
          </a:prstGeom>
          <a:noFill/>
          <a:ln>
            <a:noFill/>
          </a:ln>
        </p:spPr>
        <p:txBody>
          <a:bodyPr spcFirstLastPara="1" wrap="square" lIns="91425" tIns="45700" rIns="91425" bIns="45700" anchor="t" anchorCtr="0">
            <a:normAutofit/>
          </a:bodyPr>
          <a:lstStyle/>
          <a:p>
            <a:pPr marL="274320" lvl="0" indent="-228600" algn="l" rtl="0">
              <a:lnSpc>
                <a:spcPct val="90000"/>
              </a:lnSpc>
              <a:spcBef>
                <a:spcPts val="0"/>
              </a:spcBef>
              <a:spcAft>
                <a:spcPts val="0"/>
              </a:spcAft>
              <a:buSzPts val="1920"/>
              <a:buChar char="•"/>
            </a:pPr>
            <a:r>
              <a:rPr lang="en-US"/>
              <a:t>If you get caught cheating, maximum possible action will be taken, including reporting the matter to the appropriate university authorities.</a:t>
            </a:r>
            <a:endParaRPr/>
          </a:p>
          <a:p>
            <a:pPr marL="274320" lvl="0" indent="-228600" algn="l" rtl="0">
              <a:lnSpc>
                <a:spcPct val="90000"/>
              </a:lnSpc>
              <a:spcBef>
                <a:spcPts val="1800"/>
              </a:spcBef>
              <a:spcAft>
                <a:spcPts val="0"/>
              </a:spcAft>
              <a:buSzPts val="1920"/>
              <a:buChar char="•"/>
            </a:pPr>
            <a:r>
              <a:rPr lang="en-US"/>
              <a:t>Please cooperate by doing your own work and not seeking inappropriate help from your classmates. </a:t>
            </a:r>
            <a:endParaRPr/>
          </a:p>
          <a:p>
            <a:pPr marL="274320" lvl="0" indent="-228600" algn="l" rtl="0">
              <a:lnSpc>
                <a:spcPct val="90000"/>
              </a:lnSpc>
              <a:spcBef>
                <a:spcPts val="1800"/>
              </a:spcBef>
              <a:spcAft>
                <a:spcPts val="0"/>
              </a:spcAft>
              <a:buSzPts val="1920"/>
              <a:buChar char="•"/>
            </a:pPr>
            <a:r>
              <a:rPr lang="en-US"/>
              <a:t>It is encouraged to discuss course topics and assignments amongst yourselves, as long as that discussion does not lead to an exchange of solutions. </a:t>
            </a:r>
            <a:endParaRPr/>
          </a:p>
        </p:txBody>
      </p:sp>
      <p:sp>
        <p:nvSpPr>
          <p:cNvPr id="164" name="Google Shape;164;p11"/>
          <p:cNvSpPr txBox="1">
            <a:spLocks noGrp="1"/>
          </p:cNvSpPr>
          <p:nvPr>
            <p:ph type="sldNum" idx="12"/>
          </p:nvPr>
        </p:nvSpPr>
        <p:spPr>
          <a:xfrm>
            <a:off x="9828212" y="6448427"/>
            <a:ext cx="1143001" cy="18097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2"/>
          <p:cNvSpPr txBox="1">
            <a:spLocks noGrp="1"/>
          </p:cNvSpPr>
          <p:nvPr>
            <p:ph type="title"/>
          </p:nvPr>
        </p:nvSpPr>
        <p:spPr>
          <a:xfrm>
            <a:off x="9167914" y="332655"/>
            <a:ext cx="2852268" cy="1930253"/>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2A2A2A"/>
              </a:buClr>
              <a:buSzPts val="4000"/>
              <a:buFont typeface="Century Gothic"/>
              <a:buNone/>
            </a:pPr>
            <a:r>
              <a:rPr lang="en-US" dirty="0"/>
              <a:t>COURSE OUTLINE</a:t>
            </a:r>
            <a:br>
              <a:rPr lang="en-US" dirty="0"/>
            </a:br>
            <a:r>
              <a:rPr lang="en-US" dirty="0"/>
              <a:t>(Tentative)</a:t>
            </a:r>
            <a:endParaRPr dirty="0"/>
          </a:p>
        </p:txBody>
      </p:sp>
      <p:graphicFrame>
        <p:nvGraphicFramePr>
          <p:cNvPr id="170" name="Google Shape;170;p12"/>
          <p:cNvGraphicFramePr/>
          <p:nvPr>
            <p:extLst>
              <p:ext uri="{D42A27DB-BD31-4B8C-83A1-F6EECF244321}">
                <p14:modId xmlns:p14="http://schemas.microsoft.com/office/powerpoint/2010/main" val="2655197408"/>
              </p:ext>
            </p:extLst>
          </p:nvPr>
        </p:nvGraphicFramePr>
        <p:xfrm>
          <a:off x="295121" y="467379"/>
          <a:ext cx="8872793" cy="5938845"/>
        </p:xfrm>
        <a:graphic>
          <a:graphicData uri="http://schemas.openxmlformats.org/drawingml/2006/table">
            <a:tbl>
              <a:tblPr firstRow="1" bandRow="1">
                <a:noFill/>
                <a:tableStyleId>{EC2670EB-7ABF-44F8-BF55-9576C8DC029E}</a:tableStyleId>
              </a:tblPr>
              <a:tblGrid>
                <a:gridCol w="949539">
                  <a:extLst>
                    <a:ext uri="{9D8B030D-6E8A-4147-A177-3AD203B41FA5}">
                      <a16:colId xmlns:a16="http://schemas.microsoft.com/office/drawing/2014/main" val="20000"/>
                    </a:ext>
                  </a:extLst>
                </a:gridCol>
                <a:gridCol w="1197510">
                  <a:extLst>
                    <a:ext uri="{9D8B030D-6E8A-4147-A177-3AD203B41FA5}">
                      <a16:colId xmlns:a16="http://schemas.microsoft.com/office/drawing/2014/main" val="20001"/>
                    </a:ext>
                  </a:extLst>
                </a:gridCol>
                <a:gridCol w="1155558">
                  <a:extLst>
                    <a:ext uri="{9D8B030D-6E8A-4147-A177-3AD203B41FA5}">
                      <a16:colId xmlns:a16="http://schemas.microsoft.com/office/drawing/2014/main" val="20004"/>
                    </a:ext>
                  </a:extLst>
                </a:gridCol>
                <a:gridCol w="1291513">
                  <a:extLst>
                    <a:ext uri="{9D8B030D-6E8A-4147-A177-3AD203B41FA5}">
                      <a16:colId xmlns:a16="http://schemas.microsoft.com/office/drawing/2014/main" val="20002"/>
                    </a:ext>
                  </a:extLst>
                </a:gridCol>
                <a:gridCol w="4278673">
                  <a:extLst>
                    <a:ext uri="{9D8B030D-6E8A-4147-A177-3AD203B41FA5}">
                      <a16:colId xmlns:a16="http://schemas.microsoft.com/office/drawing/2014/main" val="20003"/>
                    </a:ext>
                  </a:extLst>
                </a:gridCol>
              </a:tblGrid>
              <a:tr h="88025">
                <a:tc>
                  <a:txBody>
                    <a:bodyPr/>
                    <a:lstStyle/>
                    <a:p>
                      <a:pPr marL="0" marR="0" lvl="0" indent="0" algn="l" rtl="0">
                        <a:lnSpc>
                          <a:spcPct val="115000"/>
                        </a:lnSpc>
                        <a:spcBef>
                          <a:spcPts val="0"/>
                        </a:spcBef>
                        <a:spcAft>
                          <a:spcPts val="0"/>
                        </a:spcAft>
                        <a:buNone/>
                      </a:pPr>
                      <a:r>
                        <a:rPr lang="en-US" sz="2400" u="none" strike="noStrike" cap="none" dirty="0">
                          <a:latin typeface="Calibri"/>
                          <a:ea typeface="Calibri"/>
                          <a:cs typeface="Calibri"/>
                          <a:sym typeface="Calibri"/>
                        </a:rPr>
                        <a:t>Week </a:t>
                      </a:r>
                      <a:endParaRPr sz="24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15000"/>
                        </a:lnSpc>
                        <a:spcBef>
                          <a:spcPts val="0"/>
                        </a:spcBef>
                        <a:spcAft>
                          <a:spcPts val="0"/>
                        </a:spcAft>
                        <a:buNone/>
                      </a:pPr>
                      <a:r>
                        <a:rPr lang="en-US" sz="2400" u="none" strike="noStrike" cap="none" dirty="0">
                          <a:latin typeface="Calibri"/>
                          <a:ea typeface="Calibri"/>
                          <a:cs typeface="Calibri"/>
                          <a:sym typeface="Calibri"/>
                        </a:rPr>
                        <a:t>Mon</a:t>
                      </a:r>
                      <a:endParaRPr sz="24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15000"/>
                        </a:lnSpc>
                        <a:spcBef>
                          <a:spcPts val="0"/>
                        </a:spcBef>
                        <a:spcAft>
                          <a:spcPts val="0"/>
                        </a:spcAft>
                        <a:buNone/>
                      </a:pPr>
                      <a:r>
                        <a:rPr lang="en-US" sz="2400" u="none" strike="noStrike" cap="none" dirty="0">
                          <a:latin typeface="Calibri"/>
                          <a:ea typeface="Calibri"/>
                          <a:cs typeface="Calibri"/>
                          <a:sym typeface="Calibri"/>
                        </a:rPr>
                        <a:t>Tue</a:t>
                      </a:r>
                      <a:endParaRPr sz="2400" u="none" strike="noStrike" cap="none" dirty="0">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2400" u="none" strike="noStrike" cap="none" dirty="0">
                          <a:latin typeface="Calibri"/>
                          <a:ea typeface="Calibri"/>
                          <a:cs typeface="Calibri"/>
                          <a:sym typeface="Calibri"/>
                        </a:rPr>
                        <a:t>Chapter</a:t>
                      </a:r>
                      <a:endParaRPr sz="24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15000"/>
                        </a:lnSpc>
                        <a:spcBef>
                          <a:spcPts val="0"/>
                        </a:spcBef>
                        <a:spcAft>
                          <a:spcPts val="0"/>
                        </a:spcAft>
                        <a:buNone/>
                      </a:pPr>
                      <a:r>
                        <a:rPr lang="en-US" sz="2400" u="none" strike="noStrike" cap="none">
                          <a:latin typeface="Calibri"/>
                          <a:ea typeface="Calibri"/>
                          <a:cs typeface="Calibri"/>
                          <a:sym typeface="Calibri"/>
                        </a:rPr>
                        <a:t>Tentative Topics</a:t>
                      </a:r>
                      <a:endParaRPr sz="24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0"/>
                  </a:ext>
                </a:extLst>
              </a:tr>
              <a:tr h="149250">
                <a:tc>
                  <a:txBody>
                    <a:bodyPr/>
                    <a:lstStyle/>
                    <a:p>
                      <a:pPr marL="0" marR="0" lvl="0" indent="0" algn="ctr" rtl="0">
                        <a:lnSpc>
                          <a:spcPct val="115000"/>
                        </a:lnSpc>
                        <a:spcBef>
                          <a:spcPts val="0"/>
                        </a:spcBef>
                        <a:spcAft>
                          <a:spcPts val="0"/>
                        </a:spcAft>
                        <a:buNone/>
                      </a:pPr>
                      <a:r>
                        <a:rPr lang="en-US" sz="2400" u="none" strike="noStrike" cap="none">
                          <a:latin typeface="Calibri"/>
                          <a:ea typeface="Calibri"/>
                          <a:cs typeface="Calibri"/>
                          <a:sym typeface="Calibri"/>
                        </a:rPr>
                        <a:t>1</a:t>
                      </a:r>
                      <a:endParaRPr sz="2400" u="none" strike="noStrike" cap="none">
                        <a:latin typeface="Calibri"/>
                        <a:ea typeface="Calibri"/>
                        <a:cs typeface="Calibri"/>
                        <a:sym typeface="Calibri"/>
                      </a:endParaRPr>
                    </a:p>
                  </a:txBody>
                  <a:tcPr marL="68575" marR="68575" marT="0" marB="0"/>
                </a:tc>
                <a:tc>
                  <a:txBody>
                    <a:bodyPr/>
                    <a:lstStyle/>
                    <a:p>
                      <a:pPr marL="0" marR="0" lvl="0" indent="0" algn="ctr" rtl="0">
                        <a:lnSpc>
                          <a:spcPct val="115000"/>
                        </a:lnSpc>
                        <a:spcBef>
                          <a:spcPts val="0"/>
                        </a:spcBef>
                        <a:spcAft>
                          <a:spcPts val="0"/>
                        </a:spcAft>
                        <a:buNone/>
                      </a:pPr>
                      <a:r>
                        <a:rPr lang="en-US" sz="2400" u="none" strike="noStrike" cap="none" dirty="0">
                          <a:latin typeface="Calibri"/>
                          <a:ea typeface="Calibri"/>
                          <a:cs typeface="Calibri"/>
                          <a:sym typeface="Calibri"/>
                        </a:rPr>
                        <a:t>Oct 2</a:t>
                      </a:r>
                      <a:endParaRPr sz="24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15000"/>
                        </a:lnSpc>
                        <a:spcBef>
                          <a:spcPts val="0"/>
                        </a:spcBef>
                        <a:spcAft>
                          <a:spcPts val="0"/>
                        </a:spcAft>
                        <a:buNone/>
                      </a:pPr>
                      <a:r>
                        <a:rPr lang="en-US" sz="2400" u="none" strike="noStrike" cap="none" dirty="0">
                          <a:latin typeface="Calibri"/>
                          <a:ea typeface="Calibri"/>
                          <a:cs typeface="Calibri"/>
                          <a:sym typeface="Calibri"/>
                        </a:rPr>
                        <a:t>Oct 3</a:t>
                      </a:r>
                      <a:endParaRPr sz="24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15000"/>
                        </a:lnSpc>
                        <a:spcBef>
                          <a:spcPts val="0"/>
                        </a:spcBef>
                        <a:spcAft>
                          <a:spcPts val="0"/>
                        </a:spcAft>
                        <a:buNone/>
                      </a:pPr>
                      <a:r>
                        <a:rPr lang="en-US" sz="2400" u="none" strike="noStrike" cap="none" dirty="0">
                          <a:latin typeface="Calibri"/>
                          <a:ea typeface="Calibri"/>
                          <a:cs typeface="Calibri"/>
                          <a:sym typeface="Calibri"/>
                        </a:rPr>
                        <a:t>1</a:t>
                      </a:r>
                      <a:endParaRPr sz="2400" u="none" strike="noStrike" cap="none" dirty="0">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chemeClr val="dk1"/>
                        </a:buClr>
                        <a:buSzPts val="2400"/>
                        <a:buFont typeface="Calibri"/>
                        <a:buNone/>
                      </a:pPr>
                      <a:r>
                        <a:rPr lang="en-US" sz="2400" u="none" strike="noStrike" cap="none" dirty="0">
                          <a:latin typeface="Calibri"/>
                          <a:ea typeface="Calibri"/>
                          <a:cs typeface="Calibri"/>
                          <a:sym typeface="Calibri"/>
                        </a:rPr>
                        <a:t>Introduction, Orientation &amp; Linux</a:t>
                      </a:r>
                      <a:endParaRPr sz="2400" u="none" strike="noStrike" cap="none" dirty="0">
                        <a:latin typeface="Calibri"/>
                        <a:ea typeface="Calibri"/>
                        <a:cs typeface="Calibri"/>
                        <a:sym typeface="Calibri"/>
                      </a:endParaRPr>
                    </a:p>
                  </a:txBody>
                  <a:tcPr marL="68575" marR="68575" marT="0" marB="0"/>
                </a:tc>
                <a:extLst>
                  <a:ext uri="{0D108BD9-81ED-4DB2-BD59-A6C34878D82A}">
                    <a16:rowId xmlns:a16="http://schemas.microsoft.com/office/drawing/2014/main" val="10001"/>
                  </a:ext>
                </a:extLst>
              </a:tr>
              <a:tr h="304800">
                <a:tc>
                  <a:txBody>
                    <a:bodyPr/>
                    <a:lstStyle/>
                    <a:p>
                      <a:pPr marL="0" marR="0" lvl="0" indent="0" algn="ctr" rtl="0">
                        <a:lnSpc>
                          <a:spcPct val="115000"/>
                        </a:lnSpc>
                        <a:spcBef>
                          <a:spcPts val="0"/>
                        </a:spcBef>
                        <a:spcAft>
                          <a:spcPts val="0"/>
                        </a:spcAft>
                        <a:buNone/>
                      </a:pPr>
                      <a:r>
                        <a:rPr lang="en-US" sz="2400" u="none" strike="noStrike" cap="none">
                          <a:latin typeface="Calibri"/>
                          <a:ea typeface="Calibri"/>
                          <a:cs typeface="Calibri"/>
                          <a:sym typeface="Calibri"/>
                        </a:rPr>
                        <a:t>2</a:t>
                      </a:r>
                      <a:endParaRPr sz="2400" u="none" strike="noStrike" cap="none">
                        <a:latin typeface="Calibri"/>
                        <a:ea typeface="Calibri"/>
                        <a:cs typeface="Calibri"/>
                        <a:sym typeface="Calibri"/>
                      </a:endParaRPr>
                    </a:p>
                  </a:txBody>
                  <a:tcPr marL="68575" marR="68575" marT="0" marB="0"/>
                </a:tc>
                <a:tc>
                  <a:txBody>
                    <a:bodyPr/>
                    <a:lstStyle/>
                    <a:p>
                      <a:pPr marL="0" marR="0" lvl="0" indent="0" algn="ctr" rtl="0">
                        <a:lnSpc>
                          <a:spcPct val="115000"/>
                        </a:lnSpc>
                        <a:spcBef>
                          <a:spcPts val="0"/>
                        </a:spcBef>
                        <a:spcAft>
                          <a:spcPts val="0"/>
                        </a:spcAft>
                        <a:buNone/>
                      </a:pPr>
                      <a:r>
                        <a:rPr lang="en-US" sz="2400" u="none" strike="noStrike" cap="none" dirty="0">
                          <a:latin typeface="Calibri"/>
                          <a:ea typeface="Calibri"/>
                          <a:cs typeface="Calibri"/>
                          <a:sym typeface="Calibri"/>
                        </a:rPr>
                        <a:t>Oct 9</a:t>
                      </a:r>
                      <a:endParaRPr sz="24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15000"/>
                        </a:lnSpc>
                        <a:spcBef>
                          <a:spcPts val="0"/>
                        </a:spcBef>
                        <a:spcAft>
                          <a:spcPts val="0"/>
                        </a:spcAft>
                        <a:buNone/>
                      </a:pPr>
                      <a:r>
                        <a:rPr lang="en-US" sz="2400" u="none" strike="noStrike" cap="none" dirty="0">
                          <a:latin typeface="Calibri"/>
                          <a:ea typeface="Calibri"/>
                          <a:cs typeface="Calibri"/>
                          <a:sym typeface="Calibri"/>
                        </a:rPr>
                        <a:t>Oct 10</a:t>
                      </a:r>
                      <a:endParaRPr sz="24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15000"/>
                        </a:lnSpc>
                        <a:spcBef>
                          <a:spcPts val="0"/>
                        </a:spcBef>
                        <a:spcAft>
                          <a:spcPts val="0"/>
                        </a:spcAft>
                        <a:buNone/>
                      </a:pPr>
                      <a:r>
                        <a:rPr lang="en-US" sz="2400" u="none" strike="noStrike" cap="none" dirty="0">
                          <a:latin typeface="Calibri"/>
                          <a:ea typeface="Calibri"/>
                          <a:cs typeface="Calibri"/>
                          <a:sym typeface="Calibri"/>
                        </a:rPr>
                        <a:t>2</a:t>
                      </a:r>
                      <a:endParaRPr sz="2400" u="none" strike="noStrike" cap="none" dirty="0">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chemeClr val="dk1"/>
                        </a:buClr>
                        <a:buSzPts val="2400"/>
                        <a:buFont typeface="Calibri"/>
                        <a:buNone/>
                      </a:pPr>
                      <a:r>
                        <a:rPr lang="en-US" sz="2400" u="none" strike="noStrike" cap="none" dirty="0">
                          <a:latin typeface="Calibri"/>
                          <a:ea typeface="Calibri"/>
                          <a:cs typeface="Calibri"/>
                          <a:sym typeface="Calibri"/>
                        </a:rPr>
                        <a:t>Command Line</a:t>
                      </a:r>
                      <a:endParaRPr sz="2400" u="none" strike="noStrike" cap="none" dirty="0">
                        <a:latin typeface="Calibri"/>
                        <a:ea typeface="Calibri"/>
                        <a:cs typeface="Calibri"/>
                        <a:sym typeface="Calibri"/>
                      </a:endParaRPr>
                    </a:p>
                  </a:txBody>
                  <a:tcPr marL="68575" marR="68575" marT="0" marB="0"/>
                </a:tc>
                <a:extLst>
                  <a:ext uri="{0D108BD9-81ED-4DB2-BD59-A6C34878D82A}">
                    <a16:rowId xmlns:a16="http://schemas.microsoft.com/office/drawing/2014/main" val="10002"/>
                  </a:ext>
                </a:extLst>
              </a:tr>
              <a:tr h="304800">
                <a:tc>
                  <a:txBody>
                    <a:bodyPr/>
                    <a:lstStyle/>
                    <a:p>
                      <a:pPr marL="0" marR="0" lvl="0" indent="0" algn="ctr" rtl="0">
                        <a:lnSpc>
                          <a:spcPct val="115000"/>
                        </a:lnSpc>
                        <a:spcBef>
                          <a:spcPts val="0"/>
                        </a:spcBef>
                        <a:spcAft>
                          <a:spcPts val="0"/>
                        </a:spcAft>
                        <a:buNone/>
                      </a:pPr>
                      <a:r>
                        <a:rPr lang="en-US" sz="2400" u="none" strike="noStrike" cap="none">
                          <a:latin typeface="Calibri"/>
                          <a:ea typeface="Calibri"/>
                          <a:cs typeface="Calibri"/>
                          <a:sym typeface="Calibri"/>
                        </a:rPr>
                        <a:t>3</a:t>
                      </a:r>
                      <a:endParaRPr sz="2400" u="none" strike="noStrike" cap="none">
                        <a:latin typeface="Calibri"/>
                        <a:ea typeface="Calibri"/>
                        <a:cs typeface="Calibri"/>
                        <a:sym typeface="Calibri"/>
                      </a:endParaRPr>
                    </a:p>
                  </a:txBody>
                  <a:tcPr marL="68575" marR="68575" marT="0" marB="0"/>
                </a:tc>
                <a:tc>
                  <a:txBody>
                    <a:bodyPr/>
                    <a:lstStyle/>
                    <a:p>
                      <a:pPr marL="0" marR="0" lvl="0" indent="0" algn="ctr" rtl="0">
                        <a:lnSpc>
                          <a:spcPct val="115000"/>
                        </a:lnSpc>
                        <a:spcBef>
                          <a:spcPts val="0"/>
                        </a:spcBef>
                        <a:spcAft>
                          <a:spcPts val="0"/>
                        </a:spcAft>
                        <a:buNone/>
                      </a:pPr>
                      <a:r>
                        <a:rPr lang="en-US" sz="2400" u="none" strike="noStrike" cap="none" dirty="0">
                          <a:latin typeface="Calibri"/>
                          <a:ea typeface="Calibri"/>
                          <a:cs typeface="Calibri"/>
                          <a:sym typeface="Calibri"/>
                        </a:rPr>
                        <a:t>Oct 16</a:t>
                      </a:r>
                      <a:endParaRPr sz="24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15000"/>
                        </a:lnSpc>
                        <a:spcBef>
                          <a:spcPts val="0"/>
                        </a:spcBef>
                        <a:spcAft>
                          <a:spcPts val="0"/>
                        </a:spcAft>
                        <a:buNone/>
                      </a:pPr>
                      <a:r>
                        <a:rPr lang="en-US" sz="2400" u="none" strike="noStrike" cap="none" dirty="0">
                          <a:latin typeface="Calibri"/>
                          <a:ea typeface="Calibri"/>
                          <a:cs typeface="Calibri"/>
                          <a:sym typeface="Calibri"/>
                        </a:rPr>
                        <a:t>Oct 17</a:t>
                      </a:r>
                      <a:endParaRPr sz="24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15000"/>
                        </a:lnSpc>
                        <a:spcBef>
                          <a:spcPts val="0"/>
                        </a:spcBef>
                        <a:spcAft>
                          <a:spcPts val="0"/>
                        </a:spcAft>
                        <a:buNone/>
                      </a:pPr>
                      <a:r>
                        <a:rPr lang="en-US" sz="2400" u="none" strike="noStrike" cap="none" dirty="0">
                          <a:latin typeface="Calibri"/>
                          <a:ea typeface="Calibri"/>
                          <a:cs typeface="Calibri"/>
                          <a:sym typeface="Calibri"/>
                        </a:rPr>
                        <a:t>3</a:t>
                      </a:r>
                      <a:endParaRPr sz="2400" u="none" strike="noStrike" cap="none" dirty="0">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2400" u="none" strike="noStrike" cap="none" dirty="0">
                          <a:latin typeface="Calibri"/>
                          <a:ea typeface="Calibri"/>
                          <a:cs typeface="Calibri"/>
                          <a:sym typeface="Calibri"/>
                        </a:rPr>
                        <a:t>Managing Files</a:t>
                      </a:r>
                      <a:endParaRPr sz="2400" u="none" strike="noStrike" cap="none" dirty="0">
                        <a:latin typeface="Calibri"/>
                        <a:ea typeface="Calibri"/>
                        <a:cs typeface="Calibri"/>
                        <a:sym typeface="Calibri"/>
                      </a:endParaRPr>
                    </a:p>
                  </a:txBody>
                  <a:tcPr marL="68575" marR="68575" marT="0" marB="0"/>
                </a:tc>
                <a:extLst>
                  <a:ext uri="{0D108BD9-81ED-4DB2-BD59-A6C34878D82A}">
                    <a16:rowId xmlns:a16="http://schemas.microsoft.com/office/drawing/2014/main" val="10003"/>
                  </a:ext>
                </a:extLst>
              </a:tr>
              <a:tr h="304800">
                <a:tc>
                  <a:txBody>
                    <a:bodyPr/>
                    <a:lstStyle/>
                    <a:p>
                      <a:pPr marL="0" marR="0" lvl="0" indent="0" algn="ctr" rtl="0">
                        <a:lnSpc>
                          <a:spcPct val="115000"/>
                        </a:lnSpc>
                        <a:spcBef>
                          <a:spcPts val="0"/>
                        </a:spcBef>
                        <a:spcAft>
                          <a:spcPts val="0"/>
                        </a:spcAft>
                        <a:buNone/>
                      </a:pPr>
                      <a:r>
                        <a:rPr lang="en-US" sz="2400" u="none" strike="noStrike" cap="none" dirty="0">
                          <a:latin typeface="Calibri"/>
                          <a:ea typeface="Calibri"/>
                          <a:cs typeface="Calibri"/>
                          <a:sym typeface="Calibri"/>
                        </a:rPr>
                        <a:t>4</a:t>
                      </a:r>
                      <a:endParaRPr sz="24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15000"/>
                        </a:lnSpc>
                        <a:spcBef>
                          <a:spcPts val="0"/>
                        </a:spcBef>
                        <a:spcAft>
                          <a:spcPts val="0"/>
                        </a:spcAft>
                        <a:buNone/>
                      </a:pPr>
                      <a:r>
                        <a:rPr lang="en-US" sz="2400" u="none" strike="noStrike" cap="none" dirty="0">
                          <a:latin typeface="Calibri"/>
                          <a:ea typeface="Calibri"/>
                          <a:cs typeface="Calibri"/>
                          <a:sym typeface="Calibri"/>
                        </a:rPr>
                        <a:t>Oct 23</a:t>
                      </a:r>
                      <a:endParaRPr sz="24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15000"/>
                        </a:lnSpc>
                        <a:spcBef>
                          <a:spcPts val="0"/>
                        </a:spcBef>
                        <a:spcAft>
                          <a:spcPts val="0"/>
                        </a:spcAft>
                        <a:buNone/>
                      </a:pPr>
                      <a:r>
                        <a:rPr lang="en-US" sz="2400" u="none" strike="noStrike" cap="none" dirty="0">
                          <a:latin typeface="Calibri"/>
                          <a:ea typeface="Calibri"/>
                          <a:cs typeface="Calibri"/>
                          <a:sym typeface="Calibri"/>
                        </a:rPr>
                        <a:t>Oct 24</a:t>
                      </a:r>
                      <a:endParaRPr sz="24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15000"/>
                        </a:lnSpc>
                        <a:spcBef>
                          <a:spcPts val="0"/>
                        </a:spcBef>
                        <a:spcAft>
                          <a:spcPts val="0"/>
                        </a:spcAft>
                        <a:buNone/>
                      </a:pPr>
                      <a:r>
                        <a:rPr lang="en-US" sz="2400" u="none" strike="noStrike" cap="none" dirty="0">
                          <a:latin typeface="Calibri"/>
                          <a:ea typeface="Calibri"/>
                          <a:cs typeface="Calibri"/>
                          <a:sym typeface="Calibri"/>
                        </a:rPr>
                        <a:t>4, 5</a:t>
                      </a:r>
                      <a:endParaRPr sz="2400" u="none" strike="noStrike" cap="none" dirty="0">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2400" u="none" strike="noStrike" cap="none" dirty="0">
                          <a:latin typeface="Calibri"/>
                          <a:ea typeface="Calibri"/>
                          <a:cs typeface="Calibri"/>
                          <a:sym typeface="Calibri"/>
                        </a:rPr>
                        <a:t>Getting Help &amp; Text Files</a:t>
                      </a:r>
                      <a:endParaRPr sz="2400" u="none" strike="noStrike" cap="none" dirty="0">
                        <a:latin typeface="Calibri"/>
                        <a:ea typeface="Calibri"/>
                        <a:cs typeface="Calibri"/>
                        <a:sym typeface="Calibri"/>
                      </a:endParaRPr>
                    </a:p>
                  </a:txBody>
                  <a:tcPr marL="68575" marR="68575" marT="0" marB="0"/>
                </a:tc>
                <a:extLst>
                  <a:ext uri="{0D108BD9-81ED-4DB2-BD59-A6C34878D82A}">
                    <a16:rowId xmlns:a16="http://schemas.microsoft.com/office/drawing/2014/main" val="10004"/>
                  </a:ext>
                </a:extLst>
              </a:tr>
              <a:tr h="304800">
                <a:tc>
                  <a:txBody>
                    <a:bodyPr/>
                    <a:lstStyle/>
                    <a:p>
                      <a:pPr marL="0" marR="0" lvl="0" indent="0" algn="ctr" rtl="0">
                        <a:lnSpc>
                          <a:spcPct val="115000"/>
                        </a:lnSpc>
                        <a:spcBef>
                          <a:spcPts val="0"/>
                        </a:spcBef>
                        <a:spcAft>
                          <a:spcPts val="0"/>
                        </a:spcAft>
                        <a:buNone/>
                      </a:pPr>
                      <a:r>
                        <a:rPr lang="en-US" sz="2400" u="none" strike="noStrike" cap="none" dirty="0">
                          <a:latin typeface="Calibri"/>
                          <a:ea typeface="Calibri"/>
                          <a:cs typeface="Calibri"/>
                          <a:sym typeface="Calibri"/>
                        </a:rPr>
                        <a:t>5</a:t>
                      </a:r>
                      <a:endParaRPr sz="24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15000"/>
                        </a:lnSpc>
                        <a:spcBef>
                          <a:spcPts val="0"/>
                        </a:spcBef>
                        <a:spcAft>
                          <a:spcPts val="0"/>
                        </a:spcAft>
                        <a:buNone/>
                      </a:pPr>
                      <a:r>
                        <a:rPr lang="en-US" sz="2400" u="none" strike="noStrike" cap="none" dirty="0">
                          <a:latin typeface="Calibri"/>
                          <a:ea typeface="Calibri"/>
                          <a:cs typeface="Calibri"/>
                          <a:sym typeface="Calibri"/>
                        </a:rPr>
                        <a:t>Oct 30</a:t>
                      </a:r>
                    </a:p>
                  </a:txBody>
                  <a:tcPr marL="68575" marR="68575" marT="0" marB="0">
                    <a:solidFill>
                      <a:srgbClr val="FFFF00"/>
                    </a:solidFill>
                  </a:tcPr>
                </a:tc>
                <a:tc>
                  <a:txBody>
                    <a:bodyPr/>
                    <a:lstStyle/>
                    <a:p>
                      <a:pPr marL="0" marR="0" lvl="0" indent="0" algn="ctr" rtl="0">
                        <a:lnSpc>
                          <a:spcPct val="115000"/>
                        </a:lnSpc>
                        <a:spcBef>
                          <a:spcPts val="0"/>
                        </a:spcBef>
                        <a:spcAft>
                          <a:spcPts val="0"/>
                        </a:spcAft>
                        <a:buNone/>
                      </a:pPr>
                      <a:r>
                        <a:rPr lang="en-US" sz="2400" u="none" strike="noStrike" cap="none" dirty="0">
                          <a:latin typeface="Calibri"/>
                          <a:ea typeface="Calibri"/>
                          <a:cs typeface="Calibri"/>
                          <a:sym typeface="Calibri"/>
                        </a:rPr>
                        <a:t>Oct 31</a:t>
                      </a:r>
                    </a:p>
                  </a:txBody>
                  <a:tcPr marL="68575" marR="68575" marT="0" marB="0"/>
                </a:tc>
                <a:tc>
                  <a:txBody>
                    <a:bodyPr/>
                    <a:lstStyle/>
                    <a:p>
                      <a:pPr marL="0" marR="0" lvl="0" indent="0" algn="ctr" rtl="0">
                        <a:lnSpc>
                          <a:spcPct val="115000"/>
                        </a:lnSpc>
                        <a:spcBef>
                          <a:spcPts val="0"/>
                        </a:spcBef>
                        <a:spcAft>
                          <a:spcPts val="0"/>
                        </a:spcAft>
                        <a:buNone/>
                      </a:pPr>
                      <a:r>
                        <a:rPr lang="en-US" sz="2400" u="none" strike="noStrike" cap="none" dirty="0">
                          <a:latin typeface="Calibri"/>
                          <a:ea typeface="Calibri"/>
                          <a:cs typeface="Calibri"/>
                          <a:sym typeface="Calibri"/>
                        </a:rPr>
                        <a:t>6</a:t>
                      </a:r>
                      <a:endParaRPr sz="2400" u="none" strike="noStrike" cap="none" dirty="0">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2400" u="none" strike="noStrike" cap="none" dirty="0">
                          <a:latin typeface="Calibri"/>
                          <a:ea typeface="Calibri"/>
                          <a:cs typeface="Calibri"/>
                          <a:sym typeface="Calibri"/>
                        </a:rPr>
                        <a:t>Users, Groups </a:t>
                      </a:r>
                      <a:endParaRPr sz="2400" u="none" strike="noStrike" cap="none" dirty="0">
                        <a:latin typeface="Calibri"/>
                        <a:ea typeface="Calibri"/>
                        <a:cs typeface="Calibri"/>
                        <a:sym typeface="Calibri"/>
                      </a:endParaRPr>
                    </a:p>
                  </a:txBody>
                  <a:tcPr marL="68575" marR="68575" marT="0" marB="0"/>
                </a:tc>
                <a:extLst>
                  <a:ext uri="{0D108BD9-81ED-4DB2-BD59-A6C34878D82A}">
                    <a16:rowId xmlns:a16="http://schemas.microsoft.com/office/drawing/2014/main" val="10005"/>
                  </a:ext>
                </a:extLst>
              </a:tr>
              <a:tr h="47875">
                <a:tc>
                  <a:txBody>
                    <a:bodyPr/>
                    <a:lstStyle/>
                    <a:p>
                      <a:pPr marL="0" marR="0" lvl="0" indent="0" algn="ctr" rtl="0">
                        <a:lnSpc>
                          <a:spcPct val="115000"/>
                        </a:lnSpc>
                        <a:spcBef>
                          <a:spcPts val="0"/>
                        </a:spcBef>
                        <a:spcAft>
                          <a:spcPts val="0"/>
                        </a:spcAft>
                        <a:buNone/>
                      </a:pPr>
                      <a:r>
                        <a:rPr lang="en-US" sz="2400" u="none" strike="noStrike" cap="none" dirty="0">
                          <a:latin typeface="Calibri"/>
                          <a:ea typeface="Calibri"/>
                          <a:cs typeface="Calibri"/>
                          <a:sym typeface="Calibri"/>
                        </a:rPr>
                        <a:t>6</a:t>
                      </a:r>
                      <a:endParaRPr sz="24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15000"/>
                        </a:lnSpc>
                        <a:spcBef>
                          <a:spcPts val="0"/>
                        </a:spcBef>
                        <a:spcAft>
                          <a:spcPts val="0"/>
                        </a:spcAft>
                        <a:buNone/>
                      </a:pPr>
                      <a:r>
                        <a:rPr lang="en-US" sz="2400" u="none" strike="noStrike" cap="none" dirty="0">
                          <a:latin typeface="Calibri"/>
                          <a:ea typeface="Calibri"/>
                          <a:cs typeface="Calibri"/>
                          <a:sym typeface="Calibri"/>
                        </a:rPr>
                        <a:t>Nov 6</a:t>
                      </a:r>
                      <a:endParaRPr sz="24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15000"/>
                        </a:lnSpc>
                        <a:spcBef>
                          <a:spcPts val="0"/>
                        </a:spcBef>
                        <a:spcAft>
                          <a:spcPts val="0"/>
                        </a:spcAft>
                        <a:buNone/>
                      </a:pPr>
                      <a:r>
                        <a:rPr lang="en-US" sz="2400" u="none" strike="noStrike" cap="none" dirty="0">
                          <a:latin typeface="Calibri"/>
                          <a:ea typeface="Calibri"/>
                          <a:cs typeface="Calibri"/>
                          <a:sym typeface="Calibri"/>
                        </a:rPr>
                        <a:t>Nov 7</a:t>
                      </a:r>
                      <a:endParaRPr sz="24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15000"/>
                        </a:lnSpc>
                        <a:spcBef>
                          <a:spcPts val="0"/>
                        </a:spcBef>
                        <a:spcAft>
                          <a:spcPts val="0"/>
                        </a:spcAft>
                        <a:buNone/>
                      </a:pPr>
                      <a:r>
                        <a:rPr lang="en-US" sz="2400" u="none" strike="noStrike" cap="none" dirty="0">
                          <a:latin typeface="Calibri"/>
                          <a:ea typeface="Calibri"/>
                          <a:cs typeface="Calibri"/>
                          <a:sym typeface="Calibri"/>
                        </a:rPr>
                        <a:t>7</a:t>
                      </a:r>
                      <a:endParaRPr sz="2400" u="none" strike="noStrike" cap="none" dirty="0">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2400" u="none" strike="noStrike" cap="none" dirty="0">
                          <a:latin typeface="Calibri"/>
                          <a:ea typeface="Calibri"/>
                          <a:cs typeface="Calibri"/>
                          <a:sym typeface="Calibri"/>
                        </a:rPr>
                        <a:t>Access</a:t>
                      </a:r>
                      <a:endParaRPr sz="2400" u="none" strike="noStrike" cap="none" dirty="0">
                        <a:latin typeface="Calibri"/>
                        <a:ea typeface="Calibri"/>
                        <a:cs typeface="Calibri"/>
                        <a:sym typeface="Calibri"/>
                      </a:endParaRPr>
                    </a:p>
                  </a:txBody>
                  <a:tcPr marL="68575" marR="68575" marT="0" marB="0"/>
                </a:tc>
                <a:extLst>
                  <a:ext uri="{0D108BD9-81ED-4DB2-BD59-A6C34878D82A}">
                    <a16:rowId xmlns:a16="http://schemas.microsoft.com/office/drawing/2014/main" val="10006"/>
                  </a:ext>
                </a:extLst>
              </a:tr>
              <a:tr h="56125">
                <a:tc>
                  <a:txBody>
                    <a:bodyPr/>
                    <a:lstStyle/>
                    <a:p>
                      <a:pPr marL="0" marR="0" lvl="0" indent="0" algn="ctr" rtl="0">
                        <a:lnSpc>
                          <a:spcPct val="115000"/>
                        </a:lnSpc>
                        <a:spcBef>
                          <a:spcPts val="0"/>
                        </a:spcBef>
                        <a:spcAft>
                          <a:spcPts val="0"/>
                        </a:spcAft>
                        <a:buNone/>
                      </a:pPr>
                      <a:r>
                        <a:rPr lang="en-US" sz="2400" u="none" strike="noStrike" cap="none" dirty="0">
                          <a:latin typeface="Calibri"/>
                          <a:ea typeface="Calibri"/>
                          <a:cs typeface="Calibri"/>
                          <a:sym typeface="Calibri"/>
                        </a:rPr>
                        <a:t>7</a:t>
                      </a:r>
                      <a:endParaRPr sz="24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15000"/>
                        </a:lnSpc>
                        <a:spcBef>
                          <a:spcPts val="0"/>
                        </a:spcBef>
                        <a:spcAft>
                          <a:spcPts val="0"/>
                        </a:spcAft>
                        <a:buNone/>
                      </a:pPr>
                      <a:r>
                        <a:rPr lang="en-US" sz="2400" u="none" strike="noStrike" cap="none" dirty="0">
                          <a:latin typeface="Calibri"/>
                          <a:ea typeface="Calibri"/>
                          <a:cs typeface="Calibri"/>
                          <a:sym typeface="Calibri"/>
                        </a:rPr>
                        <a:t>Nov 13</a:t>
                      </a:r>
                      <a:endParaRPr sz="24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15000"/>
                        </a:lnSpc>
                        <a:spcBef>
                          <a:spcPts val="0"/>
                        </a:spcBef>
                        <a:spcAft>
                          <a:spcPts val="0"/>
                        </a:spcAft>
                        <a:buNone/>
                      </a:pPr>
                      <a:r>
                        <a:rPr lang="en-US" sz="2400" u="none" strike="noStrike" cap="none" dirty="0">
                          <a:latin typeface="Calibri"/>
                          <a:ea typeface="Calibri"/>
                          <a:cs typeface="Calibri"/>
                          <a:sym typeface="Calibri"/>
                        </a:rPr>
                        <a:t>Nov 14</a:t>
                      </a:r>
                      <a:endParaRPr sz="24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15000"/>
                        </a:lnSpc>
                        <a:spcBef>
                          <a:spcPts val="0"/>
                        </a:spcBef>
                        <a:spcAft>
                          <a:spcPts val="0"/>
                        </a:spcAft>
                        <a:buNone/>
                      </a:pPr>
                      <a:r>
                        <a:rPr lang="en-US" sz="2400" u="none" strike="noStrike" cap="none" dirty="0">
                          <a:latin typeface="Calibri"/>
                          <a:ea typeface="Calibri"/>
                          <a:cs typeface="Calibri"/>
                          <a:sym typeface="Calibri"/>
                        </a:rPr>
                        <a:t>8</a:t>
                      </a:r>
                      <a:endParaRPr sz="2400" u="none" strike="noStrike" cap="none" dirty="0">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2400" u="none" strike="noStrike" cap="none" dirty="0">
                          <a:latin typeface="Calibri"/>
                          <a:ea typeface="Calibri"/>
                          <a:cs typeface="Calibri"/>
                          <a:sym typeface="Calibri"/>
                        </a:rPr>
                        <a:t>Processes</a:t>
                      </a:r>
                      <a:endParaRPr sz="2400" u="none" strike="noStrike" cap="none" dirty="0">
                        <a:latin typeface="Calibri"/>
                        <a:ea typeface="Calibri"/>
                        <a:cs typeface="Calibri"/>
                        <a:sym typeface="Calibri"/>
                      </a:endParaRPr>
                    </a:p>
                  </a:txBody>
                  <a:tcPr marL="68575" marR="68575" marT="0" marB="0"/>
                </a:tc>
                <a:extLst>
                  <a:ext uri="{0D108BD9-81ED-4DB2-BD59-A6C34878D82A}">
                    <a16:rowId xmlns:a16="http://schemas.microsoft.com/office/drawing/2014/main" val="10007"/>
                  </a:ext>
                </a:extLst>
              </a:tr>
              <a:tr h="51675">
                <a:tc>
                  <a:txBody>
                    <a:bodyPr/>
                    <a:lstStyle/>
                    <a:p>
                      <a:pPr marL="0" marR="0" lvl="0" indent="0" algn="ctr" rtl="0">
                        <a:lnSpc>
                          <a:spcPct val="115000"/>
                        </a:lnSpc>
                        <a:spcBef>
                          <a:spcPts val="0"/>
                        </a:spcBef>
                        <a:spcAft>
                          <a:spcPts val="0"/>
                        </a:spcAft>
                        <a:buNone/>
                      </a:pPr>
                      <a:r>
                        <a:rPr lang="en-US" sz="2400" u="none" strike="noStrike" cap="none" dirty="0">
                          <a:latin typeface="Calibri"/>
                          <a:ea typeface="Calibri"/>
                          <a:cs typeface="Calibri"/>
                          <a:sym typeface="Calibri"/>
                        </a:rPr>
                        <a:t>8</a:t>
                      </a:r>
                      <a:endParaRPr sz="24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15000"/>
                        </a:lnSpc>
                        <a:spcBef>
                          <a:spcPts val="0"/>
                        </a:spcBef>
                        <a:spcAft>
                          <a:spcPts val="0"/>
                        </a:spcAft>
                        <a:buNone/>
                      </a:pPr>
                      <a:r>
                        <a:rPr lang="en-US" sz="2400" u="none" strike="noStrike" cap="none" dirty="0">
                          <a:latin typeface="Calibri"/>
                          <a:ea typeface="Calibri"/>
                          <a:cs typeface="Calibri"/>
                          <a:sym typeface="Calibri"/>
                        </a:rPr>
                        <a:t>Nov 20</a:t>
                      </a:r>
                      <a:endParaRPr sz="24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15000"/>
                        </a:lnSpc>
                        <a:spcBef>
                          <a:spcPts val="0"/>
                        </a:spcBef>
                        <a:spcAft>
                          <a:spcPts val="0"/>
                        </a:spcAft>
                        <a:buNone/>
                      </a:pPr>
                      <a:r>
                        <a:rPr lang="en-US" sz="2400" u="none" strike="noStrike" cap="none" dirty="0">
                          <a:latin typeface="Calibri"/>
                          <a:ea typeface="Calibri"/>
                          <a:cs typeface="Calibri"/>
                          <a:sym typeface="Calibri"/>
                        </a:rPr>
                        <a:t>Nov 21</a:t>
                      </a:r>
                      <a:endParaRPr sz="24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15000"/>
                        </a:lnSpc>
                        <a:spcBef>
                          <a:spcPts val="0"/>
                        </a:spcBef>
                        <a:spcAft>
                          <a:spcPts val="0"/>
                        </a:spcAft>
                        <a:buNone/>
                      </a:pPr>
                      <a:endParaRPr sz="2400" u="none" strike="noStrike" cap="none" dirty="0">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2400" u="none" strike="noStrike" cap="none" dirty="0">
                          <a:latin typeface="Calibri"/>
                          <a:ea typeface="Calibri"/>
                          <a:cs typeface="Calibri"/>
                          <a:sym typeface="Calibri"/>
                        </a:rPr>
                        <a:t>Tentative Midterm Week</a:t>
                      </a:r>
                    </a:p>
                  </a:txBody>
                  <a:tcPr marL="68575" marR="68575" marT="0" marB="0"/>
                </a:tc>
                <a:extLst>
                  <a:ext uri="{0D108BD9-81ED-4DB2-BD59-A6C34878D82A}">
                    <a16:rowId xmlns:a16="http://schemas.microsoft.com/office/drawing/2014/main" val="10008"/>
                  </a:ext>
                </a:extLst>
              </a:tr>
              <a:tr h="40875">
                <a:tc>
                  <a:txBody>
                    <a:bodyPr/>
                    <a:lstStyle/>
                    <a:p>
                      <a:pPr marL="0" marR="0" lvl="0" indent="0" algn="ctr" rtl="0">
                        <a:lnSpc>
                          <a:spcPct val="115000"/>
                        </a:lnSpc>
                        <a:spcBef>
                          <a:spcPts val="0"/>
                        </a:spcBef>
                        <a:spcAft>
                          <a:spcPts val="0"/>
                        </a:spcAft>
                        <a:buNone/>
                      </a:pPr>
                      <a:r>
                        <a:rPr lang="en-US" sz="2400" u="none" strike="noStrike" cap="none" dirty="0">
                          <a:latin typeface="Calibri"/>
                          <a:ea typeface="Calibri"/>
                          <a:cs typeface="Calibri"/>
                          <a:sym typeface="Calibri"/>
                        </a:rPr>
                        <a:t>9</a:t>
                      </a:r>
                      <a:endParaRPr sz="24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15000"/>
                        </a:lnSpc>
                        <a:spcBef>
                          <a:spcPts val="0"/>
                        </a:spcBef>
                        <a:spcAft>
                          <a:spcPts val="0"/>
                        </a:spcAft>
                        <a:buNone/>
                      </a:pPr>
                      <a:r>
                        <a:rPr lang="en-US" sz="2400" u="none" strike="noStrike" cap="none" dirty="0">
                          <a:latin typeface="Calibri"/>
                          <a:ea typeface="Calibri"/>
                          <a:cs typeface="Calibri"/>
                          <a:sym typeface="Calibri"/>
                        </a:rPr>
                        <a:t>Nov 27</a:t>
                      </a:r>
                      <a:endParaRPr sz="24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15000"/>
                        </a:lnSpc>
                        <a:spcBef>
                          <a:spcPts val="0"/>
                        </a:spcBef>
                        <a:spcAft>
                          <a:spcPts val="0"/>
                        </a:spcAft>
                        <a:buNone/>
                      </a:pPr>
                      <a:r>
                        <a:rPr lang="en-US" sz="2400" u="none" strike="noStrike" cap="none" dirty="0">
                          <a:latin typeface="Calibri"/>
                          <a:ea typeface="Calibri"/>
                          <a:cs typeface="Calibri"/>
                          <a:sym typeface="Calibri"/>
                        </a:rPr>
                        <a:t>Nov 28</a:t>
                      </a:r>
                      <a:endParaRPr sz="24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15000"/>
                        </a:lnSpc>
                        <a:spcBef>
                          <a:spcPts val="0"/>
                        </a:spcBef>
                        <a:spcAft>
                          <a:spcPts val="0"/>
                        </a:spcAft>
                        <a:buNone/>
                      </a:pPr>
                      <a:r>
                        <a:rPr lang="en-US" sz="2400" u="none" strike="noStrike" cap="none" dirty="0">
                          <a:latin typeface="Calibri"/>
                          <a:ea typeface="Calibri"/>
                          <a:cs typeface="Calibri"/>
                          <a:sym typeface="Calibri"/>
                        </a:rPr>
                        <a:t>9, 10</a:t>
                      </a:r>
                      <a:endParaRPr sz="2400" u="none" strike="noStrike" cap="none" dirty="0">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2400" u="none" strike="noStrike" cap="none" dirty="0">
                          <a:latin typeface="Calibri"/>
                          <a:ea typeface="Calibri"/>
                          <a:cs typeface="Calibri"/>
                          <a:sym typeface="Calibri"/>
                        </a:rPr>
                        <a:t>Services &amp; Daemons &amp; SSH</a:t>
                      </a:r>
                      <a:endParaRPr sz="2400" u="none" strike="noStrike" cap="none" dirty="0">
                        <a:latin typeface="Calibri"/>
                        <a:ea typeface="Calibri"/>
                        <a:cs typeface="Calibri"/>
                        <a:sym typeface="Calibri"/>
                      </a:endParaRPr>
                    </a:p>
                  </a:txBody>
                  <a:tcPr marL="68575" marR="68575" marT="0" marB="0"/>
                </a:tc>
                <a:extLst>
                  <a:ext uri="{0D108BD9-81ED-4DB2-BD59-A6C34878D82A}">
                    <a16:rowId xmlns:a16="http://schemas.microsoft.com/office/drawing/2014/main" val="10009"/>
                  </a:ext>
                </a:extLst>
              </a:tr>
              <a:tr h="42775">
                <a:tc>
                  <a:txBody>
                    <a:bodyPr/>
                    <a:lstStyle/>
                    <a:p>
                      <a:pPr marL="0" marR="0" lvl="0" indent="0" algn="ctr" rtl="0">
                        <a:lnSpc>
                          <a:spcPct val="115000"/>
                        </a:lnSpc>
                        <a:spcBef>
                          <a:spcPts val="0"/>
                        </a:spcBef>
                        <a:spcAft>
                          <a:spcPts val="0"/>
                        </a:spcAft>
                        <a:buNone/>
                      </a:pPr>
                      <a:r>
                        <a:rPr lang="en-US" sz="2400" u="none" strike="noStrike" cap="none">
                          <a:latin typeface="Calibri"/>
                          <a:ea typeface="Calibri"/>
                          <a:cs typeface="Calibri"/>
                          <a:sym typeface="Calibri"/>
                        </a:rPr>
                        <a:t>10</a:t>
                      </a:r>
                      <a:endParaRPr sz="2400" u="none" strike="noStrike" cap="none">
                        <a:latin typeface="Calibri"/>
                        <a:ea typeface="Calibri"/>
                        <a:cs typeface="Calibri"/>
                        <a:sym typeface="Calibri"/>
                      </a:endParaRPr>
                    </a:p>
                  </a:txBody>
                  <a:tcPr marL="68575" marR="68575" marT="0" marB="0"/>
                </a:tc>
                <a:tc>
                  <a:txBody>
                    <a:bodyPr/>
                    <a:lstStyle/>
                    <a:p>
                      <a:pPr marL="0" marR="0" lvl="0" indent="0" algn="ctr" rtl="0">
                        <a:lnSpc>
                          <a:spcPct val="115000"/>
                        </a:lnSpc>
                        <a:spcBef>
                          <a:spcPts val="0"/>
                        </a:spcBef>
                        <a:spcAft>
                          <a:spcPts val="0"/>
                        </a:spcAft>
                        <a:buNone/>
                      </a:pPr>
                      <a:r>
                        <a:rPr lang="en-US" sz="2400" u="none" strike="noStrike" cap="none" dirty="0">
                          <a:latin typeface="Calibri"/>
                          <a:ea typeface="Calibri"/>
                          <a:cs typeface="Calibri"/>
                          <a:sym typeface="Calibri"/>
                        </a:rPr>
                        <a:t>Dec 4</a:t>
                      </a:r>
                      <a:endParaRPr sz="24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15000"/>
                        </a:lnSpc>
                        <a:spcBef>
                          <a:spcPts val="0"/>
                        </a:spcBef>
                        <a:spcAft>
                          <a:spcPts val="0"/>
                        </a:spcAft>
                        <a:buNone/>
                      </a:pPr>
                      <a:r>
                        <a:rPr lang="en-US" sz="2400" u="none" strike="noStrike" cap="none" dirty="0">
                          <a:latin typeface="Calibri"/>
                          <a:ea typeface="Calibri"/>
                          <a:cs typeface="Calibri"/>
                          <a:sym typeface="Calibri"/>
                        </a:rPr>
                        <a:t>Dec 5</a:t>
                      </a:r>
                      <a:endParaRPr sz="24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15000"/>
                        </a:lnSpc>
                        <a:spcBef>
                          <a:spcPts val="0"/>
                        </a:spcBef>
                        <a:spcAft>
                          <a:spcPts val="0"/>
                        </a:spcAft>
                        <a:buNone/>
                      </a:pPr>
                      <a:r>
                        <a:rPr lang="en-US" sz="2400" u="none" strike="noStrike" cap="none" dirty="0">
                          <a:latin typeface="Calibri"/>
                          <a:ea typeface="Calibri"/>
                          <a:cs typeface="Calibri"/>
                          <a:sym typeface="Calibri"/>
                        </a:rPr>
                        <a:t>11</a:t>
                      </a:r>
                      <a:endParaRPr sz="2400" u="none" strike="noStrike" cap="none" dirty="0">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2400" u="none" strike="noStrike" cap="none" dirty="0">
                          <a:latin typeface="Calibri"/>
                          <a:ea typeface="Calibri"/>
                          <a:cs typeface="Calibri"/>
                          <a:sym typeface="Calibri"/>
                        </a:rPr>
                        <a:t>Logs</a:t>
                      </a:r>
                      <a:endParaRPr sz="2400" u="none" strike="noStrike" cap="none" dirty="0">
                        <a:latin typeface="Calibri"/>
                        <a:ea typeface="Calibri"/>
                        <a:cs typeface="Calibri"/>
                        <a:sym typeface="Calibri"/>
                      </a:endParaRPr>
                    </a:p>
                  </a:txBody>
                  <a:tcPr marL="68575" marR="68575" marT="0" marB="0"/>
                </a:tc>
                <a:extLst>
                  <a:ext uri="{0D108BD9-81ED-4DB2-BD59-A6C34878D82A}">
                    <a16:rowId xmlns:a16="http://schemas.microsoft.com/office/drawing/2014/main" val="10010"/>
                  </a:ext>
                </a:extLst>
              </a:tr>
              <a:tr h="38350">
                <a:tc>
                  <a:txBody>
                    <a:bodyPr/>
                    <a:lstStyle/>
                    <a:p>
                      <a:pPr marL="0" marR="0" lvl="0" indent="0" algn="ctr" rtl="0">
                        <a:lnSpc>
                          <a:spcPct val="115000"/>
                        </a:lnSpc>
                        <a:spcBef>
                          <a:spcPts val="0"/>
                        </a:spcBef>
                        <a:spcAft>
                          <a:spcPts val="0"/>
                        </a:spcAft>
                        <a:buNone/>
                      </a:pPr>
                      <a:r>
                        <a:rPr lang="en-US" sz="2400" u="none" strike="noStrike" cap="none">
                          <a:latin typeface="Calibri"/>
                          <a:ea typeface="Calibri"/>
                          <a:cs typeface="Calibri"/>
                          <a:sym typeface="Calibri"/>
                        </a:rPr>
                        <a:t>11</a:t>
                      </a:r>
                      <a:endParaRPr sz="2400" u="none" strike="noStrike" cap="none">
                        <a:latin typeface="Calibri"/>
                        <a:ea typeface="Calibri"/>
                        <a:cs typeface="Calibri"/>
                        <a:sym typeface="Calibri"/>
                      </a:endParaRPr>
                    </a:p>
                  </a:txBody>
                  <a:tcPr marL="68575" marR="68575" marT="0" marB="0"/>
                </a:tc>
                <a:tc>
                  <a:txBody>
                    <a:bodyPr/>
                    <a:lstStyle/>
                    <a:p>
                      <a:pPr marL="0" marR="0" lvl="0" indent="0" algn="ctr" rtl="0">
                        <a:lnSpc>
                          <a:spcPct val="115000"/>
                        </a:lnSpc>
                        <a:spcBef>
                          <a:spcPts val="0"/>
                        </a:spcBef>
                        <a:spcAft>
                          <a:spcPts val="0"/>
                        </a:spcAft>
                        <a:buNone/>
                      </a:pPr>
                      <a:r>
                        <a:rPr lang="en-US" sz="2400" u="none" strike="noStrike" cap="none" dirty="0">
                          <a:latin typeface="Calibri"/>
                          <a:ea typeface="Calibri"/>
                          <a:cs typeface="Calibri"/>
                          <a:sym typeface="Calibri"/>
                        </a:rPr>
                        <a:t>Dec 11</a:t>
                      </a:r>
                      <a:endParaRPr sz="24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15000"/>
                        </a:lnSpc>
                        <a:spcBef>
                          <a:spcPts val="0"/>
                        </a:spcBef>
                        <a:spcAft>
                          <a:spcPts val="0"/>
                        </a:spcAft>
                        <a:buNone/>
                      </a:pPr>
                      <a:r>
                        <a:rPr lang="en-US" sz="2400" u="none" strike="noStrike" cap="none" dirty="0">
                          <a:latin typeface="Calibri"/>
                          <a:ea typeface="Calibri"/>
                          <a:cs typeface="Calibri"/>
                          <a:sym typeface="Calibri"/>
                        </a:rPr>
                        <a:t>Dec 12</a:t>
                      </a:r>
                      <a:endParaRPr sz="24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15000"/>
                        </a:lnSpc>
                        <a:spcBef>
                          <a:spcPts val="0"/>
                        </a:spcBef>
                        <a:spcAft>
                          <a:spcPts val="0"/>
                        </a:spcAft>
                        <a:buNone/>
                      </a:pPr>
                      <a:r>
                        <a:rPr lang="en-US" sz="2400" u="none" strike="noStrike" cap="none" dirty="0">
                          <a:latin typeface="Calibri"/>
                          <a:ea typeface="Calibri"/>
                          <a:cs typeface="Calibri"/>
                          <a:sym typeface="Calibri"/>
                        </a:rPr>
                        <a:t>12</a:t>
                      </a:r>
                      <a:endParaRPr sz="2400" u="none" strike="noStrike" cap="none" dirty="0">
                        <a:latin typeface="Calibri"/>
                        <a:ea typeface="Calibri"/>
                        <a:cs typeface="Calibri"/>
                        <a:sym typeface="Calibri"/>
                      </a:endParaRPr>
                    </a:p>
                  </a:txBody>
                  <a:tcPr marL="68575" marR="68575" marT="0" marB="0"/>
                </a:tc>
                <a:tc>
                  <a:txBody>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US" sz="2400" u="none" strike="noStrike" cap="none" dirty="0">
                          <a:latin typeface="Calibri"/>
                          <a:ea typeface="Calibri"/>
                          <a:cs typeface="Calibri"/>
                          <a:sym typeface="Calibri"/>
                        </a:rPr>
                        <a:t>Networking, Archiving</a:t>
                      </a:r>
                    </a:p>
                  </a:txBody>
                  <a:tcPr marL="68575" marR="68575" marT="0" marB="0"/>
                </a:tc>
                <a:extLst>
                  <a:ext uri="{0D108BD9-81ED-4DB2-BD59-A6C34878D82A}">
                    <a16:rowId xmlns:a16="http://schemas.microsoft.com/office/drawing/2014/main" val="10011"/>
                  </a:ext>
                </a:extLst>
              </a:tr>
              <a:tr h="33900">
                <a:tc>
                  <a:txBody>
                    <a:bodyPr/>
                    <a:lstStyle/>
                    <a:p>
                      <a:pPr marL="0" marR="0" lvl="0" indent="0" algn="ctr" rtl="0">
                        <a:lnSpc>
                          <a:spcPct val="115000"/>
                        </a:lnSpc>
                        <a:spcBef>
                          <a:spcPts val="0"/>
                        </a:spcBef>
                        <a:spcAft>
                          <a:spcPts val="0"/>
                        </a:spcAft>
                        <a:buNone/>
                      </a:pPr>
                      <a:r>
                        <a:rPr lang="en-US" sz="2400" u="none" strike="noStrike" cap="none" dirty="0">
                          <a:latin typeface="Calibri"/>
                          <a:ea typeface="Calibri"/>
                          <a:cs typeface="Calibri"/>
                          <a:sym typeface="Calibri"/>
                        </a:rPr>
                        <a:t>12</a:t>
                      </a:r>
                      <a:endParaRPr sz="24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15000"/>
                        </a:lnSpc>
                        <a:spcBef>
                          <a:spcPts val="0"/>
                        </a:spcBef>
                        <a:spcAft>
                          <a:spcPts val="0"/>
                        </a:spcAft>
                        <a:buNone/>
                      </a:pPr>
                      <a:r>
                        <a:rPr lang="en-US" sz="2400" u="none" strike="noStrike" cap="none" dirty="0">
                          <a:latin typeface="Calibri"/>
                          <a:ea typeface="Calibri"/>
                          <a:cs typeface="Calibri"/>
                          <a:sym typeface="Calibri"/>
                        </a:rPr>
                        <a:t>Dec 18</a:t>
                      </a:r>
                      <a:endParaRPr sz="24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15000"/>
                        </a:lnSpc>
                        <a:spcBef>
                          <a:spcPts val="0"/>
                        </a:spcBef>
                        <a:spcAft>
                          <a:spcPts val="0"/>
                        </a:spcAft>
                        <a:buNone/>
                      </a:pPr>
                      <a:r>
                        <a:rPr lang="en-US" sz="2400" u="none" strike="noStrike" cap="none" dirty="0">
                          <a:latin typeface="Calibri"/>
                          <a:ea typeface="Calibri"/>
                          <a:cs typeface="Calibri"/>
                          <a:sym typeface="Calibri"/>
                        </a:rPr>
                        <a:t>Dec 19</a:t>
                      </a:r>
                      <a:endParaRPr sz="24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15000"/>
                        </a:lnSpc>
                        <a:spcBef>
                          <a:spcPts val="0"/>
                        </a:spcBef>
                        <a:spcAft>
                          <a:spcPts val="0"/>
                        </a:spcAft>
                        <a:buNone/>
                      </a:pPr>
                      <a:r>
                        <a:rPr lang="en-US" sz="2400" u="none" strike="noStrike" cap="none" dirty="0">
                          <a:latin typeface="Calibri"/>
                          <a:ea typeface="Calibri"/>
                          <a:cs typeface="Calibri"/>
                          <a:sym typeface="Calibri"/>
                        </a:rPr>
                        <a:t>13</a:t>
                      </a:r>
                      <a:endParaRPr sz="2400" u="none" strike="noStrike" cap="none" dirty="0">
                        <a:latin typeface="Calibri"/>
                        <a:ea typeface="Calibri"/>
                        <a:cs typeface="Calibri"/>
                        <a:sym typeface="Calibri"/>
                      </a:endParaRPr>
                    </a:p>
                  </a:txBody>
                  <a:tcPr marL="68575" marR="68575" marT="0" marB="0"/>
                </a:tc>
                <a:tc>
                  <a:txBody>
                    <a:bodyPr/>
                    <a:lstStyle/>
                    <a:p>
                      <a:pPr marL="0" marR="0" lvl="0" indent="0" algn="l" rtl="0">
                        <a:lnSpc>
                          <a:spcPct val="100000"/>
                        </a:lnSpc>
                        <a:spcBef>
                          <a:spcPts val="0"/>
                        </a:spcBef>
                        <a:spcAft>
                          <a:spcPts val="0"/>
                        </a:spcAft>
                        <a:buClr>
                          <a:schemeClr val="dk1"/>
                        </a:buClr>
                        <a:buSzPts val="2400"/>
                        <a:buFont typeface="Calibri"/>
                        <a:buNone/>
                      </a:pPr>
                      <a:r>
                        <a:rPr lang="en-US" sz="2400" u="none" strike="noStrike" cap="none" dirty="0">
                          <a:latin typeface="Calibri"/>
                          <a:ea typeface="Calibri"/>
                          <a:cs typeface="Calibri"/>
                          <a:sym typeface="Calibri"/>
                        </a:rPr>
                        <a:t>Software Packages</a:t>
                      </a:r>
                      <a:endParaRPr sz="2400" u="none" strike="noStrike" cap="none" dirty="0">
                        <a:latin typeface="Calibri"/>
                        <a:ea typeface="Calibri"/>
                        <a:cs typeface="Calibri"/>
                        <a:sym typeface="Calibri"/>
                      </a:endParaRPr>
                    </a:p>
                  </a:txBody>
                  <a:tcPr marL="68575" marR="68575" marT="0" marB="0"/>
                </a:tc>
                <a:extLst>
                  <a:ext uri="{0D108BD9-81ED-4DB2-BD59-A6C34878D82A}">
                    <a16:rowId xmlns:a16="http://schemas.microsoft.com/office/drawing/2014/main" val="10012"/>
                  </a:ext>
                </a:extLst>
              </a:tr>
              <a:tr h="29450">
                <a:tc>
                  <a:txBody>
                    <a:bodyPr/>
                    <a:lstStyle/>
                    <a:p>
                      <a:pPr marL="0" marR="0" lvl="0" indent="0" algn="ctr" rtl="0">
                        <a:lnSpc>
                          <a:spcPct val="115000"/>
                        </a:lnSpc>
                        <a:spcBef>
                          <a:spcPts val="0"/>
                        </a:spcBef>
                        <a:spcAft>
                          <a:spcPts val="0"/>
                        </a:spcAft>
                        <a:buNone/>
                      </a:pPr>
                      <a:r>
                        <a:rPr lang="en-US" sz="2400" u="none" strike="noStrike" cap="none" dirty="0">
                          <a:latin typeface="Calibri"/>
                          <a:ea typeface="Calibri"/>
                          <a:cs typeface="Calibri"/>
                          <a:sym typeface="Calibri"/>
                        </a:rPr>
                        <a:t>13</a:t>
                      </a:r>
                      <a:endParaRPr sz="24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15000"/>
                        </a:lnSpc>
                        <a:spcBef>
                          <a:spcPts val="0"/>
                        </a:spcBef>
                        <a:spcAft>
                          <a:spcPts val="0"/>
                        </a:spcAft>
                        <a:buNone/>
                      </a:pPr>
                      <a:r>
                        <a:rPr lang="en-US" sz="2400" u="none" strike="noStrike" cap="none" dirty="0">
                          <a:latin typeface="Calibri"/>
                          <a:ea typeface="Calibri"/>
                          <a:cs typeface="Calibri"/>
                          <a:sym typeface="Calibri"/>
                        </a:rPr>
                        <a:t>Dec 25</a:t>
                      </a:r>
                      <a:endParaRPr sz="24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15000"/>
                        </a:lnSpc>
                        <a:spcBef>
                          <a:spcPts val="0"/>
                        </a:spcBef>
                        <a:spcAft>
                          <a:spcPts val="0"/>
                        </a:spcAft>
                        <a:buNone/>
                      </a:pPr>
                      <a:r>
                        <a:rPr lang="en-US" sz="2400" u="none" strike="noStrike" cap="none" dirty="0">
                          <a:latin typeface="Calibri"/>
                          <a:ea typeface="Calibri"/>
                          <a:cs typeface="Calibri"/>
                          <a:sym typeface="Calibri"/>
                        </a:rPr>
                        <a:t>Dec 26</a:t>
                      </a:r>
                      <a:endParaRPr sz="24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15000"/>
                        </a:lnSpc>
                        <a:spcBef>
                          <a:spcPts val="0"/>
                        </a:spcBef>
                        <a:spcAft>
                          <a:spcPts val="0"/>
                        </a:spcAft>
                        <a:buNone/>
                      </a:pPr>
                      <a:r>
                        <a:rPr lang="en-US" sz="2400" u="none" strike="noStrike" cap="none" dirty="0">
                          <a:latin typeface="Calibri"/>
                          <a:ea typeface="Calibri"/>
                          <a:cs typeface="Calibri"/>
                          <a:sym typeface="Calibri"/>
                        </a:rPr>
                        <a:t>14</a:t>
                      </a:r>
                      <a:endParaRPr sz="2400" u="none" strike="noStrike" cap="none" dirty="0">
                        <a:latin typeface="Calibri"/>
                        <a:ea typeface="Calibri"/>
                        <a:cs typeface="Calibri"/>
                        <a:sym typeface="Calibri"/>
                      </a:endParaRPr>
                    </a:p>
                  </a:txBody>
                  <a:tcPr marL="68575" marR="68575" marT="0" marB="0"/>
                </a:tc>
                <a:tc>
                  <a:txBody>
                    <a:bodyPr/>
                    <a:lstStyle/>
                    <a:p>
                      <a:pPr marL="0" marR="0" lvl="0" indent="0" algn="l" rtl="0">
                        <a:lnSpc>
                          <a:spcPct val="100000"/>
                        </a:lnSpc>
                        <a:spcBef>
                          <a:spcPts val="0"/>
                        </a:spcBef>
                        <a:spcAft>
                          <a:spcPts val="0"/>
                        </a:spcAft>
                        <a:buClr>
                          <a:schemeClr val="dk1"/>
                        </a:buClr>
                        <a:buSzPts val="2400"/>
                        <a:buFont typeface="Calibri"/>
                        <a:buNone/>
                      </a:pPr>
                      <a:r>
                        <a:rPr lang="en-US" sz="2400" u="none" strike="noStrike" cap="none" dirty="0">
                          <a:latin typeface="Calibri"/>
                          <a:ea typeface="Calibri"/>
                          <a:cs typeface="Calibri"/>
                          <a:sym typeface="Calibri"/>
                        </a:rPr>
                        <a:t>File Systems &amp; Presentations</a:t>
                      </a:r>
                      <a:endParaRPr sz="2400" u="none" strike="noStrike" cap="none" dirty="0">
                        <a:latin typeface="Calibri"/>
                        <a:ea typeface="Calibri"/>
                        <a:cs typeface="Calibri"/>
                        <a:sym typeface="Calibri"/>
                      </a:endParaRPr>
                    </a:p>
                  </a:txBody>
                  <a:tcPr marL="68575" marR="68575" marT="0" marB="0"/>
                </a:tc>
                <a:extLst>
                  <a:ext uri="{0D108BD9-81ED-4DB2-BD59-A6C34878D82A}">
                    <a16:rowId xmlns:a16="http://schemas.microsoft.com/office/drawing/2014/main" val="10013"/>
                  </a:ext>
                </a:extLst>
              </a:tr>
              <a:tr h="304800">
                <a:tc>
                  <a:txBody>
                    <a:bodyPr/>
                    <a:lstStyle/>
                    <a:p>
                      <a:pPr marL="0" marR="0" lvl="0" indent="0" algn="ctr" rtl="0">
                        <a:lnSpc>
                          <a:spcPct val="115000"/>
                        </a:lnSpc>
                        <a:spcBef>
                          <a:spcPts val="0"/>
                        </a:spcBef>
                        <a:spcAft>
                          <a:spcPts val="0"/>
                        </a:spcAft>
                        <a:buNone/>
                      </a:pPr>
                      <a:r>
                        <a:rPr lang="en-US" sz="2400" u="none" strike="noStrike" cap="none" dirty="0">
                          <a:latin typeface="Calibri"/>
                          <a:ea typeface="Calibri"/>
                          <a:cs typeface="Calibri"/>
                          <a:sym typeface="Calibri"/>
                        </a:rPr>
                        <a:t>14</a:t>
                      </a:r>
                      <a:endParaRPr sz="24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15000"/>
                        </a:lnSpc>
                        <a:spcBef>
                          <a:spcPts val="0"/>
                        </a:spcBef>
                        <a:spcAft>
                          <a:spcPts val="0"/>
                        </a:spcAft>
                        <a:buNone/>
                      </a:pPr>
                      <a:r>
                        <a:rPr lang="en-US" sz="2400" u="none" strike="noStrike" cap="none" dirty="0">
                          <a:solidFill>
                            <a:schemeClr val="bg1"/>
                          </a:solidFill>
                          <a:latin typeface="Calibri"/>
                          <a:ea typeface="Calibri"/>
                          <a:cs typeface="Calibri"/>
                          <a:sym typeface="Calibri"/>
                        </a:rPr>
                        <a:t>Jan 1</a:t>
                      </a:r>
                      <a:endParaRPr sz="2400" u="none" strike="noStrike" cap="none" dirty="0">
                        <a:solidFill>
                          <a:schemeClr val="bg1"/>
                        </a:solidFill>
                        <a:latin typeface="Calibri"/>
                        <a:ea typeface="Calibri"/>
                        <a:cs typeface="Calibri"/>
                        <a:sym typeface="Calibri"/>
                      </a:endParaRPr>
                    </a:p>
                  </a:txBody>
                  <a:tcPr marL="68575" marR="68575" marT="0" marB="0">
                    <a:solidFill>
                      <a:srgbClr val="FF0000"/>
                    </a:solidFill>
                  </a:tcPr>
                </a:tc>
                <a:tc>
                  <a:txBody>
                    <a:bodyPr/>
                    <a:lstStyle/>
                    <a:p>
                      <a:pPr marL="0" marR="0" lvl="0" indent="0" algn="ctr" rtl="0">
                        <a:lnSpc>
                          <a:spcPct val="115000"/>
                        </a:lnSpc>
                        <a:spcBef>
                          <a:spcPts val="0"/>
                        </a:spcBef>
                        <a:spcAft>
                          <a:spcPts val="0"/>
                        </a:spcAft>
                        <a:buNone/>
                      </a:pPr>
                      <a:r>
                        <a:rPr lang="en-US" sz="2400" u="none" strike="noStrike" cap="none" dirty="0">
                          <a:latin typeface="Calibri"/>
                          <a:ea typeface="Calibri"/>
                          <a:cs typeface="Calibri"/>
                          <a:sym typeface="Calibri"/>
                        </a:rPr>
                        <a:t>Jan 2</a:t>
                      </a:r>
                      <a:endParaRPr sz="24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15000"/>
                        </a:lnSpc>
                        <a:spcBef>
                          <a:spcPts val="0"/>
                        </a:spcBef>
                        <a:spcAft>
                          <a:spcPts val="0"/>
                        </a:spcAft>
                        <a:buNone/>
                      </a:pPr>
                      <a:r>
                        <a:rPr lang="en-US" sz="2400" u="none" strike="noStrike" cap="none" dirty="0">
                          <a:latin typeface="Calibri"/>
                          <a:ea typeface="Calibri"/>
                          <a:cs typeface="Calibri"/>
                          <a:sym typeface="Calibri"/>
                        </a:rPr>
                        <a:t>15</a:t>
                      </a:r>
                      <a:endParaRPr sz="2400" u="none" strike="noStrike" cap="none" dirty="0">
                        <a:latin typeface="Calibri"/>
                        <a:ea typeface="Calibri"/>
                        <a:cs typeface="Calibri"/>
                        <a:sym typeface="Calibri"/>
                      </a:endParaRPr>
                    </a:p>
                  </a:txBody>
                  <a:tcPr marL="68575" marR="68575" marT="0" marB="0"/>
                </a:tc>
                <a:tc>
                  <a:txBody>
                    <a:bodyPr/>
                    <a:lstStyle/>
                    <a:p>
                      <a:pPr marL="0" marR="0" lvl="0" indent="0" algn="l" rtl="0">
                        <a:lnSpc>
                          <a:spcPct val="100000"/>
                        </a:lnSpc>
                        <a:spcBef>
                          <a:spcPts val="0"/>
                        </a:spcBef>
                        <a:spcAft>
                          <a:spcPts val="0"/>
                        </a:spcAft>
                        <a:buClr>
                          <a:schemeClr val="dk1"/>
                        </a:buClr>
                        <a:buSzPts val="2400"/>
                        <a:buFont typeface="Calibri"/>
                        <a:buNone/>
                      </a:pPr>
                      <a:r>
                        <a:rPr lang="en-US" sz="2400" u="none" strike="noStrike" cap="none" dirty="0">
                          <a:latin typeface="Calibri"/>
                          <a:ea typeface="Calibri"/>
                          <a:cs typeface="Calibri"/>
                          <a:sym typeface="Calibri"/>
                        </a:rPr>
                        <a:t>Presentations &amp; Final Review</a:t>
                      </a:r>
                      <a:endParaRPr sz="2400" u="none" strike="noStrike" cap="none" dirty="0">
                        <a:latin typeface="Calibri"/>
                        <a:ea typeface="Calibri"/>
                        <a:cs typeface="Calibri"/>
                        <a:sym typeface="Calibri"/>
                      </a:endParaRPr>
                    </a:p>
                  </a:txBody>
                  <a:tcPr marL="68575" marR="68575" marT="0" marB="0"/>
                </a:tc>
                <a:extLst>
                  <a:ext uri="{0D108BD9-81ED-4DB2-BD59-A6C34878D82A}">
                    <a16:rowId xmlns:a16="http://schemas.microsoft.com/office/drawing/2014/main" val="10014"/>
                  </a:ext>
                </a:extLst>
              </a:tr>
            </a:tbl>
          </a:graphicData>
        </a:graphic>
      </p:graphicFrame>
      <p:sp>
        <p:nvSpPr>
          <p:cNvPr id="171" name="Google Shape;171;p12"/>
          <p:cNvSpPr txBox="1">
            <a:spLocks noGrp="1"/>
          </p:cNvSpPr>
          <p:nvPr>
            <p:ph type="sldNum" idx="12"/>
          </p:nvPr>
        </p:nvSpPr>
        <p:spPr>
          <a:xfrm>
            <a:off x="9828212" y="6448427"/>
            <a:ext cx="1143001" cy="18097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all" dirty="0"/>
              <a:t>COMMUNICATION</a:t>
            </a:r>
            <a:r>
              <a:rPr lang="en-US" dirty="0"/>
              <a:t>​</a:t>
            </a:r>
          </a:p>
        </p:txBody>
      </p:sp>
      <p:sp>
        <p:nvSpPr>
          <p:cNvPr id="3" name="Text Placeholder 2"/>
          <p:cNvSpPr>
            <a:spLocks noGrp="1"/>
          </p:cNvSpPr>
          <p:nvPr>
            <p:ph type="body" idx="1"/>
          </p:nvPr>
        </p:nvSpPr>
        <p:spPr/>
        <p:txBody>
          <a:bodyPr>
            <a:normAutofit/>
          </a:bodyPr>
          <a:lstStyle/>
          <a:p>
            <a:r>
              <a:rPr lang="en-US" dirty="0"/>
              <a:t>If you need to email me, please​</a:t>
            </a:r>
          </a:p>
          <a:p>
            <a:pPr lvl="1"/>
            <a:r>
              <a:rPr lang="en-US" dirty="0"/>
              <a:t>Use my university email address (josephledet@akdeniz.edu.tr)​</a:t>
            </a:r>
          </a:p>
          <a:p>
            <a:pPr lvl="1"/>
            <a:r>
              <a:rPr lang="en-US" dirty="0"/>
              <a:t>Begin the subject line with “CSE 341” and include a brief (maximum of a few words) description of your comment or question​</a:t>
            </a:r>
          </a:p>
          <a:p>
            <a:pPr lvl="2"/>
            <a:r>
              <a:rPr lang="en-US" dirty="0"/>
              <a:t>CSE 341: Midterm Exam​</a:t>
            </a:r>
          </a:p>
          <a:p>
            <a:pPr lvl="2"/>
            <a:r>
              <a:rPr lang="en-US" dirty="0"/>
              <a:t>CSE 341: Assignment 2​</a:t>
            </a:r>
          </a:p>
          <a:p>
            <a:pPr lvl="2"/>
            <a:r>
              <a:rPr lang="en-US" dirty="0"/>
              <a:t>CSE 341: Installing Linux​</a:t>
            </a:r>
          </a:p>
          <a:p>
            <a:pPr lvl="1"/>
            <a:r>
              <a:rPr lang="en-US" dirty="0"/>
              <a:t>I will do everything within my power to respond within 24 hours (business day)​</a:t>
            </a:r>
          </a:p>
          <a:p>
            <a:pPr lvl="1"/>
            <a:r>
              <a:rPr lang="en-US" dirty="0"/>
              <a:t>Make sure your question has not already been addressed in the course material (slides, announcements, etc.)​</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442288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all" dirty="0"/>
              <a:t>COMMUNICATION</a:t>
            </a:r>
            <a:r>
              <a:rPr lang="en-US" dirty="0"/>
              <a:t>​</a:t>
            </a:r>
          </a:p>
        </p:txBody>
      </p:sp>
      <p:sp>
        <p:nvSpPr>
          <p:cNvPr id="3" name="Text Placeholder 2"/>
          <p:cNvSpPr>
            <a:spLocks noGrp="1"/>
          </p:cNvSpPr>
          <p:nvPr>
            <p:ph type="body" idx="1"/>
          </p:nvPr>
        </p:nvSpPr>
        <p:spPr/>
        <p:txBody>
          <a:bodyPr>
            <a:normAutofit/>
          </a:bodyPr>
          <a:lstStyle/>
          <a:p>
            <a:r>
              <a:rPr lang="en-US" dirty="0"/>
              <a:t>If you have concerns about grading, contact me in an appropriate time frame.</a:t>
            </a:r>
          </a:p>
          <a:p>
            <a:r>
              <a:rPr lang="en-US" dirty="0"/>
              <a:t>If you are asking to have a grade increased, have a valid reason why​</a:t>
            </a:r>
          </a:p>
          <a:p>
            <a:pPr lvl="1"/>
            <a:r>
              <a:rPr lang="en-US" dirty="0"/>
              <a:t>The solution does work, but maybe the grader didn’t understand completely​</a:t>
            </a:r>
          </a:p>
          <a:p>
            <a:pPr lvl="1"/>
            <a:r>
              <a:rPr lang="en-US" dirty="0"/>
              <a:t>The grader didn’t see a part of the solution on another page​</a:t>
            </a:r>
          </a:p>
          <a:p>
            <a:pPr lvl="1"/>
            <a:r>
              <a:rPr lang="en-US" b="1" u="sng" dirty="0"/>
              <a:t>NOTE</a:t>
            </a:r>
            <a:r>
              <a:rPr lang="en-US" dirty="0"/>
              <a:t>: I really, really, really want/need to pass this class is NOT a valid reason</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2502190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3"/>
          <p:cNvSpPr txBox="1">
            <a:spLocks noGrp="1"/>
          </p:cNvSpPr>
          <p:nvPr>
            <p:ph type="title"/>
          </p:nvPr>
        </p:nvSpPr>
        <p:spPr>
          <a:xfrm>
            <a:off x="1217614" y="274638"/>
            <a:ext cx="9753600" cy="1325562"/>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2A2A2A"/>
              </a:buClr>
              <a:buSzPts val="4000"/>
              <a:buFont typeface="Century Gothic"/>
              <a:buNone/>
            </a:pPr>
            <a:r>
              <a:rPr lang="en-US"/>
              <a:t>IMPORTANT NOTES</a:t>
            </a:r>
            <a:endParaRPr/>
          </a:p>
        </p:txBody>
      </p:sp>
      <p:sp>
        <p:nvSpPr>
          <p:cNvPr id="177" name="Google Shape;177;p13"/>
          <p:cNvSpPr txBox="1">
            <a:spLocks noGrp="1"/>
          </p:cNvSpPr>
          <p:nvPr>
            <p:ph type="body" idx="1"/>
          </p:nvPr>
        </p:nvSpPr>
        <p:spPr>
          <a:xfrm>
            <a:off x="1217614" y="1828800"/>
            <a:ext cx="9753600" cy="4343400"/>
          </a:xfrm>
          <a:prstGeom prst="rect">
            <a:avLst/>
          </a:prstGeom>
          <a:noFill/>
          <a:ln>
            <a:noFill/>
          </a:ln>
        </p:spPr>
        <p:txBody>
          <a:bodyPr spcFirstLastPara="1" wrap="square" lIns="91425" tIns="45700" rIns="91425" bIns="45700" anchor="t" anchorCtr="0">
            <a:normAutofit/>
          </a:bodyPr>
          <a:lstStyle/>
          <a:p>
            <a:pPr marL="274320" lvl="0" indent="-228600" algn="l" rtl="0">
              <a:lnSpc>
                <a:spcPct val="90000"/>
              </a:lnSpc>
              <a:spcBef>
                <a:spcPts val="0"/>
              </a:spcBef>
              <a:spcAft>
                <a:spcPts val="0"/>
              </a:spcAft>
              <a:buSzPts val="1920"/>
              <a:buChar char="•"/>
            </a:pPr>
            <a:r>
              <a:rPr lang="en-US" dirty="0"/>
              <a:t>Keep up with the course.</a:t>
            </a:r>
          </a:p>
          <a:p>
            <a:pPr marL="731520" lvl="1" indent="-228600">
              <a:spcBef>
                <a:spcPts val="0"/>
              </a:spcBef>
              <a:buSzPts val="1920"/>
            </a:pPr>
            <a:r>
              <a:rPr lang="en-US" dirty="0"/>
              <a:t>Easter Eggs!</a:t>
            </a:r>
          </a:p>
          <a:p>
            <a:pPr marL="1188720" lvl="2" indent="-228600">
              <a:spcBef>
                <a:spcPts val="0"/>
              </a:spcBef>
              <a:buSzPts val="1920"/>
            </a:pPr>
            <a:r>
              <a:rPr lang="en-US" dirty="0"/>
              <a:t>On Tuesday 3 October, a quote from a video game was shown at the beginning of lecture. The first ten students to write me an email or Teams message with the name of the game, the year it was released and a brief summary (2 or 3 sentences) of the gameplay and plot will receive a bonus 10 points to their homework total this semester.</a:t>
            </a:r>
            <a:endParaRPr dirty="0"/>
          </a:p>
          <a:p>
            <a:pPr marL="274320" lvl="0" indent="-228600" algn="l" rtl="0">
              <a:lnSpc>
                <a:spcPct val="90000"/>
              </a:lnSpc>
              <a:spcBef>
                <a:spcPts val="1800"/>
              </a:spcBef>
              <a:spcAft>
                <a:spcPts val="0"/>
              </a:spcAft>
              <a:buSzPts val="1920"/>
              <a:buChar char="•"/>
            </a:pPr>
            <a:r>
              <a:rPr lang="en-US" dirty="0"/>
              <a:t>When in doubt…ASK!</a:t>
            </a:r>
            <a:endParaRPr dirty="0"/>
          </a:p>
          <a:p>
            <a:pPr marL="274320" lvl="0" indent="-228600" algn="l" rtl="0">
              <a:lnSpc>
                <a:spcPct val="90000"/>
              </a:lnSpc>
              <a:spcBef>
                <a:spcPts val="1800"/>
              </a:spcBef>
              <a:spcAft>
                <a:spcPts val="0"/>
              </a:spcAft>
              <a:buSzPts val="1920"/>
              <a:buChar char="•"/>
            </a:pPr>
            <a:r>
              <a:rPr lang="en-US" dirty="0"/>
              <a:t>Attempting and failing is better than not attempting at all.</a:t>
            </a:r>
            <a:endParaRPr dirty="0"/>
          </a:p>
          <a:p>
            <a:pPr marL="502919" lvl="1" indent="-228599" algn="l" rtl="0">
              <a:lnSpc>
                <a:spcPct val="90000"/>
              </a:lnSpc>
              <a:spcBef>
                <a:spcPts val="600"/>
              </a:spcBef>
              <a:spcAft>
                <a:spcPts val="0"/>
              </a:spcAft>
              <a:buSzPts val="1600"/>
              <a:buChar char="•"/>
            </a:pPr>
            <a:r>
              <a:rPr lang="en-US" dirty="0"/>
              <a:t>Partial credit is your friend!</a:t>
            </a:r>
          </a:p>
        </p:txBody>
      </p:sp>
      <p:sp>
        <p:nvSpPr>
          <p:cNvPr id="178" name="Google Shape;178;p13"/>
          <p:cNvSpPr txBox="1">
            <a:spLocks noGrp="1"/>
          </p:cNvSpPr>
          <p:nvPr>
            <p:ph type="sldNum" idx="12"/>
          </p:nvPr>
        </p:nvSpPr>
        <p:spPr>
          <a:xfrm>
            <a:off x="9828212" y="6448427"/>
            <a:ext cx="1143001" cy="18097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4"/>
          <p:cNvSpPr txBox="1">
            <a:spLocks noGrp="1"/>
          </p:cNvSpPr>
          <p:nvPr>
            <p:ph type="title"/>
          </p:nvPr>
        </p:nvSpPr>
        <p:spPr>
          <a:xfrm>
            <a:off x="1217614" y="274638"/>
            <a:ext cx="9753600" cy="1325562"/>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2A2A2A"/>
              </a:buClr>
              <a:buSzPts val="4000"/>
              <a:buFont typeface="Century Gothic"/>
              <a:buNone/>
            </a:pPr>
            <a:r>
              <a:rPr lang="en-US"/>
              <a:t>THIS WEEK</a:t>
            </a:r>
            <a:endParaRPr/>
          </a:p>
        </p:txBody>
      </p:sp>
      <p:sp>
        <p:nvSpPr>
          <p:cNvPr id="184" name="Google Shape;184;p14"/>
          <p:cNvSpPr txBox="1">
            <a:spLocks noGrp="1"/>
          </p:cNvSpPr>
          <p:nvPr>
            <p:ph type="body" idx="1"/>
          </p:nvPr>
        </p:nvSpPr>
        <p:spPr>
          <a:xfrm>
            <a:off x="1217614" y="1828800"/>
            <a:ext cx="9753600" cy="4343400"/>
          </a:xfrm>
          <a:prstGeom prst="rect">
            <a:avLst/>
          </a:prstGeom>
          <a:noFill/>
          <a:ln>
            <a:noFill/>
          </a:ln>
        </p:spPr>
        <p:txBody>
          <a:bodyPr spcFirstLastPara="1" wrap="square" lIns="91425" tIns="45700" rIns="91425" bIns="45700" anchor="t" anchorCtr="0">
            <a:normAutofit/>
          </a:bodyPr>
          <a:lstStyle/>
          <a:p>
            <a:pPr marL="274320" lvl="0" indent="-228600" algn="l" rtl="0">
              <a:lnSpc>
                <a:spcPct val="90000"/>
              </a:lnSpc>
              <a:spcBef>
                <a:spcPts val="0"/>
              </a:spcBef>
              <a:spcAft>
                <a:spcPts val="0"/>
              </a:spcAft>
              <a:buSzPts val="1920"/>
              <a:buChar char="•"/>
            </a:pPr>
            <a:r>
              <a:rPr lang="en-US" dirty="0"/>
              <a:t>Red Hat Academy</a:t>
            </a:r>
          </a:p>
          <a:p>
            <a:pPr marL="731520" lvl="1" indent="-228600">
              <a:spcBef>
                <a:spcPts val="0"/>
              </a:spcBef>
              <a:buSzPts val="1920"/>
            </a:pPr>
            <a:r>
              <a:rPr lang="en-US" dirty="0">
                <a:hlinkClick r:id="rId3"/>
              </a:rPr>
              <a:t>https://rha.ole.redhat.com/</a:t>
            </a:r>
            <a:endParaRPr lang="en-US" dirty="0"/>
          </a:p>
          <a:p>
            <a:pPr marL="731520" lvl="1" indent="-228600">
              <a:spcBef>
                <a:spcPts val="0"/>
              </a:spcBef>
              <a:buSzPts val="1920"/>
            </a:pPr>
            <a:r>
              <a:rPr lang="en-US" dirty="0"/>
              <a:t>Create an account</a:t>
            </a:r>
          </a:p>
          <a:p>
            <a:pPr marL="731520" lvl="1" indent="-228600">
              <a:spcBef>
                <a:spcPts val="0"/>
              </a:spcBef>
              <a:buSzPts val="1920"/>
            </a:pPr>
            <a:r>
              <a:rPr lang="en-US" dirty="0"/>
              <a:t>Send me an email or Teams message with your RHA login and email address</a:t>
            </a:r>
          </a:p>
          <a:p>
            <a:pPr marL="502920" lvl="1" indent="0">
              <a:spcBef>
                <a:spcPts val="0"/>
              </a:spcBef>
              <a:buSzPts val="1920"/>
              <a:buNone/>
            </a:pPr>
            <a:endParaRPr lang="en-US" dirty="0"/>
          </a:p>
          <a:p>
            <a:pPr marL="274320" lvl="0" indent="-228600">
              <a:spcBef>
                <a:spcPts val="0"/>
              </a:spcBef>
              <a:buSzPts val="1920"/>
            </a:pPr>
            <a:r>
              <a:rPr lang="en-US" dirty="0"/>
              <a:t>*Optional - Install a Linux Distribution </a:t>
            </a:r>
          </a:p>
          <a:p>
            <a:pPr marL="731520" lvl="1" indent="-228600">
              <a:spcBef>
                <a:spcPts val="0"/>
              </a:spcBef>
              <a:buSzPts val="1920"/>
            </a:pPr>
            <a:r>
              <a:rPr lang="en-US" dirty="0"/>
              <a:t>Red Hat Linux 7 - </a:t>
            </a:r>
            <a:r>
              <a:rPr lang="en-US" u="sng" dirty="0">
                <a:solidFill>
                  <a:schemeClr val="hlink"/>
                </a:solidFill>
                <a:hlinkClick r:id="rId4"/>
              </a:rPr>
              <a:t>https://developers.redhat.com/products/rhel/download</a:t>
            </a:r>
            <a:endParaRPr lang="en-US" dirty="0"/>
          </a:p>
          <a:p>
            <a:pPr marL="274320" lvl="0" indent="-228600">
              <a:buSzPts val="1920"/>
            </a:pPr>
            <a:r>
              <a:rPr lang="en-US" dirty="0"/>
              <a:t>You may want to consider using a virtual machine</a:t>
            </a:r>
          </a:p>
          <a:p>
            <a:pPr marL="502919" lvl="1" indent="-228599">
              <a:buSzPts val="1600"/>
            </a:pPr>
            <a:r>
              <a:rPr lang="en-US" u="sng" dirty="0">
                <a:solidFill>
                  <a:schemeClr val="hlink"/>
                </a:solidFill>
                <a:hlinkClick r:id="rId5"/>
              </a:rPr>
              <a:t>https://www.virtualbox.org/</a:t>
            </a:r>
            <a:endParaRPr lang="en-US" dirty="0"/>
          </a:p>
          <a:p>
            <a:pPr marL="274320" lvl="0" indent="-106679" algn="l" rtl="0">
              <a:lnSpc>
                <a:spcPct val="90000"/>
              </a:lnSpc>
              <a:spcBef>
                <a:spcPts val="1800"/>
              </a:spcBef>
              <a:spcAft>
                <a:spcPts val="0"/>
              </a:spcAft>
              <a:buSzPts val="1920"/>
              <a:buNone/>
            </a:pPr>
            <a:endParaRPr dirty="0"/>
          </a:p>
        </p:txBody>
      </p:sp>
      <p:sp>
        <p:nvSpPr>
          <p:cNvPr id="185" name="Google Shape;185;p14"/>
          <p:cNvSpPr txBox="1">
            <a:spLocks noGrp="1"/>
          </p:cNvSpPr>
          <p:nvPr>
            <p:ph type="sldNum" idx="12"/>
          </p:nvPr>
        </p:nvSpPr>
        <p:spPr>
          <a:xfrm>
            <a:off x="9828212" y="6448427"/>
            <a:ext cx="1143001" cy="18097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3"/>
          <p:cNvSpPr txBox="1">
            <a:spLocks noGrp="1"/>
          </p:cNvSpPr>
          <p:nvPr>
            <p:ph type="title"/>
          </p:nvPr>
        </p:nvSpPr>
        <p:spPr>
          <a:xfrm>
            <a:off x="1217614" y="274638"/>
            <a:ext cx="9753600" cy="1325562"/>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2A2A2A"/>
              </a:buClr>
              <a:buSzPts val="4000"/>
              <a:buFont typeface="Century Gothic"/>
              <a:buNone/>
            </a:pPr>
            <a:r>
              <a:rPr lang="en-US"/>
              <a:t>COURSE SCHEDULE</a:t>
            </a:r>
            <a:endParaRPr/>
          </a:p>
        </p:txBody>
      </p:sp>
      <p:sp>
        <p:nvSpPr>
          <p:cNvPr id="106" name="Google Shape;106;p3"/>
          <p:cNvSpPr txBox="1">
            <a:spLocks noGrp="1"/>
          </p:cNvSpPr>
          <p:nvPr>
            <p:ph type="body" idx="1"/>
          </p:nvPr>
        </p:nvSpPr>
        <p:spPr>
          <a:xfrm>
            <a:off x="1217614" y="1828800"/>
            <a:ext cx="9753600" cy="4343400"/>
          </a:xfrm>
          <a:prstGeom prst="rect">
            <a:avLst/>
          </a:prstGeom>
          <a:noFill/>
          <a:ln>
            <a:noFill/>
          </a:ln>
        </p:spPr>
        <p:txBody>
          <a:bodyPr spcFirstLastPara="1" wrap="square" lIns="91425" tIns="45700" rIns="91425" bIns="45700" anchor="t" anchorCtr="0">
            <a:normAutofit/>
          </a:bodyPr>
          <a:lstStyle/>
          <a:p>
            <a:pPr marL="274320" lvl="0" indent="-228600" algn="l" rtl="0">
              <a:lnSpc>
                <a:spcPct val="90000"/>
              </a:lnSpc>
              <a:spcBef>
                <a:spcPts val="0"/>
              </a:spcBef>
              <a:spcAft>
                <a:spcPts val="0"/>
              </a:spcAft>
              <a:buSzPts val="1920"/>
              <a:buChar char="•"/>
            </a:pPr>
            <a:r>
              <a:rPr lang="en-US" dirty="0"/>
              <a:t>Room, Day, &amp; Time:</a:t>
            </a:r>
            <a:endParaRPr dirty="0"/>
          </a:p>
          <a:p>
            <a:pPr marL="502919" lvl="1" indent="-228599">
              <a:buSzPts val="1600"/>
            </a:pPr>
            <a:r>
              <a:rPr lang="en-US" dirty="0"/>
              <a:t>Wednesday – D206 – 13:30-15:30</a:t>
            </a:r>
          </a:p>
          <a:p>
            <a:pPr marL="502919" lvl="1" indent="-228599">
              <a:buSzPts val="1600"/>
            </a:pPr>
            <a:r>
              <a:rPr lang="en-US" dirty="0"/>
              <a:t>Tuesday – D205 – 15:30-17:30</a:t>
            </a:r>
          </a:p>
          <a:p>
            <a:pPr marL="274320" lvl="0" indent="-228600" algn="l" rtl="0">
              <a:lnSpc>
                <a:spcPct val="90000"/>
              </a:lnSpc>
              <a:spcBef>
                <a:spcPts val="1800"/>
              </a:spcBef>
              <a:spcAft>
                <a:spcPts val="0"/>
              </a:spcAft>
              <a:buSzPts val="1920"/>
              <a:buChar char="•"/>
            </a:pPr>
            <a:r>
              <a:rPr lang="en-US" dirty="0"/>
              <a:t>Instructor: Joseph LEDET</a:t>
            </a:r>
            <a:endParaRPr dirty="0"/>
          </a:p>
          <a:p>
            <a:pPr marL="502919" lvl="1" indent="-228599" algn="l" rtl="0">
              <a:lnSpc>
                <a:spcPct val="90000"/>
              </a:lnSpc>
              <a:spcBef>
                <a:spcPts val="600"/>
              </a:spcBef>
              <a:spcAft>
                <a:spcPts val="0"/>
              </a:spcAft>
              <a:buSzPts val="1600"/>
              <a:buChar char="•"/>
            </a:pPr>
            <a:r>
              <a:rPr lang="en-US" dirty="0"/>
              <a:t>Office: Computer Engineering Building 2nd Floor</a:t>
            </a:r>
            <a:endParaRPr dirty="0"/>
          </a:p>
          <a:p>
            <a:pPr marL="502919" lvl="1" indent="-228599" algn="l" rtl="0">
              <a:lnSpc>
                <a:spcPct val="90000"/>
              </a:lnSpc>
              <a:spcBef>
                <a:spcPts val="600"/>
              </a:spcBef>
              <a:spcAft>
                <a:spcPts val="0"/>
              </a:spcAft>
              <a:buSzPts val="1600"/>
              <a:buChar char="•"/>
            </a:pPr>
            <a:r>
              <a:rPr lang="en-US" dirty="0"/>
              <a:t>E-mail: josephledet@akdeniz.edu.tr</a:t>
            </a:r>
            <a:endParaRPr u="sng" dirty="0"/>
          </a:p>
          <a:p>
            <a:pPr marL="502919" lvl="1" indent="-228599" algn="l" rtl="0">
              <a:lnSpc>
                <a:spcPct val="90000"/>
              </a:lnSpc>
              <a:spcBef>
                <a:spcPts val="600"/>
              </a:spcBef>
              <a:spcAft>
                <a:spcPts val="0"/>
              </a:spcAft>
              <a:buSzPts val="1600"/>
              <a:buChar char="•"/>
            </a:pPr>
            <a:r>
              <a:rPr lang="en-US" dirty="0"/>
              <a:t>Office Hours: Tuesday11:30-13:30 or by appointment</a:t>
            </a:r>
            <a:endParaRPr dirty="0"/>
          </a:p>
        </p:txBody>
      </p:sp>
      <p:sp>
        <p:nvSpPr>
          <p:cNvPr id="107" name="Google Shape;107;p3"/>
          <p:cNvSpPr txBox="1">
            <a:spLocks noGrp="1"/>
          </p:cNvSpPr>
          <p:nvPr>
            <p:ph type="sldNum" idx="12"/>
          </p:nvPr>
        </p:nvSpPr>
        <p:spPr>
          <a:xfrm>
            <a:off x="9828212" y="6448427"/>
            <a:ext cx="1143001" cy="18097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4"/>
          <p:cNvSpPr txBox="1">
            <a:spLocks noGrp="1"/>
          </p:cNvSpPr>
          <p:nvPr>
            <p:ph type="title"/>
          </p:nvPr>
        </p:nvSpPr>
        <p:spPr>
          <a:xfrm>
            <a:off x="1217614" y="274638"/>
            <a:ext cx="9753600" cy="1325562"/>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2A2A2A"/>
              </a:buClr>
              <a:buSzPts val="4000"/>
              <a:buFont typeface="Century Gothic"/>
              <a:buNone/>
            </a:pPr>
            <a:r>
              <a:rPr lang="en-US"/>
              <a:t>COURSE OBJECTIVES</a:t>
            </a:r>
            <a:endParaRPr/>
          </a:p>
        </p:txBody>
      </p:sp>
      <p:sp>
        <p:nvSpPr>
          <p:cNvPr id="113" name="Google Shape;113;p4"/>
          <p:cNvSpPr txBox="1">
            <a:spLocks noGrp="1"/>
          </p:cNvSpPr>
          <p:nvPr>
            <p:ph type="body" idx="1"/>
          </p:nvPr>
        </p:nvSpPr>
        <p:spPr>
          <a:xfrm>
            <a:off x="1217614" y="1828800"/>
            <a:ext cx="9753600" cy="4343400"/>
          </a:xfrm>
          <a:prstGeom prst="rect">
            <a:avLst/>
          </a:prstGeom>
          <a:noFill/>
          <a:ln>
            <a:noFill/>
          </a:ln>
        </p:spPr>
        <p:txBody>
          <a:bodyPr spcFirstLastPara="1" wrap="square" lIns="91425" tIns="45700" rIns="91425" bIns="45700" anchor="t" anchorCtr="0">
            <a:normAutofit/>
          </a:bodyPr>
          <a:lstStyle/>
          <a:p>
            <a:pPr marL="274320" lvl="0" indent="-228600" algn="l" rtl="0">
              <a:lnSpc>
                <a:spcPct val="90000"/>
              </a:lnSpc>
              <a:spcBef>
                <a:spcPts val="0"/>
              </a:spcBef>
              <a:spcAft>
                <a:spcPts val="0"/>
              </a:spcAft>
              <a:buSzPts val="1920"/>
              <a:buChar char="•"/>
            </a:pPr>
            <a:r>
              <a:rPr lang="en-US"/>
              <a:t>The objective of this course is to provide enough knowledge to install a Server operating system, understand the functionality of the different system components and be able to critically evaluate different server technologies.</a:t>
            </a:r>
            <a:endParaRPr/>
          </a:p>
          <a:p>
            <a:pPr marL="274320" lvl="0" indent="-228600" algn="l" rtl="0">
              <a:lnSpc>
                <a:spcPct val="90000"/>
              </a:lnSpc>
              <a:spcBef>
                <a:spcPts val="1800"/>
              </a:spcBef>
              <a:spcAft>
                <a:spcPts val="0"/>
              </a:spcAft>
              <a:buSzPts val="1920"/>
              <a:buChar char="•"/>
            </a:pPr>
            <a:r>
              <a:rPr lang="en-US"/>
              <a:t>Upon successful completion of this course, students will be able to:</a:t>
            </a:r>
            <a:endParaRPr/>
          </a:p>
          <a:p>
            <a:pPr marL="502919" lvl="1" indent="-228599" algn="l" rtl="0">
              <a:lnSpc>
                <a:spcPct val="90000"/>
              </a:lnSpc>
              <a:spcBef>
                <a:spcPts val="600"/>
              </a:spcBef>
              <a:spcAft>
                <a:spcPts val="0"/>
              </a:spcAft>
              <a:buSzPts val="1600"/>
              <a:buChar char="•"/>
            </a:pPr>
            <a:r>
              <a:rPr lang="en-US"/>
              <a:t>Mange files, including creating and editing text files, using a command line interface</a:t>
            </a:r>
            <a:endParaRPr/>
          </a:p>
          <a:p>
            <a:pPr marL="502919" lvl="1" indent="-228599" algn="l" rtl="0">
              <a:lnSpc>
                <a:spcPct val="90000"/>
              </a:lnSpc>
              <a:spcBef>
                <a:spcPts val="600"/>
              </a:spcBef>
              <a:spcAft>
                <a:spcPts val="0"/>
              </a:spcAft>
              <a:buSzPts val="1600"/>
              <a:buChar char="•"/>
            </a:pPr>
            <a:r>
              <a:rPr lang="en-US"/>
              <a:t>Control access to files by different users and groups</a:t>
            </a:r>
            <a:endParaRPr/>
          </a:p>
          <a:p>
            <a:pPr marL="502919" lvl="1" indent="-228599" algn="l" rtl="0">
              <a:lnSpc>
                <a:spcPct val="90000"/>
              </a:lnSpc>
              <a:spcBef>
                <a:spcPts val="600"/>
              </a:spcBef>
              <a:spcAft>
                <a:spcPts val="0"/>
              </a:spcAft>
              <a:buSzPts val="1600"/>
              <a:buChar char="•"/>
            </a:pPr>
            <a:r>
              <a:rPr lang="en-US"/>
              <a:t>Configure and manage a server</a:t>
            </a:r>
            <a:endParaRPr/>
          </a:p>
          <a:p>
            <a:pPr marL="502919" lvl="1" indent="-228599" algn="l" rtl="0">
              <a:lnSpc>
                <a:spcPct val="90000"/>
              </a:lnSpc>
              <a:spcBef>
                <a:spcPts val="600"/>
              </a:spcBef>
              <a:spcAft>
                <a:spcPts val="0"/>
              </a:spcAft>
              <a:buSzPts val="1600"/>
              <a:buChar char="•"/>
            </a:pPr>
            <a:r>
              <a:rPr lang="en-US"/>
              <a:t>Install and update software packages</a:t>
            </a:r>
            <a:endParaRPr/>
          </a:p>
        </p:txBody>
      </p:sp>
      <p:sp>
        <p:nvSpPr>
          <p:cNvPr id="114" name="Google Shape;114;p4"/>
          <p:cNvSpPr txBox="1">
            <a:spLocks noGrp="1"/>
          </p:cNvSpPr>
          <p:nvPr>
            <p:ph type="sldNum" idx="12"/>
          </p:nvPr>
        </p:nvSpPr>
        <p:spPr>
          <a:xfrm>
            <a:off x="9828212" y="6448427"/>
            <a:ext cx="1143001" cy="18097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5"/>
          <p:cNvSpPr txBox="1">
            <a:spLocks noGrp="1"/>
          </p:cNvSpPr>
          <p:nvPr>
            <p:ph type="title"/>
          </p:nvPr>
        </p:nvSpPr>
        <p:spPr>
          <a:xfrm>
            <a:off x="1217614" y="274638"/>
            <a:ext cx="9753600" cy="1325562"/>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2A2A2A"/>
              </a:buClr>
              <a:buSzPts val="4000"/>
              <a:buFont typeface="Century Gothic"/>
              <a:buNone/>
            </a:pPr>
            <a:r>
              <a:rPr lang="en-US"/>
              <a:t>TEXTBOOK &amp; SUPPLEMENTS</a:t>
            </a:r>
            <a:endParaRPr/>
          </a:p>
        </p:txBody>
      </p:sp>
      <p:sp>
        <p:nvSpPr>
          <p:cNvPr id="120" name="Google Shape;120;p5"/>
          <p:cNvSpPr txBox="1">
            <a:spLocks noGrp="1"/>
          </p:cNvSpPr>
          <p:nvPr>
            <p:ph type="body" idx="1"/>
          </p:nvPr>
        </p:nvSpPr>
        <p:spPr>
          <a:xfrm>
            <a:off x="837827" y="1828800"/>
            <a:ext cx="9533723" cy="4343400"/>
          </a:xfrm>
          <a:prstGeom prst="rect">
            <a:avLst/>
          </a:prstGeom>
          <a:noFill/>
          <a:ln>
            <a:noFill/>
          </a:ln>
        </p:spPr>
        <p:txBody>
          <a:bodyPr spcFirstLastPara="1" wrap="square" lIns="91425" tIns="45700" rIns="91425" bIns="45700" anchor="t" anchorCtr="0">
            <a:normAutofit/>
          </a:bodyPr>
          <a:lstStyle/>
          <a:p>
            <a:pPr marL="274320" lvl="0" indent="-228600">
              <a:spcBef>
                <a:spcPts val="0"/>
              </a:spcBef>
              <a:buSzPts val="1920"/>
            </a:pPr>
            <a:r>
              <a:rPr lang="en-US" dirty="0"/>
              <a:t>Red Hat Academy</a:t>
            </a:r>
          </a:p>
          <a:p>
            <a:pPr marL="731520" lvl="1" indent="-228600">
              <a:spcBef>
                <a:spcPts val="0"/>
              </a:spcBef>
              <a:buSzPts val="1920"/>
            </a:pPr>
            <a:r>
              <a:rPr lang="en-US" dirty="0"/>
              <a:t>Red Hat System Administration I 9.0</a:t>
            </a:r>
          </a:p>
          <a:p>
            <a:pPr marL="274320" indent="-228600">
              <a:spcBef>
                <a:spcPts val="0"/>
              </a:spcBef>
              <a:buSzPts val="1920"/>
            </a:pPr>
            <a:r>
              <a:rPr lang="en-US" dirty="0"/>
              <a:t>Supplemental readings will be given</a:t>
            </a:r>
            <a:endParaRPr dirty="0"/>
          </a:p>
        </p:txBody>
      </p:sp>
      <p:sp>
        <p:nvSpPr>
          <p:cNvPr id="121" name="Google Shape;121;p5"/>
          <p:cNvSpPr txBox="1">
            <a:spLocks noGrp="1"/>
          </p:cNvSpPr>
          <p:nvPr>
            <p:ph type="sldNum" idx="12"/>
          </p:nvPr>
        </p:nvSpPr>
        <p:spPr>
          <a:xfrm>
            <a:off x="9828212" y="6448427"/>
            <a:ext cx="1143001" cy="18097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9"/>
          <p:cNvSpPr txBox="1">
            <a:spLocks noGrp="1"/>
          </p:cNvSpPr>
          <p:nvPr>
            <p:ph type="title"/>
          </p:nvPr>
        </p:nvSpPr>
        <p:spPr>
          <a:xfrm>
            <a:off x="1217614" y="274638"/>
            <a:ext cx="9753600" cy="1325562"/>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2A2A2A"/>
              </a:buClr>
              <a:buSzPts val="4000"/>
              <a:buFont typeface="Century Gothic"/>
              <a:buNone/>
            </a:pPr>
            <a:r>
              <a:rPr lang="en-US" sz="4000" b="0" i="0" u="none" strike="noStrike" cap="none">
                <a:solidFill>
                  <a:srgbClr val="2A2A2A"/>
                </a:solidFill>
                <a:latin typeface="Century Gothic"/>
                <a:ea typeface="Century Gothic"/>
                <a:cs typeface="Century Gothic"/>
                <a:sym typeface="Century Gothic"/>
              </a:rPr>
              <a:t>COURSE INFORMATION</a:t>
            </a:r>
            <a:endParaRPr sz="4000" b="0" i="0" u="none" strike="noStrike" cap="none">
              <a:solidFill>
                <a:srgbClr val="2A2A2A"/>
              </a:solidFill>
              <a:latin typeface="Century Gothic"/>
              <a:ea typeface="Century Gothic"/>
              <a:cs typeface="Century Gothic"/>
              <a:sym typeface="Century Gothic"/>
            </a:endParaRPr>
          </a:p>
        </p:txBody>
      </p:sp>
      <p:sp>
        <p:nvSpPr>
          <p:cNvPr id="196" name="Google Shape;196;p29"/>
          <p:cNvSpPr txBox="1">
            <a:spLocks noGrp="1"/>
          </p:cNvSpPr>
          <p:nvPr>
            <p:ph type="body" idx="1"/>
          </p:nvPr>
        </p:nvSpPr>
        <p:spPr>
          <a:xfrm>
            <a:off x="1217614" y="1828800"/>
            <a:ext cx="9753600" cy="4343400"/>
          </a:xfrm>
          <a:prstGeom prst="rect">
            <a:avLst/>
          </a:prstGeom>
          <a:noFill/>
          <a:ln>
            <a:noFill/>
          </a:ln>
        </p:spPr>
        <p:txBody>
          <a:bodyPr spcFirstLastPara="1" wrap="square" lIns="91425" tIns="45700" rIns="91425" bIns="45700" anchor="t" anchorCtr="0">
            <a:noAutofit/>
          </a:bodyPr>
          <a:lstStyle/>
          <a:p>
            <a:r>
              <a:rPr lang="en-US" dirty="0"/>
              <a:t>The lecture slides, announcements, and homework will be available through Microsoft Teams. Make sure that you have been added to the course </a:t>
            </a:r>
            <a:r>
              <a:rPr lang="en-US" b="1" dirty="0"/>
              <a:t>24G_CSE 341_Fundamentals of System Administration_Ö_1</a:t>
            </a:r>
            <a:r>
              <a:rPr lang="en-US" dirty="0"/>
              <a:t>.</a:t>
            </a:r>
          </a:p>
          <a:p>
            <a:pPr lvl="1"/>
            <a:r>
              <a:rPr lang="en-US" dirty="0">
                <a:hlinkClick r:id="rId3"/>
              </a:rPr>
              <a:t>https://www.microsoft.com/en-us/microsoft-365/microsoft-teams/group-chat-software/</a:t>
            </a:r>
            <a:endParaRPr lang="en-US" dirty="0"/>
          </a:p>
          <a:p>
            <a:r>
              <a:rPr lang="en-US" dirty="0"/>
              <a:t>It is your responsibility to check frequently for updates concerning this course.</a:t>
            </a:r>
          </a:p>
          <a:p>
            <a:r>
              <a:rPr lang="en-US" dirty="0"/>
              <a:t>You can install the mobile app (Android or IOS) to your phone so that you can get notifications whenever an announcement is made.</a:t>
            </a:r>
          </a:p>
          <a:p>
            <a:pPr lvl="1"/>
            <a:endParaRPr b="0" i="0" u="none" strike="noStrike" cap="none" dirty="0">
              <a:solidFill>
                <a:schemeClr val="dk1"/>
              </a:solidFill>
              <a:sym typeface="Century Gothic"/>
            </a:endParaRPr>
          </a:p>
        </p:txBody>
      </p:sp>
      <p:sp>
        <p:nvSpPr>
          <p:cNvPr id="197" name="Google Shape;197;p29"/>
          <p:cNvSpPr txBox="1">
            <a:spLocks noGrp="1"/>
          </p:cNvSpPr>
          <p:nvPr>
            <p:ph type="sldNum" idx="12"/>
          </p:nvPr>
        </p:nvSpPr>
        <p:spPr>
          <a:xfrm>
            <a:off x="9828212" y="6448427"/>
            <a:ext cx="1143001" cy="180974"/>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000" b="0" i="0" u="none" strike="noStrike" cap="none">
                <a:solidFill>
                  <a:schemeClr val="dk1"/>
                </a:solidFill>
                <a:latin typeface="Century Gothic"/>
                <a:ea typeface="Century Gothic"/>
                <a:cs typeface="Century Gothic"/>
                <a:sym typeface="Century Gothic"/>
              </a:rPr>
              <a:t>5</a:t>
            </a:fld>
            <a:endParaRPr sz="1000" b="0" i="0" u="none" strike="noStrike" cap="none">
              <a:solidFill>
                <a:schemeClr val="dk1"/>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4111553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7"/>
          <p:cNvSpPr txBox="1">
            <a:spLocks noGrp="1"/>
          </p:cNvSpPr>
          <p:nvPr>
            <p:ph type="title"/>
          </p:nvPr>
        </p:nvSpPr>
        <p:spPr>
          <a:xfrm>
            <a:off x="1217614" y="274638"/>
            <a:ext cx="9753600" cy="1325562"/>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2A2A2A"/>
              </a:buClr>
              <a:buSzPts val="4000"/>
              <a:buFont typeface="Century Gothic"/>
              <a:buNone/>
            </a:pPr>
            <a:r>
              <a:rPr lang="en-US" dirty="0"/>
              <a:t>GRADING (Tentative)</a:t>
            </a:r>
            <a:endParaRPr dirty="0"/>
          </a:p>
        </p:txBody>
      </p:sp>
      <p:graphicFrame>
        <p:nvGraphicFramePr>
          <p:cNvPr id="135" name="Google Shape;135;p7"/>
          <p:cNvGraphicFramePr/>
          <p:nvPr/>
        </p:nvGraphicFramePr>
        <p:xfrm>
          <a:off x="1217613" y="1828800"/>
          <a:ext cx="5594575" cy="1723836"/>
        </p:xfrm>
        <a:graphic>
          <a:graphicData uri="http://schemas.openxmlformats.org/drawingml/2006/table">
            <a:tbl>
              <a:tblPr firstRow="1" bandRow="1">
                <a:noFill/>
                <a:tableStyleId>{EC2670EB-7ABF-44F8-BF55-9576C8DC029E}</a:tableStyleId>
              </a:tblPr>
              <a:tblGrid>
                <a:gridCol w="3220625">
                  <a:extLst>
                    <a:ext uri="{9D8B030D-6E8A-4147-A177-3AD203B41FA5}">
                      <a16:colId xmlns:a16="http://schemas.microsoft.com/office/drawing/2014/main" val="20000"/>
                    </a:ext>
                  </a:extLst>
                </a:gridCol>
                <a:gridCol w="2373950">
                  <a:extLst>
                    <a:ext uri="{9D8B030D-6E8A-4147-A177-3AD203B41FA5}">
                      <a16:colId xmlns:a16="http://schemas.microsoft.com/office/drawing/2014/main" val="20001"/>
                    </a:ext>
                  </a:extLst>
                </a:gridCol>
              </a:tblGrid>
              <a:tr h="370850">
                <a:tc>
                  <a:txBody>
                    <a:bodyPr/>
                    <a:lstStyle/>
                    <a:p>
                      <a:pPr marL="0" marR="0" lvl="0" indent="0" algn="l" rtl="0">
                        <a:lnSpc>
                          <a:spcPct val="115000"/>
                        </a:lnSpc>
                        <a:spcBef>
                          <a:spcPts val="0"/>
                        </a:spcBef>
                        <a:spcAft>
                          <a:spcPts val="0"/>
                        </a:spcAft>
                        <a:buNone/>
                      </a:pPr>
                      <a:r>
                        <a:rPr lang="en-US" sz="3600" b="0" u="none" strike="noStrike" cap="none">
                          <a:latin typeface="Century Gothic"/>
                          <a:ea typeface="Century Gothic"/>
                          <a:cs typeface="Century Gothic"/>
                          <a:sym typeface="Century Gothic"/>
                        </a:rPr>
                        <a:t>Assignments</a:t>
                      </a:r>
                      <a:endParaRPr sz="3600" b="0" u="none" strike="noStrike" cap="none">
                        <a:latin typeface="Century Gothic"/>
                        <a:ea typeface="Century Gothic"/>
                        <a:cs typeface="Century Gothic"/>
                        <a:sym typeface="Century Gothic"/>
                      </a:endParaRPr>
                    </a:p>
                  </a:txBody>
                  <a:tcPr marL="68575" marR="68575" marT="0" marB="0"/>
                </a:tc>
                <a:tc>
                  <a:txBody>
                    <a:bodyPr/>
                    <a:lstStyle/>
                    <a:p>
                      <a:pPr marL="0" marR="0" lvl="0" indent="0" algn="l" rtl="0">
                        <a:lnSpc>
                          <a:spcPct val="115000"/>
                        </a:lnSpc>
                        <a:spcBef>
                          <a:spcPts val="0"/>
                        </a:spcBef>
                        <a:spcAft>
                          <a:spcPts val="0"/>
                        </a:spcAft>
                        <a:buNone/>
                      </a:pPr>
                      <a:r>
                        <a:rPr lang="en-US" sz="3600" b="0" u="none" strike="noStrike" cap="none">
                          <a:latin typeface="Century Gothic"/>
                          <a:ea typeface="Century Gothic"/>
                          <a:cs typeface="Century Gothic"/>
                          <a:sym typeface="Century Gothic"/>
                        </a:rPr>
                        <a:t>30%</a:t>
                      </a:r>
                      <a:endParaRPr sz="3600" b="0" u="none" strike="noStrike" cap="none">
                        <a:latin typeface="Century Gothic"/>
                        <a:ea typeface="Century Gothic"/>
                        <a:cs typeface="Century Gothic"/>
                        <a:sym typeface="Century Gothic"/>
                      </a:endParaRPr>
                    </a:p>
                  </a:txBody>
                  <a:tcPr marL="68575" marR="68575" marT="0" marB="0"/>
                </a:tc>
                <a:extLst>
                  <a:ext uri="{0D108BD9-81ED-4DB2-BD59-A6C34878D82A}">
                    <a16:rowId xmlns:a16="http://schemas.microsoft.com/office/drawing/2014/main" val="10000"/>
                  </a:ext>
                </a:extLst>
              </a:tr>
              <a:tr h="370850">
                <a:tc>
                  <a:txBody>
                    <a:bodyPr/>
                    <a:lstStyle/>
                    <a:p>
                      <a:pPr marL="0" marR="0" lvl="0" indent="0" algn="l" rtl="0">
                        <a:lnSpc>
                          <a:spcPct val="115000"/>
                        </a:lnSpc>
                        <a:spcBef>
                          <a:spcPts val="0"/>
                        </a:spcBef>
                        <a:spcAft>
                          <a:spcPts val="0"/>
                        </a:spcAft>
                        <a:buNone/>
                      </a:pPr>
                      <a:r>
                        <a:rPr lang="en-US" sz="3600" u="none" strike="noStrike" cap="none">
                          <a:latin typeface="Century Gothic"/>
                          <a:ea typeface="Century Gothic"/>
                          <a:cs typeface="Century Gothic"/>
                          <a:sym typeface="Century Gothic"/>
                        </a:rPr>
                        <a:t>Midterm</a:t>
                      </a:r>
                      <a:endParaRPr/>
                    </a:p>
                  </a:txBody>
                  <a:tcPr marL="68575" marR="68575" marT="0" marB="0"/>
                </a:tc>
                <a:tc>
                  <a:txBody>
                    <a:bodyPr/>
                    <a:lstStyle/>
                    <a:p>
                      <a:pPr marL="0" marR="0" lvl="0" indent="0" algn="l" rtl="0">
                        <a:lnSpc>
                          <a:spcPct val="115000"/>
                        </a:lnSpc>
                        <a:spcBef>
                          <a:spcPts val="0"/>
                        </a:spcBef>
                        <a:spcAft>
                          <a:spcPts val="0"/>
                        </a:spcAft>
                        <a:buNone/>
                      </a:pPr>
                      <a:r>
                        <a:rPr lang="en-US" sz="3600" u="none" strike="noStrike" cap="none">
                          <a:latin typeface="Century Gothic"/>
                          <a:ea typeface="Century Gothic"/>
                          <a:cs typeface="Century Gothic"/>
                          <a:sym typeface="Century Gothic"/>
                        </a:rPr>
                        <a:t>30%</a:t>
                      </a:r>
                      <a:endParaRPr sz="3600" u="none" strike="noStrike" cap="none">
                        <a:latin typeface="Century Gothic"/>
                        <a:ea typeface="Century Gothic"/>
                        <a:cs typeface="Century Gothic"/>
                        <a:sym typeface="Century Gothic"/>
                      </a:endParaRPr>
                    </a:p>
                  </a:txBody>
                  <a:tcPr marL="68575" marR="68575" marT="0" marB="0"/>
                </a:tc>
                <a:extLst>
                  <a:ext uri="{0D108BD9-81ED-4DB2-BD59-A6C34878D82A}">
                    <a16:rowId xmlns:a16="http://schemas.microsoft.com/office/drawing/2014/main" val="10001"/>
                  </a:ext>
                </a:extLst>
              </a:tr>
              <a:tr h="370850">
                <a:tc>
                  <a:txBody>
                    <a:bodyPr/>
                    <a:lstStyle/>
                    <a:p>
                      <a:pPr marL="0" marR="0" lvl="0" indent="0" algn="l" rtl="0">
                        <a:lnSpc>
                          <a:spcPct val="115000"/>
                        </a:lnSpc>
                        <a:spcBef>
                          <a:spcPts val="0"/>
                        </a:spcBef>
                        <a:spcAft>
                          <a:spcPts val="0"/>
                        </a:spcAft>
                        <a:buNone/>
                      </a:pPr>
                      <a:r>
                        <a:rPr lang="en-US" sz="3600" u="none" strike="noStrike" cap="none">
                          <a:latin typeface="Century Gothic"/>
                          <a:ea typeface="Century Gothic"/>
                          <a:cs typeface="Century Gothic"/>
                          <a:sym typeface="Century Gothic"/>
                        </a:rPr>
                        <a:t>Final</a:t>
                      </a:r>
                      <a:endParaRPr/>
                    </a:p>
                  </a:txBody>
                  <a:tcPr marL="68575" marR="68575" marT="0" marB="0"/>
                </a:tc>
                <a:tc>
                  <a:txBody>
                    <a:bodyPr/>
                    <a:lstStyle/>
                    <a:p>
                      <a:pPr marL="0" marR="0" lvl="0" indent="0" algn="l" rtl="0">
                        <a:lnSpc>
                          <a:spcPct val="115000"/>
                        </a:lnSpc>
                        <a:spcBef>
                          <a:spcPts val="0"/>
                        </a:spcBef>
                        <a:spcAft>
                          <a:spcPts val="0"/>
                        </a:spcAft>
                        <a:buNone/>
                      </a:pPr>
                      <a:r>
                        <a:rPr lang="en-US" sz="3600" u="none" strike="noStrike" cap="none">
                          <a:latin typeface="Century Gothic"/>
                          <a:ea typeface="Century Gothic"/>
                          <a:cs typeface="Century Gothic"/>
                          <a:sym typeface="Century Gothic"/>
                        </a:rPr>
                        <a:t>40%</a:t>
                      </a:r>
                      <a:endParaRPr sz="3600" u="none" strike="noStrike" cap="none">
                        <a:latin typeface="Century Gothic"/>
                        <a:ea typeface="Century Gothic"/>
                        <a:cs typeface="Century Gothic"/>
                        <a:sym typeface="Century Gothic"/>
                      </a:endParaRPr>
                    </a:p>
                  </a:txBody>
                  <a:tcPr marL="68575" marR="68575" marT="0" marB="0"/>
                </a:tc>
                <a:extLst>
                  <a:ext uri="{0D108BD9-81ED-4DB2-BD59-A6C34878D82A}">
                    <a16:rowId xmlns:a16="http://schemas.microsoft.com/office/drawing/2014/main" val="10002"/>
                  </a:ext>
                </a:extLst>
              </a:tr>
            </a:tbl>
          </a:graphicData>
        </a:graphic>
      </p:graphicFrame>
      <p:sp>
        <p:nvSpPr>
          <p:cNvPr id="136" name="Google Shape;136;p7"/>
          <p:cNvSpPr txBox="1">
            <a:spLocks noGrp="1"/>
          </p:cNvSpPr>
          <p:nvPr>
            <p:ph type="sldNum" idx="12"/>
          </p:nvPr>
        </p:nvSpPr>
        <p:spPr>
          <a:xfrm>
            <a:off x="9828212" y="6448427"/>
            <a:ext cx="1143001" cy="18097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8"/>
          <p:cNvSpPr txBox="1">
            <a:spLocks noGrp="1"/>
          </p:cNvSpPr>
          <p:nvPr>
            <p:ph type="title"/>
          </p:nvPr>
        </p:nvSpPr>
        <p:spPr>
          <a:xfrm>
            <a:off x="1217614" y="274638"/>
            <a:ext cx="9753600" cy="1325562"/>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2A2A2A"/>
              </a:buClr>
              <a:buSzPts val="4000"/>
              <a:buFont typeface="Century Gothic"/>
              <a:buNone/>
            </a:pPr>
            <a:r>
              <a:rPr lang="en-US"/>
              <a:t>ATTENDANCE</a:t>
            </a:r>
            <a:endParaRPr/>
          </a:p>
        </p:txBody>
      </p:sp>
      <p:sp>
        <p:nvSpPr>
          <p:cNvPr id="142" name="Google Shape;142;p8"/>
          <p:cNvSpPr txBox="1">
            <a:spLocks noGrp="1"/>
          </p:cNvSpPr>
          <p:nvPr>
            <p:ph type="body" idx="1"/>
          </p:nvPr>
        </p:nvSpPr>
        <p:spPr>
          <a:xfrm>
            <a:off x="1217614" y="1828800"/>
            <a:ext cx="9753600" cy="4343400"/>
          </a:xfrm>
          <a:prstGeom prst="rect">
            <a:avLst/>
          </a:prstGeom>
          <a:noFill/>
          <a:ln>
            <a:noFill/>
          </a:ln>
        </p:spPr>
        <p:txBody>
          <a:bodyPr spcFirstLastPara="1" wrap="square" lIns="91425" tIns="45700" rIns="91425" bIns="45700" anchor="t" anchorCtr="0">
            <a:normAutofit/>
          </a:bodyPr>
          <a:lstStyle/>
          <a:p>
            <a:pPr marL="274320" lvl="0" indent="-228600" algn="l" rtl="0">
              <a:lnSpc>
                <a:spcPct val="90000"/>
              </a:lnSpc>
              <a:spcBef>
                <a:spcPts val="0"/>
              </a:spcBef>
              <a:spcAft>
                <a:spcPts val="0"/>
              </a:spcAft>
              <a:buSzPts val="1920"/>
              <a:buChar char="•"/>
            </a:pPr>
            <a:r>
              <a:rPr lang="en-US"/>
              <a:t>Attendance and class discussions are essential for the learning process</a:t>
            </a:r>
            <a:endParaRPr/>
          </a:p>
          <a:p>
            <a:pPr marL="274320" lvl="0" indent="-228600" algn="l" rtl="0">
              <a:lnSpc>
                <a:spcPct val="90000"/>
              </a:lnSpc>
              <a:spcBef>
                <a:spcPts val="1800"/>
              </a:spcBef>
              <a:spcAft>
                <a:spcPts val="0"/>
              </a:spcAft>
              <a:buSzPts val="1920"/>
              <a:buChar char="•"/>
            </a:pPr>
            <a:r>
              <a:rPr lang="en-US"/>
              <a:t>If you miss a class it is your responsibility to find out what was discussed in the class</a:t>
            </a:r>
            <a:endParaRPr/>
          </a:p>
          <a:p>
            <a:pPr marL="502919" lvl="1" indent="-228599" algn="l" rtl="0">
              <a:lnSpc>
                <a:spcPct val="90000"/>
              </a:lnSpc>
              <a:spcBef>
                <a:spcPts val="600"/>
              </a:spcBef>
              <a:spcAft>
                <a:spcPts val="0"/>
              </a:spcAft>
              <a:buSzPts val="1600"/>
              <a:buChar char="•"/>
            </a:pPr>
            <a:r>
              <a:rPr lang="en-US"/>
              <a:t>Ask and answer questions</a:t>
            </a:r>
            <a:endParaRPr/>
          </a:p>
        </p:txBody>
      </p:sp>
      <p:sp>
        <p:nvSpPr>
          <p:cNvPr id="143" name="Google Shape;143;p8"/>
          <p:cNvSpPr txBox="1">
            <a:spLocks noGrp="1"/>
          </p:cNvSpPr>
          <p:nvPr>
            <p:ph type="sldNum" idx="12"/>
          </p:nvPr>
        </p:nvSpPr>
        <p:spPr>
          <a:xfrm>
            <a:off x="9828212" y="6448427"/>
            <a:ext cx="1143001" cy="18097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9"/>
          <p:cNvSpPr txBox="1">
            <a:spLocks noGrp="1"/>
          </p:cNvSpPr>
          <p:nvPr>
            <p:ph type="title"/>
          </p:nvPr>
        </p:nvSpPr>
        <p:spPr>
          <a:xfrm>
            <a:off x="1217614" y="274638"/>
            <a:ext cx="9753600" cy="1325562"/>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2A2A2A"/>
              </a:buClr>
              <a:buSzPts val="4000"/>
              <a:buFont typeface="Century Gothic"/>
              <a:buNone/>
            </a:pPr>
            <a:r>
              <a:rPr lang="en-US"/>
              <a:t>HOMEWORK &amp; PROJECTS</a:t>
            </a:r>
            <a:endParaRPr/>
          </a:p>
        </p:txBody>
      </p:sp>
      <p:sp>
        <p:nvSpPr>
          <p:cNvPr id="149" name="Google Shape;149;p9"/>
          <p:cNvSpPr txBox="1">
            <a:spLocks noGrp="1"/>
          </p:cNvSpPr>
          <p:nvPr>
            <p:ph type="body" idx="1"/>
          </p:nvPr>
        </p:nvSpPr>
        <p:spPr>
          <a:xfrm>
            <a:off x="1217614" y="1828800"/>
            <a:ext cx="9753600" cy="4343400"/>
          </a:xfrm>
          <a:prstGeom prst="rect">
            <a:avLst/>
          </a:prstGeom>
          <a:noFill/>
          <a:ln>
            <a:noFill/>
          </a:ln>
        </p:spPr>
        <p:txBody>
          <a:bodyPr spcFirstLastPara="1" wrap="square" lIns="91425" tIns="45700" rIns="91425" bIns="45700" anchor="t" anchorCtr="0">
            <a:normAutofit/>
          </a:bodyPr>
          <a:lstStyle/>
          <a:p>
            <a:pPr marL="274320" lvl="0" indent="-228600" algn="l" rtl="0">
              <a:lnSpc>
                <a:spcPct val="90000"/>
              </a:lnSpc>
              <a:spcBef>
                <a:spcPts val="0"/>
              </a:spcBef>
              <a:spcAft>
                <a:spcPts val="0"/>
              </a:spcAft>
              <a:buSzPts val="1920"/>
              <a:buChar char="•"/>
            </a:pPr>
            <a:r>
              <a:rPr lang="en-US"/>
              <a:t>All homework assignments are due by the date and time set by instructor as the deadline. You will lose 10% for each day they are late and homework submissions will not be accepted after two days.</a:t>
            </a:r>
            <a:endParaRPr/>
          </a:p>
        </p:txBody>
      </p:sp>
      <p:sp>
        <p:nvSpPr>
          <p:cNvPr id="150" name="Google Shape;150;p9"/>
          <p:cNvSpPr txBox="1">
            <a:spLocks noGrp="1"/>
          </p:cNvSpPr>
          <p:nvPr>
            <p:ph type="sldNum" idx="12"/>
          </p:nvPr>
        </p:nvSpPr>
        <p:spPr>
          <a:xfrm>
            <a:off x="9828212" y="6448427"/>
            <a:ext cx="1143001" cy="18097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0"/>
          <p:cNvSpPr txBox="1">
            <a:spLocks noGrp="1"/>
          </p:cNvSpPr>
          <p:nvPr>
            <p:ph type="title"/>
          </p:nvPr>
        </p:nvSpPr>
        <p:spPr>
          <a:xfrm>
            <a:off x="1217614" y="274638"/>
            <a:ext cx="9753600" cy="1325562"/>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2A2A2A"/>
              </a:buClr>
              <a:buSzPts val="4000"/>
              <a:buFont typeface="Century Gothic"/>
              <a:buNone/>
            </a:pPr>
            <a:r>
              <a:rPr lang="en-US"/>
              <a:t>EXAMINATIONS</a:t>
            </a:r>
            <a:endParaRPr/>
          </a:p>
        </p:txBody>
      </p:sp>
      <p:sp>
        <p:nvSpPr>
          <p:cNvPr id="156" name="Google Shape;156;p10"/>
          <p:cNvSpPr txBox="1">
            <a:spLocks noGrp="1"/>
          </p:cNvSpPr>
          <p:nvPr>
            <p:ph type="body" idx="1"/>
          </p:nvPr>
        </p:nvSpPr>
        <p:spPr>
          <a:xfrm>
            <a:off x="1217614" y="1828800"/>
            <a:ext cx="9753600" cy="4343400"/>
          </a:xfrm>
          <a:prstGeom prst="rect">
            <a:avLst/>
          </a:prstGeom>
          <a:noFill/>
          <a:ln>
            <a:noFill/>
          </a:ln>
        </p:spPr>
        <p:txBody>
          <a:bodyPr spcFirstLastPara="1" wrap="square" lIns="91425" tIns="45700" rIns="91425" bIns="45700" anchor="t" anchorCtr="0">
            <a:normAutofit/>
          </a:bodyPr>
          <a:lstStyle/>
          <a:p>
            <a:pPr marL="274320" lvl="0" indent="-228600" algn="l" rtl="0">
              <a:lnSpc>
                <a:spcPct val="90000"/>
              </a:lnSpc>
              <a:spcBef>
                <a:spcPts val="0"/>
              </a:spcBef>
              <a:spcAft>
                <a:spcPts val="0"/>
              </a:spcAft>
              <a:buSzPts val="1920"/>
              <a:buChar char="•"/>
            </a:pPr>
            <a:r>
              <a:rPr lang="en-US"/>
              <a:t>Exams will be open notes and book.</a:t>
            </a:r>
            <a:endParaRPr/>
          </a:p>
          <a:p>
            <a:pPr marL="274320" lvl="0" indent="-228600" algn="l" rtl="0">
              <a:lnSpc>
                <a:spcPct val="90000"/>
              </a:lnSpc>
              <a:spcBef>
                <a:spcPts val="1800"/>
              </a:spcBef>
              <a:spcAft>
                <a:spcPts val="0"/>
              </a:spcAft>
              <a:buSzPts val="1920"/>
              <a:buChar char="•"/>
            </a:pPr>
            <a:r>
              <a:rPr lang="en-US"/>
              <a:t>There will be no make-up for any midterm unless a medical excuse is provided.</a:t>
            </a:r>
            <a:endParaRPr/>
          </a:p>
          <a:p>
            <a:pPr marL="274320" lvl="0" indent="-228600" algn="l" rtl="0">
              <a:lnSpc>
                <a:spcPct val="90000"/>
              </a:lnSpc>
              <a:spcBef>
                <a:spcPts val="1800"/>
              </a:spcBef>
              <a:spcAft>
                <a:spcPts val="0"/>
              </a:spcAft>
              <a:buSzPts val="1920"/>
              <a:buChar char="•"/>
            </a:pPr>
            <a:r>
              <a:rPr lang="en-US"/>
              <a:t>Final exam will be comprehensive and you will be responsible for all the topics covered during the semester.</a:t>
            </a:r>
            <a:endParaRPr/>
          </a:p>
          <a:p>
            <a:pPr marL="502919" lvl="1" indent="-228599" algn="l" rtl="0">
              <a:lnSpc>
                <a:spcPct val="90000"/>
              </a:lnSpc>
              <a:spcBef>
                <a:spcPts val="600"/>
              </a:spcBef>
              <a:spcAft>
                <a:spcPts val="0"/>
              </a:spcAft>
              <a:buSzPts val="1600"/>
              <a:buChar char="•"/>
            </a:pPr>
            <a:r>
              <a:rPr lang="en-US"/>
              <a:t>There will be a final re-take exam after the letter grades are posted. This exam will be a replacement exam for your final exam score.</a:t>
            </a:r>
            <a:endParaRPr/>
          </a:p>
        </p:txBody>
      </p:sp>
      <p:sp>
        <p:nvSpPr>
          <p:cNvPr id="157" name="Google Shape;157;p10"/>
          <p:cNvSpPr txBox="1">
            <a:spLocks noGrp="1"/>
          </p:cNvSpPr>
          <p:nvPr>
            <p:ph type="sldNum" idx="12"/>
          </p:nvPr>
        </p:nvSpPr>
        <p:spPr>
          <a:xfrm>
            <a:off x="9828212" y="6448427"/>
            <a:ext cx="1143001" cy="18097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Continental World 16x9">
  <a:themeElements>
    <a:clrScheme name="Continental_16x9">
      <a:dk1>
        <a:srgbClr val="545454"/>
      </a:dk1>
      <a:lt1>
        <a:srgbClr val="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Continental_16x9">
      <a:dk1>
        <a:srgbClr val="545454"/>
      </a:dk1>
      <a:lt1>
        <a:srgbClr val="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547C888A40F4345ACA3C32F0ADC398B" ma:contentTypeVersion="0" ma:contentTypeDescription="Create a new document." ma:contentTypeScope="" ma:versionID="8ab448f9c71000dd45366fba6ac64d42">
  <xsd:schema xmlns:xsd="http://www.w3.org/2001/XMLSchema" xmlns:xs="http://www.w3.org/2001/XMLSchema" xmlns:p="http://schemas.microsoft.com/office/2006/metadata/properties" targetNamespace="http://schemas.microsoft.com/office/2006/metadata/properties" ma:root="true" ma:fieldsID="31d5eec3c12ee2e8127422d567928f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41D9690-849D-4AFD-B261-BD913BD55458}">
  <ds:schemaRefs>
    <ds:schemaRef ds:uri="http://schemas.microsoft.com/office/infopath/2007/PartnerControls"/>
    <ds:schemaRef ds:uri="http://schemas.openxmlformats.org/package/2006/metadata/core-properties"/>
    <ds:schemaRef ds:uri="http://purl.org/dc/elements/1.1/"/>
    <ds:schemaRef ds:uri="http://purl.org/dc/dcmitype/"/>
    <ds:schemaRef ds:uri="http://purl.org/dc/terms/"/>
    <ds:schemaRef ds:uri="http://schemas.microsoft.com/office/2006/metadata/properties"/>
    <ds:schemaRef ds:uri="http://www.w3.org/XML/1998/namespace"/>
    <ds:schemaRef ds:uri="http://schemas.microsoft.com/office/2006/documentManagement/types"/>
  </ds:schemaRefs>
</ds:datastoreItem>
</file>

<file path=customXml/itemProps2.xml><?xml version="1.0" encoding="utf-8"?>
<ds:datastoreItem xmlns:ds="http://schemas.openxmlformats.org/officeDocument/2006/customXml" ds:itemID="{497305C7-C1ED-4772-ADD3-0E485F84558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86E66289-E671-4FB7-A9C2-050F41F81D3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2320</TotalTime>
  <Words>1012</Words>
  <Application>Microsoft Office PowerPoint</Application>
  <PresentationFormat>Custom</PresentationFormat>
  <Paragraphs>173</Paragraphs>
  <Slides>15</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Century Gothic</vt:lpstr>
      <vt:lpstr>Arial</vt:lpstr>
      <vt:lpstr>Calibri</vt:lpstr>
      <vt:lpstr>Continental World 16x9</vt:lpstr>
      <vt:lpstr>CSE 341 – SYSTEM ADMINISTRATION INTRODUCTION</vt:lpstr>
      <vt:lpstr>COURSE SCHEDULE</vt:lpstr>
      <vt:lpstr>COURSE OBJECTIVES</vt:lpstr>
      <vt:lpstr>TEXTBOOK &amp; SUPPLEMENTS</vt:lpstr>
      <vt:lpstr>COURSE INFORMATION</vt:lpstr>
      <vt:lpstr>GRADING (Tentative)</vt:lpstr>
      <vt:lpstr>ATTENDANCE</vt:lpstr>
      <vt:lpstr>HOMEWORK &amp; PROJECTS</vt:lpstr>
      <vt:lpstr>EXAMINATIONS</vt:lpstr>
      <vt:lpstr>ACADEMIC INTEGRITY</vt:lpstr>
      <vt:lpstr>COURSE OUTLINE (Tentative)</vt:lpstr>
      <vt:lpstr>COMMUNICATION​</vt:lpstr>
      <vt:lpstr>COMMUNICATION​</vt:lpstr>
      <vt:lpstr>IMPORTANT NOTES</vt:lpstr>
      <vt:lpstr>THIS WEEK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313 – SYSTEM ADMINISTRATION INTRODUCTION</dc:title>
  <dc:creator>SSMI</dc:creator>
  <cp:lastModifiedBy>Joseph William  Ledet</cp:lastModifiedBy>
  <cp:revision>32</cp:revision>
  <dcterms:created xsi:type="dcterms:W3CDTF">2015-09-11T13:16:30Z</dcterms:created>
  <dcterms:modified xsi:type="dcterms:W3CDTF">2023-10-03T12:14:51Z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TC028048919991</vt:lpwstr>
  </property>
  <property fmtid="{D5CDD505-2E9C-101B-9397-08002B2CF9AE}" pid="3" name="ContentTypeId">
    <vt:lpwstr>0x0101009547C888A40F4345ACA3C32F0ADC398B</vt:lpwstr>
  </property>
</Properties>
</file>